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E28562-20C7-4B19-99A5-F1B8DE854003}">
  <a:tblStyle styleId="{6FE28562-20C7-4B19-99A5-F1B8DE8540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1133454d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1133454d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11c8446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11c8446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11c8446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11c8446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1133454d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1133454d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1133454d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1133454d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Huella de Carbono Individual: Predicción y Estrategias para Reducir Emisiones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Máster Big Data, Data Science &amp; Inteligencia Artificial 2023-2024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4149500"/>
            <a:ext cx="4066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Septiembre 2024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María del Carmen Terrés Morata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18638" l="3990" r="-3990" t="20865"/>
          <a:stretch/>
        </p:blipFill>
        <p:spPr>
          <a:xfrm>
            <a:off x="823975" y="1794850"/>
            <a:ext cx="6342700" cy="2708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675" y="3225925"/>
            <a:ext cx="1277275" cy="12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4550" y="1794850"/>
            <a:ext cx="1277275" cy="1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 clave - clustering</a:t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729441" y="2319226"/>
            <a:ext cx="4548037" cy="1701240"/>
            <a:chOff x="852964" y="2472050"/>
            <a:chExt cx="3787190" cy="1416637"/>
          </a:xfrm>
        </p:grpSpPr>
        <p:pic>
          <p:nvPicPr>
            <p:cNvPr id="103" name="Google Shape;10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964" y="2472050"/>
              <a:ext cx="1892035" cy="1416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99980" y="2472062"/>
              <a:ext cx="1840175" cy="1416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480875" y="2035250"/>
            <a:ext cx="3183600" cy="2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0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(Conductores Frecuentes)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1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(Personas con Tipo de Cuerpo Alto Peso/Obesidad)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2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(Personas con Tipo de Cuerpo Normal/Bajo Peso)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3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(Viajeros Poco Frecuentes en Avión)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1475" y="877600"/>
            <a:ext cx="976250" cy="9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 clave - Machine Learning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987813" y="221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{6FE28562-20C7-4B19-99A5-F1B8DE854003}</a:tableStyleId>
              </a:tblPr>
              <a:tblGrid>
                <a:gridCol w="1568775"/>
                <a:gridCol w="609525"/>
                <a:gridCol w="706575"/>
                <a:gridCol w="699300"/>
              </a:tblGrid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Modelo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MAE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MSE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R²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LinearRegression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82982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0.9187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RandomForestRegressor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202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68584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0.9328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XGBRegressor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26123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0.9744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8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XGBRegressor (optimizado)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15605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0.9847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914" y="2069338"/>
            <a:ext cx="2834975" cy="218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1475" y="877600"/>
            <a:ext cx="976250" cy="9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 y Lecciones aprendidas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importancia de la calidad y transformación de los datos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valor del clustering para la segmentación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elección del modelo adecuado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Conclusión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18638" l="3990" r="-3990" t="20865"/>
          <a:stretch/>
        </p:blipFill>
        <p:spPr>
          <a:xfrm>
            <a:off x="823975" y="1794850"/>
            <a:ext cx="6342700" cy="270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675" y="3225925"/>
            <a:ext cx="1277275" cy="12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4550" y="1794850"/>
            <a:ext cx="1277275" cy="1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