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12896 0 0,'0'2'594'0'0,"13"22"228"0"0,-9-17-638 0 0,0-1 0 0 0,-1 1 0 0 0,0 0 0 0 0,0 0 0 0 0,-1 0 0 0 0,1 5-184 0 0,7 37 5405 0 0,14 43-5405 0 0,-5-23 1229 0 0,-7-20-598 0 0,-7-27 74 0 0,3 21-705 0 0,-5-19 621 0 0,5 16-621 0 0,62 278 981 0 0,-47-201-818 0 0,-12-69-185 0 0,-3-15-82 0 0,-2-1 1 0 0,0 8 103 0 0,2-1-2513 0 0,-8-39 607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51 8288 0 0,'-8'-19'368'0'0,"8"11"80"0"0,-8 4-360 0 0,-2-4-88 0 0,7 3 0 0 0,-2-1 0 0 0,-5 6 832 0 0,7 0 160 0 0,-2 0 24 0 0,5 0 8 0 0,0 0-576 0 0,0 6-104 0 0,0 3-24 0 0,0-1-4064 0 0,5 3-800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273 397 10592 0 0,'5'-6'148'0'0,"0"-1"1"0"0,0 0-1 0 0,-1 0 1 0 0,0 0-1 0 0,-1 0 1 0 0,0 0-1 0 0,0-1 1 0 0,0 0-1 0 0,-1 1 1 0 0,1-5-149 0 0,-2 4 136 0 0,2-9 236 0 0,0 1 0 0 0,-1-1 0 0 0,-1 0 0 0 0,-1-9-372 0 0,-1 10 414 0 0,-1 0-1 0 0,-1 0 1 0 0,0 0 0 0 0,-2-4-414 0 0,3 13 185 0 0,0 0 1 0 0,-1 0-1 0 0,0 0 1 0 0,-1 0-1 0 0,1 1 0 0 0,-1-1 1 0 0,0 1-1 0 0,-1 0 1 0 0,0 0-1 0 0,-1-1-185 0 0,1 1 24 0 0,-1 1-1 0 0,1 0 0 0 0,-1 0 1 0 0,0 0-1 0 0,0 1 1 0 0,-1 0-1 0 0,1 0 0 0 0,-1 0 1 0 0,-4-1-24 0 0,7 4 56 0 0,0-1 0 0 0,0 1 0 0 0,-1-1 0 0 0,1 1 0 0 0,0 1 0 0 0,-1-1 0 0 0,1 1 1 0 0,-1-1-1 0 0,1 1 0 0 0,-1 1 0 0 0,1-1 0 0 0,-1 1 0 0 0,1-1 0 0 0,-1 1 0 0 0,1 0 0 0 0,0 1 0 0 0,0-1 1 0 0,-1 1-1 0 0,1 0 0 0 0,0 0 0 0 0,1 0 0 0 0,-1 0 0 0 0,0 1 0 0 0,0 0 0 0 0,1 0 0 0 0,0 0 0 0 0,-1 0-56 0 0,-2 3 40 0 0,0 0-1 0 0,1 0 0 0 0,0 0 0 0 0,0 0 0 0 0,0 1 1 0 0,1-1-1 0 0,0 1 0 0 0,1 1 0 0 0,-1-1 0 0 0,-1 7-39 0 0,-3 9 26 0 0,1 1-1 0 0,2-1 0 0 0,0 1 1 0 0,1 1-1 0 0,1 5-25 0 0,3-22 34 0 0,-1 0 30 0 0,0 1 0 0 0,1 0 0 0 0,0 0 0 0 0,0-1 0 0 0,1 1 0 0 0,0 0-1 0 0,1-1 1 0 0,2 9-64 0 0,2 6 140 0 0,-1-7-62 0 0,0-1 0 0 0,1 1 0 0 0,4 8-78 0 0,-8-19 11 0 0,1-1 1 0 0,0 1 0 0 0,0-1 0 0 0,0 1 0 0 0,1-1-1 0 0,-1 0 1 0 0,1 0 0 0 0,0 0 0 0 0,0-1 0 0 0,0 0-1 0 0,1 1 1 0 0,-1-1 0 0 0,1-1-12 0 0,1 1 6 0 0,1 0 0 0 0,-1 0 0 0 0,1-1 1 0 0,-1 0-1 0 0,1-1 0 0 0,0 0 0 0 0,-1 0 0 0 0,1 0 0 0 0,0-1 0 0 0,0 1 0 0 0,0-2 1 0 0,0 1-1 0 0,4-2-6 0 0,-3 1 5 0 0,1-1 0 0 0,-1 0 0 0 0,0 0 1 0 0,0-1-1 0 0,-1 0 0 0 0,1-1 0 0 0,0 1 1 0 0,-1-1-1 0 0,0-1 0 0 0,0 0 0 0 0,0 0-5 0 0,-3 2-3 0 0,17-15-533 0 0,16-15 536 0 0,-31 27-79 0 0,0-1-1 0 0,-1 0 0 0 0,1 0 0 0 0,-1 0 1 0 0,-1-1-1 0 0,1 0 0 0 0,1-5 80 0 0,-2 4-25 0 0,-1 3 23 0 0,0 0 0 0 0,0 0 1 0 0,-1-1-1 0 0,0 1 0 0 0,0-1 0 0 0,-1 1 0 0 0,0-1 1 0 0,0 1-1 0 0,0-1 0 0 0,-1 0 0 0 0,0 1 0 0 0,0-2 2 0 0,-4-15 0 0 0,3 9 0 0 0,-1-1 0 0 0,0 0 0 0 0,-2 0 0 0 0,1 1 0 0 0,-2 0 0 0 0,0 0 0 0 0,-1 0 0 0 0,0 0 0 0 0,3 9 0 0 0,2 4 0 0 0,0-1 0 0 0,0 0 0 0 0,0 1 0 0 0,0 0 0 0 0,0-1 0 0 0,0 1 0 0 0,-1-1 0 0 0,1 1 0 0 0,-1 0 0 0 0,1 0 0 0 0,-1 0 0 0 0,1 0 0 0 0,-1 0 0 0 0,-1 0 0 0 0,-5-2 0 0 0,-1 3 0 0 0,7 1 41 0 0,1 0 0 0 0,-1 1 0 0 0,1-1 0 0 0,-1 0 0 0 0,1 0-1 0 0,-1 1 1 0 0,1-1 0 0 0,0 1 0 0 0,0-1 0 0 0,0 1-1 0 0,0 0 1 0 0,0-1 0 0 0,0 1 0 0 0,1 0 0 0 0,-1-1 0 0 0,0 1-1 0 0,1 0 1 0 0,-1 0 0 0 0,1 0 0 0 0,0 0 0 0 0,0 0 0 0 0,-1 0-41 0 0,1 8 314 0 0,-1 0 1 0 0,1 0 0 0 0,2 7-315 0 0,-2-15 1 0 0,1 12-25 0 0,2 0-1 0 0,-1 1 0 0 0,2-2 1 0 0,4 13 24 0 0,24 53 234 0 0,-4-14 34 0 0,-12-25 72 0 0,14 22-340 0 0,-15-34 51 0 0,-1 2 0 0 0,-2 0 1 0 0,7 24-52 0 0,-4-1 36 0 0,-6-23-168 0 0,0 1-1 0 0,-3 0 1 0 0,0 1-1 0 0,-2 2 133 0 0,-2-20-36 0 0,-2 0 0 0 0,0 0 0 0 0,0 0 0 0 0,-1 0 0 0 0,-1 0 0 0 0,-2 9 36 0 0,-6 24 53 0 0,7-28 17 0 0,-1 0-1 0 0,-1-1 1 0 0,0 0-1 0 0,-4 6-69 0 0,4-12 40 0 0,-1 1-1 0 0,0-1 1 0 0,-1 0 0 0 0,0 0 0 0 0,-1-1-1 0 0,0 0 1 0 0,-1-1 0 0 0,0 0-1 0 0,-9 8-39 0 0,8-10-20 0 0,-1 0 0 0 0,0-1-1 0 0,0 0 1 0 0,0-1 0 0 0,-1 0-1 0 0,-8 3 21 0 0,12-6-8 0 0,-1-1-1 0 0,1 1 1 0 0,-1-2-1 0 0,0 1 0 0 0,1-1 1 0 0,-1-1-1 0 0,0 1 1 0 0,0-2-1 0 0,0 1 0 0 0,-2-1 9 0 0,6-1-5 0 0,0 1-1 0 0,0-1 0 0 0,0 1 0 0 0,1-1 1 0 0,-1-1-1 0 0,1 1 0 0 0,0-1 0 0 0,-1 1 0 0 0,1-1 1 0 0,0 0-1 0 0,0-1 6 0 0,-9-6-9 0 0,7 6 1 0 0,1-1 0 0 0,0 1 0 0 0,0-1 0 0 0,1 0-1 0 0,0-1 1 0 0,0 1 0 0 0,0-1 0 0 0,0 1 0 0 0,1-1-1 0 0,-1-2 9 0 0,-5-11-179 0 0,2 0 0 0 0,-5-17 179 0 0,8 20-977 0 0,0-1 0 0 0,-1-11 977 0 0,1-13-4951 0 0,3 5-1351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0 338 10136 0 0,'2'1'464'0'0,"0"2"-386"0"0,0 1 1 0 0,-1-1 0 0 0,1 0-1 0 0,-1 0 1 0 0,1 1 0 0 0,-1-1-1 0 0,0 1 1 0 0,0 3-79 0 0,6 13 143 0 0,7 13 1475 0 0,-3-10-264 0 0,-1 1-1 0 0,-1 2-1353 0 0,6 16 709 0 0,-8-23 95 0 0,5 18-804 0 0,6 26 485 0 0,3-1-1 0 0,2-1 0 0 0,13 18-484 0 0,-18-42 131 0 0,-9-18-86 0 0,0 0-1 0 0,3 10-44 0 0,0 4 78 0 0,9 14-78 0 0,8 21 46 0 0,-20-49-46 0 0,-7-14 0 0 0,0-1 0 0 0,0 0 0 0 0,0 1 0 0 0,-1 0 0 0 0,1-1 0 0 0,-1 2 0 0 0,2 2-13 0 0,1-11-18 0 0,0-10-35 0 0,6-29-14 0 0,-5 23 11 0 0,-1 0 0 0 0,2-15 69 0 0,19-194-144 0 0,-19 191 144 0 0,-3 21 0 0 0,0-1 0 0 0,-1-3 0 0 0,0 3 0 0 0,1-1 0 0 0,0 1 0 0 0,1-1 0 0 0,1 1 0 0 0,2-1 0 0 0,0-1 11 0 0,-6 18 48 0 0,0 1-42 0 0,0 0 0 0 0,0 0 0 0 0,0 1 0 0 0,1-1 0 0 0,-1 1 0 0 0,0-1 0 0 0,0 1 0 0 0,0-1 0 0 0,0 1 0 0 0,0 0 0 0 0,0 0 0 0 0,0-1 0 0 0,0 1 0 0 0,0 0 0 0 0,-1 0 0 0 0,1 0 0 0 0,0 0 1 0 0,0 0-1 0 0,-1 0 0 0 0,1 0 0 0 0,0 0-17 0 0,12 28 254 0 0,-11-25-192 0 0,45 122 538 0 0,-19-49-328 0 0,8 10-272 0 0,-30-74 22 0 0,6 13 34 0 0,1 0 0 0 0,1-1 0 0 0,10 13-56 0 0,-12-22 40 0 0,1 0 0 0 0,0 0 1 0 0,1-2-1 0 0,1 0 0 0 0,8 6-40 0 0,-16-15 21 0 0,0 0 0 0 0,0-1 0 0 0,1 1 0 0 0,-1-2-1 0 0,1 1 1 0 0,6 1-21 0 0,-9-3 7 0 0,0-1-1 0 0,0 0 1 0 0,1 0-1 0 0,-1-1 1 0 0,0 1 0 0 0,0-1-1 0 0,0 0 1 0 0,0-1-1 0 0,0 1 1 0 0,0-1-1 0 0,3 0-6 0 0,2-1 1 0 0,0-1 1 0 0,0 0-1 0 0,0-1 0 0 0,-1 1 0 0 0,1-2 0 0 0,-1 0 0 0 0,0 0 0 0 0,-1 0 0 0 0,1-1 0 0 0,-1 0 0 0 0,2-2-1 0 0,4-7-21 0 0,0 0 0 0 0,-1 0 1 0 0,-1-1-1 0 0,-1-1 0 0 0,0 0 0 0 0,-1 0 0 0 0,1-4 21 0 0,9-19-46 0 0,-2 0 1 0 0,-1-1 0 0 0,-2-1-1 0 0,-2-1 1 0 0,-2 1 0 0 0,5-40 45 0 0,-7 0-142 0 0,-2 1 0 0 0,-4-11 142 0 0,-5 10-87 0 0,-3-1 0 0 0,-4 1-1 0 0,-7-15 88 0 0,4 27-12 0 0,12 62 27 0 0,0 6 57 0 0,0 2-19 0 0,0 0-118 0 0,0 0-51 0 0,0 3-11 0 0,2 8 168 0 0,11 49 1414 0 0,11 35-1455 0 0,11 35 269 0 0,-13-44-138 0 0,-16-64-116 0 0,51 194 114 0 0,-37-143-87 0 0,4 2-42 0 0,7 21 22 0 0,21 68-127 0 0,-51-159-184 0 0,1-1 0 0 0,0 1 1 0 0,0-1-1 0 0,0 1 0 0 0,1-1 0 0 0,-1 0 0 0 0,1 0 0 0 0,0 1 289 0 0,-1-4-6967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1 12440 0 0,'0'0'565'0'0,"-6"5"192"0"0,3-2-741 0 0,0-1 0 0 0,0 0 0 0 0,0 0 0 0 0,0 0 0 0 0,-1 0 0 0 0,1-1 0 0 0,-1 1 0 0 0,1-1 1 0 0,-1 0-1 0 0,-1 0-16 0 0,-44 9 1040 0 0,18-5-243 0 0,-5 4-96 0 0,-17 4 109 0 0,1-3 0 0 0,-2-2-810 0 0,31-6 94 0 0,-1-2 0 0 0,-1-1-94 0 0,-7 1-30 0 0,-1-2-430 0 0,-2-4-184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772 104 9440 0 0,'0'0'432'0'0,"0"0"-6"0"0,-7-13 393 0 0,4 9-605 0 0,-1 0-1 0 0,1 0 1 0 0,-1 0-1 0 0,0 0 1 0 0,0 0 0 0 0,0 1-1 0 0,-1-1 1 0 0,1 1-1 0 0,-1 1 1 0 0,0-1-1 0 0,0 0 1 0 0,0 1 0 0 0,0 0-1 0 0,-1 0-213 0 0,-1 0 260 0 0,-1 0 0 0 0,1 0 0 0 0,-1 1 0 0 0,1 0 0 0 0,-1 1 0 0 0,0-1-1 0 0,1 1 1 0 0,-1 1 0 0 0,-7 1-260 0 0,-24 1 823 0 0,23-1-350 0 0,1-1 0 0 0,-8 3-473 0 0,4 2 194 0 0,1 1 0 0 0,0 0 0 0 0,0 1 0 0 0,1 1 0 0 0,0 1 0 0 0,-10 7-194 0 0,-36 20 1362 0 0,-33 15-640 0 0,78-41-654 0 0,1-1 127 0 0,-1 0 0 0 0,0-1 0 0 0,0-1 0 0 0,-11 3-195 0 0,-19 11 203 0 0,39-19-64 0 0,0 0-1 0 0,1 0 1 0 0,-6 4-139 0 0,2-4 264 0 0,10-3 142 0 0,-2 2-206 0 0,0 10 103 0 0,3-2-216 0 0,0 1 0 0 0,1-1 0 0 0,1 9-87 0 0,0-1 59 0 0,4 11-8 0 0,-4-26-41 0 0,0 1-1 0 0,-1 0 1 0 0,1 0 0 0 0,-1 0-1 0 0,1-1 1 0 0,-1 1 0 0 0,0 0-1 0 0,-1 3-9 0 0,1-2 8 0 0,0 0-1 0 0,0 1 0 0 0,1-1 1 0 0,-1 0-1 0 0,1 1 1 0 0,1-1-1 0 0,0 2-7 0 0,1 8 12 0 0,-1-8 8 0 0,0-1 0 0 0,0 1 0 0 0,0-1 0 0 0,1 0 0 0 0,0 0 0 0 0,1 0 0 0 0,-1 0 0 0 0,1 0 0 0 0,0-1 0 0 0,3 3-20 0 0,13 12 64 0 0,-17-16-53 0 0,1 1 7 0 0,0 0 1 0 0,0 0-1 0 0,0 0 1 0 0,0-1-1 0 0,1 1-18 0 0,8 7 25 0 0,-6-3-19 0 0,-3-5 0 0 0,-1 0-1 0 0,0-1 1 0 0,1 1 0 0 0,0-1 0 0 0,0 0 0 0 0,0 0 0 0 0,0 0 0 0 0,0 0-1 0 0,1-1 1 0 0,2 2-6 0 0,40 19 64 0 0,-10-9 0 0 0,-30-13-64 0 0,1 0 0 0 0,-1 0 0 0 0,1 0 0 0 0,-1-1 0 0 0,7-1 0 0 0,2 1 0 0 0,2-1 0 0 0,-1 0 0 0 0,1-1 0 0 0,2-1 0 0 0,-4 0 0 0 0,19 1 0 0 0,-32 2 0 0 0,0 0 0 0 0,0 1 0 0 0,0-1 0 0 0,0 1 0 0 0,0 0 0 0 0,0 0 0 0 0,0 0 0 0 0,0 0 0 0 0,-1 0 0 0 0,1 1 0 0 0,0-1 0 0 0,0 2 0 0 0,7 2 0 0 0,12 7 0 0 0,0 2 0 0 0,14 11 0 0 0,4 4 0 0 0,-21-17-1 0 0,-5-2 5 0 0,1-1 0 0 0,0-1 0 0 0,15 7-4 0 0,-25-13 4 0 0,8 3 8 0 0,0-1 0 0 0,1 1 1 0 0,-1-2-1 0 0,13 2-12 0 0,-16-4 0 0 0,3 1 0 0 0,1-1 0 0 0,-1 0 0 0 0,0-1 0 0 0,6-1 0 0 0,-9 1-1 0 0,0-2 0 0 0,0 0 0 0 0,0 0 0 0 0,0 0 0 0 0,0-2 0 0 0,0 1 0 0 0,-1-1 0 0 0,0 0 0 0 0,1-1 0 0 0,3-3 1 0 0,6-4-33 0 0,-1 0 0 0 0,0-2 0 0 0,4-4 33 0 0,-16 13-8 0 0,-1-1 1 0 0,0 0-1 0 0,0 0 1 0 0,0 0-1 0 0,-1 0 1 0 0,1-1-1 0 0,-1 1 1 0 0,-1-1-1 0 0,0 0 1 0 0,0 0-1 0 0,1-3 8 0 0,-1-1-10 0 0,0 0 0 0 0,-1 0-1 0 0,0 0 1 0 0,-1 0 0 0 0,0 0 0 0 0,-1 0-1 0 0,0-1 1 0 0,-1 1 0 0 0,0 0 0 0 0,0 0-1 0 0,-1 0 1 0 0,-1 0 0 0 0,-1-5 10 0 0,-56-142-75 0 0,58 153 75 0 0,-16-33-5 0 0,-1 1 0 0 0,-15-20 5 0 0,19 32-14 0 0,-1 1 1 0 0,-1 0 0 0 0,-2 1-1 0 0,-16-15 14 0 0,26 29 0 0 0,0 0 0 0 0,-1 0 0 0 0,0 1 0 0 0,-1 1 0 0 0,0 0 0 0 0,-6-3 0 0 0,-7-3 42 0 0,-14-11-42 0 0,-2-1 22 0 0,36 23-19 0 0,-1 0-1 0 0,1 0 0 0 0,-1 0 0 0 0,1 1 1 0 0,-1 0-1 0 0,0 0 0 0 0,1 0 1 0 0,-1 1-1 0 0,0 0 0 0 0,0-1-2 0 0,-15 2 42 0 0,-16 1-42 0 0,21-1 10 0 0,-17 2 43 0 0,1 1 0 0 0,0 1-1 0 0,1 2 1 0 0,-1 1 0 0 0,-9 5-53 0 0,24-6 101 0 0,0 1-1 0 0,-11 7-100 0 0,2 1 258 0 0,-14 12-258 0 0,13-8 155 0 0,-18 21-155 0 0,20-19-127 0 0,-22 16 127 0 0,37-32-70 0 0,7-4 71 0 0,0-1 1 0 0,0 0-1 0 0,0 1 1 0 0,0-1-1 0 0,0 1 1 0 0,0 0-1 0 0,0-1 1 0 0,1 1-1 0 0,-1 0 1 0 0,0 2-2 0 0,-1 0 53 0 0,0 0 0 0 0,0 0-1 0 0,0 0 1 0 0,0-1 0 0 0,-3 2-53 0 0,-12 15 51 0 0,15-15-35 0 0,0 0 1 0 0,0 0 0 0 0,0 0-1 0 0,1 0 1 0 0,-1 0 0 0 0,1 1-1 0 0,0-1 1 0 0,1 1 0 0 0,0-1-1 0 0,-1 1 1 0 0,2 0 0 0 0,-1 3-17 0 0,1 2 30 0 0,1 28 142 0 0,10 41-36 0 0,-10-75-306 0 0,0-1 0 0 0,0 0 0 0 0,1 0 0 0 0,-1 1 0 0 0,2 1 170 0 0,6 18-1258 0 0,-8-21-343 0 0,1 0-410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 2760 0 0,'-1'-3'409'0'0,"1"2"679"0"0,0 1 301 0 0,0 0 62 0 0,0 0-79 0 0,0 0-380 0 0,0 0-168 0 0,0 0-31 0 0,0 0-47 0 0,0 0-172 0 0,0 0-78 0 0,0 0-14 0 0,0 0-36 0 0,0 0-140 0 0,-17 14 686 0 0,-1-4-729 0 0,15-8-198 0 0,-1 0 0 0 0,1 0 0 0 0,0 0 0 0 0,-1 1 0 0 0,1-1 0 0 0,0 1 0 0 0,0 0 0 0 0,1 0 0 0 0,-1 0 0 0 0,1 0 0 0 0,-1 0 0 0 0,1 0 0 0 0,-1 2-65 0 0,0 2 179 0 0,0-1 0 0 0,1 0 0 0 0,0 1 1 0 0,0 0-1 0 0,1 0 0 0 0,-1 0 1 0 0,1-1-1 0 0,1 1 0 0 0,0 1-179 0 0,-1-4-72 0 0,2 0-1 0 0,-1 1 0 0 0,0-1 0 0 0,1 0 0 0 0,0 0 0 0 0,0 0 0 0 0,0 0 0 0 0,0 0 1 0 0,0 0-1 0 0,1 0 0 0 0,0-1 0 0 0,0 1 0 0 0,0-1 0 0 0,0 1 0 0 0,1-1 1 0 0,-1 1 71 0 0,2-1-1306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35 8288 0 0,'0'0'190'0'0,"0"0"28"0"0,7-12 238 0 0,-7 12-433 0 0,0-1 0 0 0,1 0 0 0 0,-1 1 0 0 0,0-1 0 0 0,1 0 0 0 0,-1 0 1 0 0,0 1-1 0 0,0-1 0 0 0,0 0 0 0 0,0 0 0 0 0,0 1 0 0 0,0-1 0 0 0,0 0 0 0 0,0 0 0 0 0,0 1 1 0 0,0-1-1 0 0,0 0 0 0 0,0 0 0 0 0,0 1 0 0 0,-1-1 0 0 0,1 0 0 0 0,0 0 0 0 0,-1 1-23 0 0,1-1 63 0 0,-1 1-1 0 0,1-1 0 0 0,-1 1 1 0 0,1-1-1 0 0,-1 1 0 0 0,0 0 1 0 0,1-1-1 0 0,-1 1 0 0 0,0 0 1 0 0,1 0-1 0 0,-1-1 0 0 0,0 1 1 0 0,1 0-1 0 0,-1 0 0 0 0,0 0 1 0 0,1 0-1 0 0,-1 0 0 0 0,0 0 1 0 0,0 0-63 0 0,-2 0 206 0 0,0 1 1 0 0,-1-1 0 0 0,1 1-1 0 0,0-1 1 0 0,0 1 0 0 0,0 0-1 0 0,0 0 1 0 0,0 1 0 0 0,-1 0-207 0 0,2-1 94 0 0,-23 15 802 0 0,1 0 0 0 0,-4 6-896 0 0,16-12 136 0 0,3-3-10 0 0,0 0 1 0 0,1 1-1 0 0,1 0 1 0 0,-3 2-127 0 0,8-6 26 0 0,-4 2 110 0 0,1 0 0 0 0,0 0 1 0 0,1 1-1 0 0,-1 0 0 0 0,1 0 1 0 0,1 0-1 0 0,-1 1 0 0 0,1-1 0 0 0,0 1 1 0 0,0 3-137 0 0,-2 15 167 0 0,3-13-40 0 0,0 0-1 0 0,0 0 0 0 0,1 6-126 0 0,4 16-1669 0 0,-2-30-3925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4 167 7368 0 0,'3'-10'784'0'0,"34"-69"1558"0"0,-31 68-1783 0 0,0 1 0 0 0,1 0 0 0 0,1-1-559 0 0,-1 3 413 0 0,-6 5-292 0 0,1 1 0 0 0,0 0-1 0 0,0 0 1 0 0,0 0 0 0 0,0 0 0 0 0,1 1 0 0 0,-1-1 0 0 0,0 0 0 0 0,1 1 0 0 0,-1 0 0 0 0,1-1 0 0 0,-1 1 0 0 0,1 0 0 0 0,0 1 0 0 0,-1-1 0 0 0,1 0 0 0 0,0 1 0 0 0,0-1 0 0 0,0 1 0 0 0,-1 0 0 0 0,1 0 0 0 0,0 0-1 0 0,0 0 1 0 0,0 1 0 0 0,-1-1 0 0 0,2 1-121 0 0,0 0 115 0 0,0 0 0 0 0,0 0 0 0 0,0 1-1 0 0,0 0 1 0 0,0 0 0 0 0,0 0 0 0 0,0 0 0 0 0,-1 0-1 0 0,1 1 1 0 0,-1-1 0 0 0,0 1 0 0 0,0 0-1 0 0,0 0 1 0 0,0 0 0 0 0,0 1 0 0 0,-1-1-1 0 0,1 2-114 0 0,4 6 32 0 0,-1 1-1 0 0,0 0 0 0 0,-1 0 0 0 0,-1 0 0 0 0,0 1 0 0 0,0 0 0 0 0,-1-1 0 0 0,-1 1 0 0 0,1 9-31 0 0,-2-2-18 0 0,-1 1 0 0 0,0-1-1 0 0,-1 0 1 0 0,-2 0-1 0 0,0 0 1 0 0,-1 0-1 0 0,0 0 1 0 0,-2-1-1 0 0,-1 0 1 0 0,0 0-1 0 0,-1 0 1 0 0,-1-1-1 0 0,-1-1 1 0 0,-1 3 18 0 0,6-14-60 0 0,1-1 0 0 0,-1 1 0 0 0,1 0 0 0 0,-1-1 0 0 0,-1 0 0 0 0,1 0 0 0 0,-6 3 60 0 0,8-7-12 0 0,1 1 1 0 0,0-1-1 0 0,-1 1 0 0 0,0-1 0 0 0,1 0 0 0 0,-1 0 0 0 0,1-1 1 0 0,-1 1-1 0 0,0 0 0 0 0,0-1 0 0 0,1 1 0 0 0,-1-1 0 0 0,0 0 1 0 0,0 0-1 0 0,0 0 0 0 0,1-1 0 0 0,-1 1 0 0 0,0-1 1 0 0,0 1-1 0 0,1-1 0 0 0,-3-1 12 0 0,1 1-8 0 0,0-1-1 0 0,1 0 1 0 0,-1 0 0 0 0,0-1 0 0 0,1 1 0 0 0,-1-1 0 0 0,1 0-1 0 0,0 0 1 0 0,0 0 0 0 0,0 0 0 0 0,0 0 0 0 0,-1-3 8 0 0,1 0 19 0 0,-1 0 1 0 0,1 0-1 0 0,0 0 0 0 0,1 0 1 0 0,-1-1-1 0 0,1 0 1 0 0,-1-4-20 0 0,1-2 84 0 0,0 1 0 0 0,1 0 0 0 0,1-1 0 0 0,-1 1 0 0 0,2-1 0 0 0,0 1 0 0 0,1-1 0 0 0,1-7-84 0 0,0 9 30 0 0,1 0 0 0 0,0 1 0 0 0,0-1 0 0 0,1 1 0 0 0,0 0 0 0 0,1 1 0 0 0,0-1 0 0 0,4-3-30 0 0,0-3-222 0 0,-1 4-468 0 0,0 0 0 0 0,0 0 1 0 0,1 1-1 0 0,10-9 690 0 0,-5 8-5458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3 241 920 0 0,'-2'-11'80'0'0,"1"4"340"0"0,1 0 0 0 0,0 0 1 0 0,0 0-1 0 0,1 0 0 0 0,0 0 0 0 0,0 0 1 0 0,1 0-1 0 0,0 0 0 0 0,0 1 0 0 0,0-1 1 0 0,1 1-1 0 0,0-1 0 0 0,0 1 0 0 0,0 0 1 0 0,1 0-1 0 0,0 0 0 0 0,2-1-420 0 0,3-4 910 0 0,0 1 0 0 0,1 0-1 0 0,0 0 1 0 0,1 1 0 0 0,0 1 0 0 0,0 0-1 0 0,1 0 1 0 0,3-1-910 0 0,-7 5 127 0 0,0 0 0 0 0,1 0-1 0 0,-1 1 1 0 0,1 0 0 0 0,0 1 0 0 0,-1 0 0 0 0,1 0-1 0 0,0 1 1 0 0,0 0 0 0 0,7 0-127 0 0,-12 1 47 0 0,0 0 0 0 0,0 1 1 0 0,0-1-1 0 0,0 1 0 0 0,0-1 0 0 0,0 1 0 0 0,0 1 1 0 0,0-1-1 0 0,0 0 0 0 0,-1 1 0 0 0,1 0 1 0 0,0 0-1 0 0,-1 0 0 0 0,0 0 0 0 0,1 1 1 0 0,-1-1-1 0 0,0 1 0 0 0,0 0 0 0 0,0 0 1 0 0,-1 0-1 0 0,1 0 0 0 0,-1 0 0 0 0,1 1 0 0 0,-1 1-47 0 0,2 2-23 0 0,-1 0-1 0 0,-1 0 1 0 0,1 1-1 0 0,-1-1 0 0 0,0 1 1 0 0,-1 0-1 0 0,0-1 1 0 0,0 1-1 0 0,-1 0 0 0 0,0 0 1 0 0,0-1-1 0 0,-1 1 1 0 0,0 0-1 0 0,0-1 0 0 0,-1 2 24 0 0,-4 13-97 0 0,-1 0-1 0 0,0-1 1 0 0,-2 0-1 0 0,-5 11 98 0 0,8-22-35 0 0,0 0 0 0 0,0 0 0 0 0,0 0 0 0 0,-1 0 0 0 0,-1-1 0 0 0,0 0-1 0 0,-7 6 36 0 0,9-10-28 0 0,0 0 0 0 0,0 0 0 0 0,-1-1-1 0 0,1 0 1 0 0,-1 0 0 0 0,0 0 0 0 0,0-1-1 0 0,-1 0 1 0 0,1 0 0 0 0,0-1-1 0 0,-1 0 1 0 0,-2 0 28 0 0,5-1-19 0 0,1-1 0 0 0,-1 0-1 0 0,0 0 1 0 0,0 0 0 0 0,1-1 0 0 0,-1 1-1 0 0,0-1 1 0 0,1 0 0 0 0,-1-1 0 0 0,1 1-1 0 0,-1-1 1 0 0,1 0 0 0 0,0 0-1 0 0,0 0 1 0 0,0 0 0 0 0,0-1 0 0 0,0 0-1 0 0,0 0 1 0 0,0 0 0 0 0,1 0 0 0 0,0 0-1 0 0,-1-1 20 0 0,0-1 7 0 0,0 0-1 0 0,1 0 0 0 0,-1 0 1 0 0,1-1-1 0 0,0 1 0 0 0,0-1 1 0 0,1 1-1 0 0,0-1 0 0 0,0 0 1 0 0,0 0-1 0 0,1 0 0 0 0,0 0 1 0 0,0 0-1 0 0,0-1 0 0 0,1 1 1 0 0,0-4-7 0 0,1-1 47 0 0,0-1 1 0 0,1 1-1 0 0,0 0 1 0 0,1 0-1 0 0,1 1 1 0 0,-1-1 0 0 0,2 1-1 0 0,-1 0 1 0 0,2 0-1 0 0,-1 0-47 0 0,5-6-153 0 0,1 1-1 0 0,1 0 1 0 0,0 1-1 0 0,0 0 1 0 0,11-8 153 0 0,-5 7-384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7168 0 0,'20'-34'831'0'0,"-6"11"419"0"0,0 0 0 0 0,11-12-1250 0 0,-19 28 221 0 0,0 0-1 0 0,0 1 0 0 0,1-1 0 0 0,0 1 0 0 0,0 1 0 0 0,0 0 1 0 0,1 0-1 0 0,-1 0 0 0 0,8-3-220 0 0,-8 6 219 0 0,-1-1 0 0 0,0 1 0 0 0,1 0 0 0 0,0 1 0 0 0,-1-1 0 0 0,1 1 0 0 0,0 1 0 0 0,0-1 0 0 0,-1 1 0 0 0,1 1 0 0 0,0-1 0 0 0,4 2-219 0 0,-7-2 37 0 0,0 1 0 0 0,0 0 1 0 0,0 1-1 0 0,0-1 0 0 0,0 1 0 0 0,0-1 0 0 0,-1 1 0 0 0,1 1 0 0 0,-1-1 0 0 0,1 0 0 0 0,-1 1 0 0 0,0-1 0 0 0,0 1 0 0 0,0 0 0 0 0,0 0 0 0 0,0 1 0 0 0,-1-1 0 0 0,1 0 0 0 0,-1 1 0 0 0,0-1 1 0 0,0 2-38 0 0,2 3-8 0 0,-1 0 0 0 0,0 0 0 0 0,0 0 0 0 0,-1 1 0 0 0,0 0 0 0 0,-1-1 0 0 0,0 1 0 0 0,0 0 0 0 0,-1 0 8 0 0,0 3-41 0 0,-1 1 0 0 0,0-1-1 0 0,-1 1 1 0 0,-1-1 0 0 0,-3 12 41 0 0,0-4-40 0 0,-1-1 0 0 0,-1-1 0 0 0,-1 1-1 0 0,0-1 1 0 0,-2 0 0 0 0,-1 1 40 0 0,4-8-17 0 0,0 0 0 0 0,-1 0 0 0 0,0-1 0 0 0,-1 0 0 0 0,0 0 0 0 0,-1-1 0 0 0,0-1 0 0 0,0 0 0 0 0,-6 3 17 0 0,13-8-8 0 0,-1-1 0 0 0,0 0 0 0 0,0 0 0 0 0,0 0 0 0 0,0-1 0 0 0,0 1 0 0 0,0-1 0 0 0,0-1 0 0 0,-1 1 0 0 0,1-1 0 0 0,0 1 0 0 0,0-1 0 0 0,-1-1 0 0 0,-1 0 8 0 0,3 1-6 0 0,1-1 1 0 0,-1 0 0 0 0,1 0-1 0 0,-1-1 1 0 0,1 1 0 0 0,0-1-1 0 0,0 1 1 0 0,0-1 0 0 0,0 0-1 0 0,0 0 1 0 0,0-1 0 0 0,0 1-1 0 0,0 0 1 0 0,1-1 0 0 0,-1 0-1 0 0,1 1 1 0 0,0-1 0 0 0,0 0-1 0 0,0 0 1 0 0,0-1 0 0 0,0 0 5 0 0,0-2 57 0 0,0 1 1 0 0,0-1 0 0 0,1 0 0 0 0,0 0 0 0 0,0-1-1 0 0,0 1 1 0 0,1 0 0 0 0,-1 0 0 0 0,2 0 0 0 0,-1 0-1 0 0,1 0 1 0 0,0 0 0 0 0,0-1 0 0 0,0 1 0 0 0,2-4-58 0 0,3-6 184 0 0,0 1 0 0 0,0 0 0 0 0,1 0 0 0 0,1 1 0 0 0,4-5-184 0 0,2-1-16 0 0,2 1-1 0 0,0 0 1 0 0,1 1-1 0 0,12-9 17 0 0,3-4-1068 0 0,-18 18 1 0 0,0 0-47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1 449 11952 0 0,'0'0'546'0'0,"0"-8"182"0"0,0 3-701 0 0,1 0-1 0 0,0 0 1 0 0,0 0 0 0 0,0 1-1 0 0,2-5-26 0 0,1-2 382 0 0,2-6 269 0 0,1 1 1 0 0,1 0-1 0 0,1 1 1 0 0,0 0-1 0 0,0 0 1 0 0,8-8-652 0 0,18-29 1140 0 0,-23 35-743 0 0,1-1-1 0 0,0 2 1 0 0,1 0-1 0 0,13-12-396 0 0,4 0 568 0 0,0 2-1 0 0,3 1-567 0 0,-23 17 88 0 0,0 2-1 0 0,0 0 1 0 0,1 0-1 0 0,-1 1 1 0 0,1 0-1 0 0,0 1 1 0 0,1 1-1 0 0,-1-1 0 0 0,1 2 1 0 0,-1 0-1 0 0,1 1 1 0 0,0 0-1 0 0,0 1 1 0 0,0 0-1 0 0,4 1-87 0 0,-6 0 36 0 0,-1 0 0 0 0,-1 1 0 0 0,1 0 0 0 0,0 1 0 0 0,0 0 0 0 0,-1 0 0 0 0,0 1 0 0 0,1 0 0 0 0,-1 1 0 0 0,-1 0 0 0 0,1 0 0 0 0,-1 1 0 0 0,0 0 0 0 0,0 1 0 0 0,-1 0 0 0 0,0 0 0 0 0,0 0 0 0 0,0 1 0 0 0,2 4-36 0 0,-5-6 38 0 0,-1 1 1 0 0,1 0-1 0 0,-2 0 0 0 0,1-1 0 0 0,-1 2 0 0 0,0-1 1 0 0,0 0-1 0 0,-1 0 0 0 0,0 1 0 0 0,0-1 0 0 0,0 0 1 0 0,-1 1-1 0 0,-1 1-38 0 0,0 9-78 0 0,-1 0 1 0 0,-1 0-1 0 0,-1 0 1 0 0,-5 14 77 0 0,3-15-64 0 0,0-1 0 0 0,-1-1 1 0 0,-1 1-1 0 0,-7 11 64 0 0,-11 12-98 0 0,-7 6 98 0 0,-2-1-359 0 0,-38 34 359 0 0,52-57-120 0 0,5-6-96 0 0,-2 0 0 0 0,-16 11 216 0 0,-4 2-428 0 0,21-16-222 0 0,-1 0-1 0 0,0-2 1 0 0,-15 7 650 0 0,24-13-605 0 0,-9 5-970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67 204 5528 0 0,'9'-15'502'0'0,"0"0"0"0"0,1 1 1 0 0,2 0-503 0 0,0-1 966 0 0,-1-1 1 0 0,1-2-967 0 0,-6 9 422 0 0,0 1 0 0 0,1-1 0 0 0,-1 2 1 0 0,2-1-1 0 0,-1 1 0 0 0,1 0 1 0 0,0 1-1 0 0,1 0 0 0 0,0 0 0 0 0,7-4-422 0 0,-11 8 197 0 0,1 0 0 0 0,-1 0 0 0 0,1 0 0 0 0,-1 0 0 0 0,1 1 0 0 0,0 0 0 0 0,0 0 0 0 0,-1 1 0 0 0,1-1 0 0 0,0 1 0 0 0,0 1 0 0 0,0-1 0 0 0,2 1-197 0 0,-5 0 40 0 0,0 0 1 0 0,1-1-1 0 0,-1 1 1 0 0,0 1 0 0 0,-1-1-1 0 0,1 0 1 0 0,0 1-1 0 0,0-1 1 0 0,0 1 0 0 0,-1 0-1 0 0,1 0 1 0 0,-1 0-1 0 0,0 0 1 0 0,1 1-1 0 0,-1-1 1 0 0,0 0 0 0 0,0 1-1 0 0,0 0 1 0 0,-1-1-1 0 0,1 1 1 0 0,-1 0 0 0 0,1 0-1 0 0,-1 0 1 0 0,1 3-41 0 0,0 2-5 0 0,0 1 0 0 0,-1-1 0 0 0,0 1 0 0 0,-1-1 1 0 0,1 1-1 0 0,-1 0 0 0 0,-1-1 0 0 0,0 1 0 0 0,0-1 0 0 0,-1 1 0 0 0,0-1 0 0 0,0 1 1 0 0,-1-1-1 0 0,0 0 0 0 0,-1 0 0 0 0,1-1 0 0 0,-4 5 5 0 0,-5 9-20 0 0,-2-1 1 0 0,-1 0-1 0 0,0-1 0 0 0,-1-1 0 0 0,-11 9 20 0 0,17-17-71 0 0,-1 0-1 0 0,0-1 1 0 0,-1 0-1 0 0,0-1 0 0 0,-1-1 1 0 0,-9 5 71 0 0,16-9-32 0 0,0 0 0 0 0,-1 0 1 0 0,1-1-1 0 0,-1 0 1 0 0,1-1-1 0 0,-1 1 0 0 0,0-1 1 0 0,1 0-1 0 0,-1-1 1 0 0,0 0-1 0 0,0 0 0 0 0,1 0 1 0 0,-1-1-1 0 0,0 0 1 0 0,-2-1 31 0 0,6 2-16 0 0,1-1 0 0 0,-1 0 0 0 0,0 0 0 0 0,1-1 0 0 0,-1 1 0 0 0,1 0 0 0 0,-1-1 0 0 0,1 0 0 0 0,-1 1-1 0 0,1-1 1 0 0,0 0 0 0 0,0 0 0 0 0,0 0 0 0 0,0-1 0 0 0,0 1 0 0 0,1 0 0 0 0,-2-2 16 0 0,1 0-4 0 0,1 0 0 0 0,-1 0 0 0 0,1 0 0 0 0,0 0 0 0 0,0 0 0 0 0,0 0 0 0 0,1 0 0 0 0,-1 0 0 0 0,1 0 0 0 0,0-1 0 0 0,0-1 4 0 0,1-6 40 0 0,1 0-1 0 0,1 0 1 0 0,-1 0-1 0 0,2 1 1 0 0,0-1-1 0 0,0 1 1 0 0,6-11-40 0 0,-4 12-102 0 0,0 0 1 0 0,0 1 0 0 0,1 0-1 0 0,3-3 102 0 0,7-8-4002 0 0,-4 5-814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402 129 8288 0 0,'1'-3'57'0'0,"0"0"0"0"0,0 0 0 0 0,0 0 0 0 0,-1 0 0 0 0,1 0 0 0 0,-1 0 0 0 0,0 0 0 0 0,0 0 1 0 0,0 0-1 0 0,0 0 0 0 0,-1-2-57 0 0,-5-34 260 0 0,5 36-191 0 0,0 1-1 0 0,1-1 1 0 0,-1 0 0 0 0,0 1 0 0 0,0-1 0 0 0,-1 1-1 0 0,1 0 1 0 0,-1-1 0 0 0,1 1 0 0 0,-1 0 0 0 0,0 0 0 0 0,1 0-1 0 0,-1 0 1 0 0,0 0 0 0 0,0 0 0 0 0,-1 0 0 0 0,1 1 0 0 0,0-1-1 0 0,-1 1 1 0 0,1-1 0 0 0,-1 1 0 0 0,1 0 0 0 0,-1 0 0 0 0,1 0-1 0 0,-1 1 1 0 0,0-1 0 0 0,1 0 0 0 0,-1 1 0 0 0,-1 0-69 0 0,-1-1 163 0 0,-1 1 0 0 0,1 1 0 0 0,-1-1 0 0 0,1 1 0 0 0,-1 0 0 0 0,1 0 1 0 0,0 0-1 0 0,-1 1 0 0 0,1-1 0 0 0,0 2 0 0 0,0-1 0 0 0,0 0 0 0 0,0 1 1 0 0,-1 1-164 0 0,-17 13 697 0 0,1 1 1 0 0,0 1 0 0 0,1 1-1 0 0,2 0 1 0 0,0 2-1 0 0,1 0 1 0 0,1 1 0 0 0,1 1-1 0 0,2 1 1 0 0,0 0 0 0 0,1 1-1 0 0,-5 17-697 0 0,13-29 87 0 0,0-1 0 0 0,1 0-1 0 0,1 1 1 0 0,1 0 0 0 0,-1 0 0 0 0,2 0-1 0 0,0 3-86 0 0,1-10 23 0 0,0 0-1 0 0,1 0 0 0 0,0 0 0 0 0,0-1 0 0 0,0 1 1 0 0,1-1-1 0 0,0 1 0 0 0,1-1 0 0 0,-1 1 0 0 0,1-1 1 0 0,0 0-1 0 0,1 0 0 0 0,-1-1 0 0 0,1 1 0 0 0,4 3-22 0 0,-3-3 1 0 0,0 0-1 0 0,1-1 0 0 0,-1 0 1 0 0,1 0-1 0 0,0-1 0 0 0,1 0 1 0 0,-1 0-1 0 0,1 0 0 0 0,0-1 1 0 0,0 0-1 0 0,0 0 0 0 0,8 1 0 0 0,-2-1-3 0 0,1 0 0 0 0,0-2-1 0 0,0 0 1 0 0,0 0 0 0 0,0-1-1 0 0,9-2 4 0 0,5 0-269 0 0,0-1 0 0 0,0-2 0 0 0,10-3 269 0 0,-24 4-3484 0 0,0-1 0 0 0,8-3 3484 0 0,-8 2-6456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85 9528 0 0,'13'-21'737'0'0,"-9"13"-473"0"0,1 1 0 0 0,-1 0 0 0 0,2 0 0 0 0,-1 0 0 0 0,3-3-264 0 0,-5 9 152 0 0,-1-1 1 0 0,0 0 0 0 0,0 0-1 0 0,0 1 1 0 0,1 0 0 0 0,-1-1-1 0 0,1 1 1 0 0,-1 0-1 0 0,1 0 1 0 0,-1 0 0 0 0,1 0-1 0 0,0 1 1 0 0,0-1 0 0 0,-1 1-1 0 0,1 0 1 0 0,0-1 0 0 0,0 1-1 0 0,-1 1 1 0 0,2-1-153 0 0,2 1 277 0 0,0 0 0 0 0,0 1 1 0 0,0 0-1 0 0,-1 0 0 0 0,1 0 0 0 0,-1 1 1 0 0,0 0-1 0 0,1 0 0 0 0,-1 0 1 0 0,0 0-1 0 0,-1 1 0 0 0,1 0 0 0 0,-1 0 1 0 0,1 0-1 0 0,0 3-277 0 0,3 1 287 0 0,-1 1 1 0 0,0 0-1 0 0,-1 0 0 0 0,0 1 1 0 0,-1 0-1 0 0,0 0 0 0 0,4 10-287 0 0,-7-13 79 0 0,0 2 1 0 0,0-1-1 0 0,0 0 0 0 0,-1 0 0 0 0,0 0 0 0 0,-1 1 0 0 0,0-1 0 0 0,0 0 0 0 0,-1 1 0 0 0,0-1 1 0 0,0 0-1 0 0,-1 0 0 0 0,0 0 0 0 0,0 0 0 0 0,-1 0 0 0 0,0 0 0 0 0,-1-1 0 0 0,0 1 0 0 0,0-1 1 0 0,-2 3-80 0 0,1-3-8 0 0,0-1 0 0 0,0 0 0 0 0,0 0 0 0 0,0 0 1 0 0,-1-1-1 0 0,0 0 0 0 0,0 0 0 0 0,0 0 0 0 0,-1-1 1 0 0,0 0-1 0 0,0 0 0 0 0,0-1 0 0 0,0 0 1 0 0,0 0-1 0 0,-1-1 0 0 0,1 1 0 0 0,-1-2 0 0 0,0 1 1 0 0,0-1-1 0 0,1 0 0 0 0,-5-1 8 0 0,6 0-36 0 0,0 1 1 0 0,1-2-1 0 0,-1 1 0 0 0,0-1 1 0 0,1 0-1 0 0,-1 0 0 0 0,1-1 0 0 0,-1 1 1 0 0,1-1-1 0 0,-1 0 0 0 0,1-1 1 0 0,0 0-1 0 0,0 1 0 0 0,0-1 1 0 0,1-1-1 0 0,-1 1 0 0 0,1-1 1 0 0,0 0-1 0 0,0 0 0 0 0,0 0 0 0 0,0 0 1 0 0,1-1-1 0 0,-1 1 0 0 0,1-1 1 0 0,0 0-1 0 0,-1-4 36 0 0,0 1-6 0 0,1 1-1 0 0,1-1 1 0 0,-1 0 0 0 0,1 0 0 0 0,1 0-1 0 0,-1 0 1 0 0,2 0 0 0 0,-1 0-1 0 0,1 0 1 0 0,0 0 0 0 0,0 0 0 0 0,1-1 6 0 0,0 2-107 0 0,0 1 0 0 0,0-1 0 0 0,1 0 0 0 0,-1 0 1 0 0,2 1-1 0 0,-1-1 0 0 0,1 1 0 0 0,0-1 0 0 0,0 1 1 0 0,1 0-1 0 0,-1 0 0 0 0,1 1 0 0 0,1-1 0 0 0,0 0 107 0 0,-1 3-342 0 0,0 0 1 0 0,0 0-1 0 0,1 1 0 0 0,-1-1 0 0 0,1 1 0 0 0,0 0 0 0 0,-1 0 0 0 0,1 1 0 0 0,0 0 0 0 0,0-1 0 0 0,3 1 342 0 0,-6 1-56 0 0,21-4-1134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11488 0 0,'3'3'169'0'0,"0"-1"0"0"0,0 2 0 0 0,0-1 0 0 0,0 0 0 0 0,0 1 0 0 0,-1-1 0 0 0,1 1 0 0 0,-1 0 0 0 0,0 0 0 0 0,0 0 1 0 0,0 1-170 0 0,7 13 957 0 0,-1 0-111 0 0,0 1 0 0 0,-1 0 0 0 0,0 1 0 0 0,-2 0 0 0 0,2 12-846 0 0,0-4 236 0 0,-2-8 68 0 0,-1 1 0 0 0,0 0 0 0 0,-2 0 0 0 0,1 9-304 0 0,-6-9 12 0 0,3-20-102 0 0,-15-7-454 0 0,12 4 530 0 0,1 0 0 0 0,-1 0-1 0 0,1 0 1 0 0,0-1 0 0 0,0 1 0 0 0,0-1 0 0 0,0 0 0 0 0,0 1 0 0 0,1-1 0 0 0,-1 0 0 0 0,1 0-1 0 0,0 0 1 0 0,0-1 14 0 0,-2-3-12 0 0,1 0 0 0 0,0-1-1 0 0,1 1 1 0 0,-1 0-1 0 0,1-2 13 0 0,1-3-53 0 0,0 0-1 0 0,0 1 1 0 0,1-1-1 0 0,0 0 1 0 0,1 0-1 0 0,0 1 0 0 0,1-1 1 0 0,0 1-1 0 0,2 0 54 0 0,-3 4-5 0 0,0 2 1 0 0,1-1-1 0 0,0 0 0 0 0,1 0 0 0 0,-1 1 0 0 0,1 0 0 0 0,0 0 0 0 0,0 0 0 0 0,1 0 0 0 0,-1 0 0 0 0,1 1 1 0 0,0 0-1 0 0,0 0 0 0 0,1 1 0 0 0,-1-1 0 0 0,1 1 0 0 0,0 0 5 0 0,-3 2 8 0 0,-1 0-1 0 0,1 0 1 0 0,-1 0-1 0 0,1 0 1 0 0,0 1-1 0 0,-1-1 1 0 0,1 1-1 0 0,0 0 0 0 0,-1 0 1 0 0,1 0-1 0 0,0 0 1 0 0,0 0-1 0 0,-1 1 1 0 0,1-1-1 0 0,-1 1 1 0 0,4 0-8 0 0,-2 1 87 0 0,-1 0 0 0 0,1 0 0 0 0,0 0 0 0 0,0 0 0 0 0,-1 1 0 0 0,0-1 0 0 0,1 1 0 0 0,-1 0 0 0 0,0 0 0 0 0,1 1-87 0 0,2 5 176 0 0,1-1 0 0 0,-1 1 0 0 0,-1 0 0 0 0,0 1 0 0 0,0-1 0 0 0,-1 1-1 0 0,0 0 1 0 0,1 3-176 0 0,41 157 36 0 0,-47-169-186 0 0,1-1 0 0 0,0 0 0 0 0,0 0 0 0 0,0 0 0 0 0,0 0 0 0 0,0 1 0 0 0,0-1 0 0 0,0 0 0 0 0,0 0 0 0 0,0 0 0 0 0,0 0 0 0 0,0 0 0 0 0,0 1 0 0 0,0-1 0 0 0,1 0 0 0 0,-1 0 0 0 0,0 0 0 0 0,0 0-1 0 0,0 0 1 0 0,0 1 0 0 0,0-1 0 0 0,0 0 0 0 0,0 0 0 0 0,0 0 0 0 0,0 0 0 0 0,0 0 0 0 0,1 0 0 0 0,-1 0 0 0 0,0 1 0 0 0,0-1 0 0 0,0 0 0 0 0,0 0 0 0 0,0 0 0 0 0,0 0 0 0 0,1 0 0 0 0,-1 0 0 0 0,0 0 0 0 0,0 0 0 0 0,0 0 0 0 0,0 0-1 0 0,0 0 1 0 0,1 0 0 0 0,-1 0 0 0 0,0 0 0 0 0,0 0 0 0 0,0 0 0 0 0,0 0 0 0 0,1 0 0 0 0,-1 0 0 0 0,0 0 150 0 0,3-3-488 0 0,0-3-1773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12528 0 0,'5'11'1330'0'0,"13"25"81"0"0,-1 2 0 0 0,-2 0 0 0 0,-1 0 0 0 0,0 11-1411 0 0,-12-43 43 0 0,2 8 176 0 0,0 0 0 0 0,0 9-219 0 0,-4-19 23 0 0,2 8-14 0 0,-1-11-178 0 0,-1-1-71 0 0,-14-15-260 0 0,9 7 495 0 0,0 0 0 0 0,1 0 0 0 0,0 0 0 0 0,0-1 0 0 0,1 1 0 0 0,0-1-1 0 0,0 0 1 0 0,1 0 0 0 0,0 0 0 0 0,1-1 0 0 0,0-1 5 0 0,1 3-14 0 0,0-1-1 0 0,1 0 1 0 0,0 0 0 0 0,1 0-1 0 0,0 1 1 0 0,0-1 0 0 0,0 1-1 0 0,1-1 1 0 0,1 1 0 0 0,-1 0-1 0 0,1 0 1 0 0,1 1 0 0 0,-1-1-1 0 0,2 1 1 0 0,-1 0 0 0 0,3-3 14 0 0,-7 9 23 0 0,0-1 1 0 0,0 1 0 0 0,0 0 0 0 0,0 0-1 0 0,0 0 1 0 0,1 0 0 0 0,-1 0-1 0 0,0 0 1 0 0,0 0 0 0 0,1 0 0 0 0,-1 1-1 0 0,0-1 1 0 0,1 0 0 0 0,-1 1-1 0 0,1-1 1 0 0,-1 1 0 0 0,1 0 0 0 0,-1-1-1 0 0,1 1 1 0 0,-1 0 0 0 0,1 0-1 0 0,-1 0 1 0 0,1 0 0 0 0,-1 0 0 0 0,1 0-1 0 0,-1 1 1 0 0,1-1 0 0 0,-1 0-1 0 0,1 1 1 0 0,-1-1 0 0 0,1 1 0 0 0,-1 0-1 0 0,0-1 1 0 0,1 1 0 0 0,-1 0-1 0 0,0 0 1 0 0,0 0 0 0 0,1 0 0 0 0,-1 0-25 0 0,3 3 245 0 0,1 0-1 0 0,-1 1 0 0 0,-1-1 1 0 0,1 1-1 0 0,-1 0 0 0 0,0 0 1 0 0,0 0-1 0 0,0 0 0 0 0,1 4-243 0 0,5 17 284 0 0,-1 0-1 0 0,0 3-283 0 0,-3-9 146 0 0,0-1 1 0 0,1 0-1 0 0,1-1 0 0 0,9 17-146 0 0,-14-32-291 0 0,1 0 0 0 0,-1 0-1 0 0,1 0 1 0 0,-1 0 0 0 0,1-1 0 0 0,0 1-1 0 0,0-1 1 0 0,0 0 0 0 0,0 0 0 0 0,0 0-1 0 0,4 2 292 0 0,1 0-7235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15176 0 0,'0'1'22'0'0,"1"1"1"0"0,-1-1 0 0 0,1 1 0 0 0,-1-1 0 0 0,1 1 0 0 0,-1-1 0 0 0,1 0 0 0 0,0 1 0 0 0,-1-1 0 0 0,1 0-1 0 0,0 1 1 0 0,0-1 0 0 0,0 0 0 0 0,0 0 0 0 0,0 0 0 0 0,0 0 0 0 0,0 0 0 0 0,2 1-23 0 0,0-1 77 0 0,-1 1 0 0 0,1-1 0 0 0,0 1 0 0 0,0-1 0 0 0,0 0 0 0 0,1 0 0 0 0,-1 0 0 0 0,0-1 1 0 0,1 1-78 0 0,5 0 156 0 0,1-1 1 0 0,-1 1 0 0 0,1-2 0 0 0,0 1 0 0 0,-1-2 0 0 0,1 1-157 0 0,4-2-14 0 0,1 0-1 0 0,-1 0 0 0 0,1-2 1 0 0,-1 0-1 0 0,-1 0 0 0 0,1-2 1 0 0,-1 1-1 0 0,0-2 0 0 0,12-8 15 0 0,-22 13 20 0 0,1-1-1 0 0,-1 1 0 0 0,1-1 0 0 0,-1 1 0 0 0,0-1 0 0 0,-1 0 0 0 0,1 0 0 0 0,-1-1 0 0 0,1-1-19 0 0,-1 3-31 0 0,-1 1-1 0 0,0 0 1 0 0,-1-1-1 0 0,1 1 1 0 0,0 0-1 0 0,-1-1 1 0 0,1 1-1 0 0,-1-1 0 0 0,0 1 1 0 0,0-1-1 0 0,0 1 1 0 0,0-1-1 0 0,0 1 1 0 0,-1-1-1 0 0,1 1 1 0 0,-1-1-1 0 0,0 1 0 0 0,0-2 32 0 0,0 3-29 0 0,0-1 0 0 0,0 1 0 0 0,0 0 0 0 0,0 0 0 0 0,0-1 0 0 0,0 1 0 0 0,-1 0 0 0 0,1 0 0 0 0,0 0 0 0 0,-1 0 0 0 0,1 1 0 0 0,-1-1 0 0 0,1 0 0 0 0,-1 0 0 0 0,1 1 0 0 0,-1-1 0 0 0,0 1 0 0 0,1 0 0 0 0,-1-1-1 0 0,-1 1 30 0 0,-2-1-72 0 0,0 1 0 0 0,0 0-1 0 0,0 0 1 0 0,0 0-1 0 0,0 0 1 0 0,-2 1 72 0 0,-4 2-8 0 0,-1 0 1 0 0,1 1 0 0 0,0 0 0 0 0,0 0 0 0 0,0 2 0 0 0,1-1 0 0 0,-1 1 0 0 0,1 1 0 0 0,1-1 0 0 0,-1 2 0 0 0,-7 7 7 0 0,6-4 198 0 0,1 0 0 0 0,0 0 1 0 0,0 1-1 0 0,1 0 1 0 0,1 0-1 0 0,0 1 1 0 0,1 0-1 0 0,1 1 0 0 0,-2 4-198 0 0,6-13 75 0 0,0 0-1 0 0,1 1 0 0 0,-1-1 0 0 0,1 0 0 0 0,1 1 1 0 0,-1-1-1 0 0,1 1 0 0 0,0-1 0 0 0,0 0 0 0 0,0 1 1 0 0,1-1-1 0 0,0 1 0 0 0,0-1 0 0 0,0 0 0 0 0,1 1 1 0 0,0-1-1 0 0,0 0 0 0 0,0 0 0 0 0,1 0 0 0 0,-1-1 0 0 0,1 1 1 0 0,0-1-1 0 0,1 1 0 0 0,-1-1 0 0 0,1 0 0 0 0,-1 0 1 0 0,1 0-1 0 0,1-1 0 0 0,-1 0 0 0 0,0 1 0 0 0,3 0-74 0 0,4 2 55 0 0,-1-1 0 0 0,1 0-1 0 0,0 0 1 0 0,0-1-1 0 0,1-1 1 0 0,-1 0 0 0 0,1 0-1 0 0,-1-1 1 0 0,1-1 0 0 0,1 0-55 0 0,26 1-1144 0 0,0-2 1 0 0,16-4 1143 0 0,-31 3-1413 0 0,3-1 135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275 425 10224 0 0,'1'0'49'0'0,"-1"-1"1"0"0,1 0 0 0 0,-1 1 0 0 0,0-1-1 0 0,1 0 1 0 0,-1 1 0 0 0,0-1 0 0 0,0 0-1 0 0,1 1 1 0 0,-1-1 0 0 0,0 0-1 0 0,0 1 1 0 0,0-1 0 0 0,0 0 0 0 0,0 1-1 0 0,0-1 1 0 0,0 0 0 0 0,0 0 0 0 0,0 1-1 0 0,-1-1 1 0 0,1 0-50 0 0,-8-16 131 0 0,5 13-197 0 0,0 0-1 0 0,-1 0 0 0 0,1 0 1 0 0,-1 1-1 0 0,1 0 1 0 0,-4-3 66 0 0,-1 1 134 0 0,-1 0 0 0 0,0 0 1 0 0,0 0-1 0 0,0 1 0 0 0,-1 1 0 0 0,-8-3-134 0 0,13 5 91 0 0,1 0 1 0 0,0 0-1 0 0,-1 1 0 0 0,1 0 0 0 0,0 0 0 0 0,-1 0 0 0 0,1 0 0 0 0,-1 0 0 0 0,1 1 0 0 0,0 0 0 0 0,-1 0 0 0 0,1 0 0 0 0,0 1 0 0 0,0-1 0 0 0,0 1 0 0 0,0 0 0 0 0,0 1-91 0 0,-3 0 207 0 0,0 2 1 0 0,1-1-1 0 0,0 1 1 0 0,0 0-1 0 0,0 0 1 0 0,1 0-1 0 0,0 1 1 0 0,0 0-1 0 0,0 0 1 0 0,1 0-1 0 0,-1 1 1 0 0,2 0-1 0 0,-1 0 1 0 0,1 0-1 0 0,0 0 1 0 0,0 0-1 0 0,1 0 0 0 0,0 2-207 0 0,-1 1 100 0 0,2-1-1 0 0,-1 1 0 0 0,2 0 0 0 0,-1-1 0 0 0,1 1 0 0 0,1 0 0 0 0,-1-1 0 0 0,2 1 1 0 0,-1-1-1 0 0,2 1 0 0 0,-1-1 0 0 0,1 0 0 0 0,0 0 0 0 0,1 0 0 0 0,0 0 0 0 0,4 7-99 0 0,-4-10 69 0 0,1 1 0 0 0,-1 0 0 0 0,1-1-1 0 0,0 0 1 0 0,0 0 0 0 0,1-1-1 0 0,0 0 1 0 0,0 1 0 0 0,0-2-1 0 0,0 1 1 0 0,1-1 0 0 0,0 0 0 0 0,0 0-1 0 0,0-1 1 0 0,0 0 0 0 0,1 0-1 0 0,-1-1 1 0 0,1 0 0 0 0,-1 0-1 0 0,8 0-68 0 0,2-1-42 0 0,0-1-1 0 0,0 0 0 0 0,-1-2 1 0 0,1 0-1 0 0,0 0 0 0 0,-1-2 1 0 0,0 0-1 0 0,0-1 0 0 0,12-5 43 0 0,-4 0-69 0 0,-1-1 0 0 0,-1-1-1 0 0,0-1 1 0 0,-1-1 0 0 0,0-1-1 0 0,1-3 70 0 0,-10 8-67 0 0,-1-1-1 0 0,0 0 0 0 0,-1-1 0 0 0,0-1 1 0 0,-1 1-1 0 0,-1-1 0 0 0,0-1 0 0 0,0 1 1 0 0,2-9 67 0 0,-1-1-406 0 0,0 0 1 0 0,-2 0 0 0 0,-1-1 0 0 0,-1 1 0 0 0,2-19 404 0 0,-5 12-598 0 0,-1 0-1 0 0,-2-1 0 0 0,-1 1 0 0 0,-2 0 1 0 0,0 0-1 0 0,-8-23 600 0 0,9 42 53 0 0,-1 0 1 0 0,0 0-1 0 0,0 1 0 0 0,-1 0 1 0 0,-3-4-54 0 0,8 14 11 0 0,0 0 0 0 0,0-1 0 0 0,0 1 0 0 0,0 0 0 0 0,0 0 1 0 0,0-1-1 0 0,0 1 0 0 0,0 0 0 0 0,0 0 0 0 0,-1 0 0 0 0,1-1 1 0 0,0 1-1 0 0,0 0 0 0 0,0 0 0 0 0,0 0 0 0 0,0 0 0 0 0,-1-1 1 0 0,1 1-1 0 0,0 0 0 0 0,0 0 0 0 0,0 0 0 0 0,-1 0 0 0 0,1 0 1 0 0,0-1-1 0 0,0 1 0 0 0,-1 0 0 0 0,1 0 0 0 0,0 0 1 0 0,0 0-1 0 0,0 0 0 0 0,-1 0 0 0 0,1 0 0 0 0,0 0 0 0 0,0 0 1 0 0,-1 0-1 0 0,1 0 0 0 0,0 0 0 0 0,0 0 0 0 0,-1 0 0 0 0,1 0 1 0 0,0 0-1 0 0,0 1 0 0 0,0-1 0 0 0,-1 0 0 0 0,1 0 0 0 0,0 0 1 0 0,0 0-1 0 0,0 0 0 0 0,-1 0 0 0 0,1 1 0 0 0,0-1 0 0 0,0 0 1 0 0,0 0-12 0 0,-5 8 848 0 0,4-3-500 0 0,0 0 1 0 0,0 1 0 0 0,0-1-1 0 0,1 0 1 0 0,0 0 0 0 0,0 1 0 0 0,1-1-1 0 0,-1 0 1 0 0,1 0 0 0 0,1 5-349 0 0,2 16 972 0 0,1 8-34 0 0,1 0 0 0 0,2 0 0 0 0,4 10-938 0 0,1 6 297 0 0,53 230 127 0 0,-63-261-466 0 0,1-2-1004 0 0,-1 1 1 0 0,4 6 1045 0 0,-6-23-452 0 0,1 6-730 0 0,3-5-2536 0 0,2-2 1745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433 117 12872 0 0,'-126'17'2810'0'0,"-138"18"513"0"0,260-35-3533 0 0,-1 0 1 0 0,1 1 0 0 0,-1-1-1 0 0,1-1 1 0 0,-1 1 0 0 0,1-1-1 0 0,-1 1 210 0 0,-2-3-6283 0 0</inkml:trace>
  <inkml:trace contextRef="#ctx0" brushRef="#br0" timeOffset="1">449 0 15288 0 0,'3'7'249'0'0,"-1"0"1"0"0,0-1-1 0 0,0 1 1 0 0,-1 0-1 0 0,0 0 1 0 0,0 0-1 0 0,-1 4-249 0 0,1-8-4 0 0,1 33 1230 0 0,1 7 1370 0 0,4 11-2596 0 0,-5-40 225 0 0,1 0 0 0 0,0-1-1 0 0,2 1 1 0 0,-1-1-1 0 0,7 12-224 0 0,-10-23-211 0 0,0 0 1 0 0,0 0-1 0 0,0 0 0 0 0,0-1 0 0 0,1 1 0 0 0,-1 0 0 0 0,1 0 0 0 0,-1-1 0 0 0,1 1 1 0 0,-1-1-1 0 0,1 0 0 0 0,0 1 0 0 0,0-1 0 0 0,0 0 0 0 0,0 0 0 0 0,0 0 0 0 0,0 0 0 0 0,0 0 211 0 0,4-1-6675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13824 0 0,'-6'1'608'0'0,"4"2"128"0"0,-2-3-584 0 0,0 1-152 0 0,2 3 0 0 0,0 0 0 0 0,-4-1 384 0 0,4 0 40 0 0,0 1 15 0 0,0 0-4798 0 0,0 1-961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13824 0 0,'5'25'1543'0'0,"9"24"-1543"0"0,-5-21-1 0 0,4 16 568 0 0,14 52 1075 0 0,-6 1-618 0 0,-20-92-933 0 0,0-4-22 0 0,-3-3-71 0 0,1 1-1 0 0,0-1 0 0 0,0 1 1 0 0,0-1-1 0 0,0 1 1 0 0,0-1-1 0 0,0 0 0 0 0,1 0 1 0 0,-1 1-1 0 0,0-2 3 0 0,-1-2-24 0 0,-3-6-26 0 0,0-1 1 0 0,0 0-1 0 0,2-1 0 0 0,-1 1 1 0 0,2-1-1 0 0,-2-6 50 0 0,2-2-72 0 0,0 0 0 0 0,2-1 0 0 0,0-10 72 0 0,2 16-91 0 0,0-1-1 0 0,1 1 1 0 0,1 0-1 0 0,1 1 1 0 0,0-1-1 0 0,1 1 1 0 0,0 0-1 0 0,6-10 92 0 0,-9 21 49 0 0,-1 0 0 0 0,1 1-1 0 0,0-1 1 0 0,0 0-1 0 0,0 1 1 0 0,0 0-1 0 0,0 0 1 0 0,1 0 0 0 0,0 0-1 0 0,-1 0 1 0 0,1 1-1 0 0,0-1 1 0 0,0 1-1 0 0,3-1-48 0 0,-5 3 31 0 0,0-1 0 0 0,-1 0 0 0 0,1 1 0 0 0,0 0-1 0 0,-1 0 1 0 0,1-1 0 0 0,0 1 0 0 0,0 0-1 0 0,0 0 1 0 0,-1 0 0 0 0,1 1 0 0 0,0-1-1 0 0,-1 0 1 0 0,1 1 0 0 0,0-1 0 0 0,1 1-31 0 0,-1 0 16 0 0,-1 0 0 0 0,1 1 0 0 0,0-1 1 0 0,-1 0-1 0 0,1 0 0 0 0,-1 1 0 0 0,0-1 0 0 0,1 1 1 0 0,-1-1-1 0 0,0 1 0 0 0,0 0 0 0 0,0-1 1 0 0,0 1-1 0 0,0 0 0 0 0,0 0 0 0 0,-1 0 0 0 0,2 1-16 0 0,5 17 229 0 0,-4-13-176 0 0,0 0 0 0 0,-1 0 0 0 0,1 0-1 0 0,-2 1-52 0 0,17 64 896 0 0,-14-52-732 0 0,1 1 0 0 0,1-1 0 0 0,1 0 0 0 0,8 17-164 0 0,-11-31-5 0 0,-1 1 0 0 0,1-1 0 0 0,1 0-1 0 0,-1 0 1 0 0,1-1 0 0 0,0 1-1 0 0,0-1 1 0 0,1 0 0 0 0,0 0 0 0 0,0-1-1 0 0,0 0 1 0 0,6 3 5 0 0,-7-4-5 0 0,0 0 0 0 0,1-1-1 0 0,-1 0 1 0 0,1 0 0 0 0,-1-1 0 0 0,1 0 0 0 0,0 0-1 0 0,0 0 1 0 0,-1-1 0 0 0,1 1 0 0 0,0-1 0 0 0,0-1-1 0 0,0 1 1 0 0,-1-1 0 0 0,1 0 0 0 0,3-1 5 0 0,8-3-32 0 0,0-1 0 0 0,-1 0 0 0 0,0-1-1 0 0,0-1 1 0 0,4-3 32 0 0,-10 5-16 0 0,0-1 0 0 0,0 0 0 0 0,-1-1 0 0 0,0 0 0 0 0,-1 0 0 0 0,1-1 0 0 0,-2 0-1 0 0,3-3 17 0 0,-5 5-58 0 0,-1 0 0 0 0,0 0 0 0 0,-1 0-1 0 0,1 0 1 0 0,-1 0 0 0 0,-1-1 0 0 0,1 0-1 0 0,-1 1 1 0 0,-1-1 0 0 0,1 0 0 0 0,-1 0-1 0 0,-1-3 59 0 0,0 7-22 0 0,0 1 0 0 0,0 0 0 0 0,0 0 1 0 0,0-1-1 0 0,-1 1 0 0 0,0 0 0 0 0,0 0 0 0 0,1 0 0 0 0,-2 0 0 0 0,1 0 0 0 0,0 0 0 0 0,-1 0 0 0 0,1 0 0 0 0,-1 1 0 0 0,0-1 0 0 0,0 1 0 0 0,0-1 0 0 0,0 1 0 0 0,0-1 0 0 0,-1 1 0 0 0,1 0 0 0 0,-1 0 0 0 0,1 0 0 0 0,-1 1 0 0 0,0-1 0 0 0,0 1 0 0 0,0-1 0 0 0,0 1 0 0 0,0 0 0 0 0,0 0 0 0 0,-2 0 22 0 0,1 0 3 0 0,0 0 0 0 0,0 0 0 0 0,0 1 0 0 0,0-1 0 0 0,0 1 0 0 0,0 0-1 0 0,0 1 1 0 0,0-1 0 0 0,1 1 0 0 0,-1 0 0 0 0,0-1 0 0 0,0 2 0 0 0,-3 0-3 0 0,2 1 10 0 0,-1-1 1 0 0,1 1-1 0 0,-1 1 1 0 0,1-1-1 0 0,0 1 0 0 0,1 0 1 0 0,-1 0-1 0 0,-2 3-10 0 0,-3 4 20 0 0,1 0 0 0 0,1 1 0 0 0,-1 0 0 0 0,2 1 0 0 0,0 0 0 0 0,0 0-1 0 0,0 3-19 0 0,3-6 9 0 0,0 1 0 0 0,0-1 0 0 0,1 1 0 0 0,1 0-1 0 0,-1 0 1 0 0,2 1 0 0 0,-1 2-9 0 0,2-11 28 0 0,0 0 0 0 0,0 0 1 0 0,0 0-1 0 0,0 0 0 0 0,1 0 0 0 0,-1 0 1 0 0,1 0-1 0 0,0 0 0 0 0,0 0 0 0 0,0 0 0 0 0,0 0 1 0 0,0 0-1 0 0,1-1 0 0 0,-1 1 0 0 0,1-1 1 0 0,0 1-1 0 0,-1-1 0 0 0,1 1 0 0 0,1-1 0 0 0,-1 0 1 0 0,0 0-1 0 0,0 0 0 0 0,1 0 0 0 0,-1 0 1 0 0,1-1-1 0 0,-1 1 0 0 0,1-1 0 0 0,0 0 0 0 0,1 1-28 0 0,0-1-8 0 0,1 0 0 0 0,-1 0 0 0 0,1 0 0 0 0,-1 0 0 0 0,1-1 0 0 0,0 0 0 0 0,-1 0 0 0 0,1 0 0 0 0,0-1 0 0 0,-1 1 0 0 0,1-1 0 0 0,-1 0 0 0 0,1-1 0 0 0,-1 1 0 0 0,0-1 0 0 0,1 0 0 0 0,0 0 8 0 0,10-6-83 0 0,-1 0 0 0 0,0-1-1 0 0,0 0 1 0 0,2-3 83 0 0,-8 5-22 0 0,0 0 1 0 0,0 0-1 0 0,0 0 0 0 0,-1-1 1 0 0,-1 0-1 0 0,1-1 0 0 0,-1 0 1 0 0,0 1-1 0 0,-1-2 0 0 0,0 1 22 0 0,-3 4-23 0 0,0 1-1 0 0,0-1 0 0 0,-1 0 0 0 0,1 0 0 0 0,-1 0 0 0 0,0 0 0 0 0,-1 0 0 0 0,1 0 0 0 0,-1 0 0 0 0,0-1 0 0 0,0 1 1 0 0,0 0-1 0 0,-1 0 0 0 0,0 0 0 0 0,0 0 0 0 0,0 0 0 0 0,-1 0 0 0 0,1 0 0 0 0,-1 0 0 0 0,0 1 0 0 0,-2-3 24 0 0,4 7 0 0 0,0 0 0 0 0,0 0 0 0 0,0-1 0 0 0,-1 1 0 0 0,1 0 0 0 0,0 0 0 0 0,0 0-1 0 0,0 0 1 0 0,0 0 0 0 0,-1-1 0 0 0,1 1 0 0 0,0 0 0 0 0,0 0 0 0 0,0 0 0 0 0,-1 0-1 0 0,1 0 1 0 0,0 0 0 0 0,0 0 0 0 0,0 0 0 0 0,-1 0 0 0 0,1 0 0 0 0,0 0 0 0 0,0 0-1 0 0,0 0 1 0 0,-1 0 0 0 0,1 0 0 0 0,0 0 0 0 0,0 0 0 0 0,-1 0 0 0 0,1 0 0 0 0,0 0-1 0 0,0 0 1 0 0,0 0 0 0 0,-1 0 0 0 0,1 1 0 0 0,0-1 0 0 0,0 0 0 0 0,0 0 0 0 0,0 0-1 0 0,-1 0 1 0 0,1 0 0 0 0,0 1 0 0 0,0-1 0 0 0,0 0 0 0 0,0 0 0 0 0,0 0 0 0 0,0 1-1 0 0,-1-1 1 0 0,1 0 0 0 0,0 0 0 0 0,0 0 0 0 0,0 1 0 0 0,0-1 0 0 0,0 0 0 0 0,0 0-1 0 0,0 1 1 0 0,-5 9 58 0 0,1 5 137 0 0,2-1-1 0 0,-1 1 1 0 0,2 0 0 0 0,0 1-1 0 0,1-1 1 0 0,0 3-195 0 0,0-4 175 0 0,2 33 196 0 0,2 0 1 0 0,2 0 0 0 0,2-1-1 0 0,8 27-371 0 0,-7-39 84 0 0,-3 0 0 0 0,1 15-84 0 0,-6-36-5 0 0,0 0 0 0 0,-1-1 1 0 0,0 1-1 0 0,-2 0 1 0 0,1 0-1 0 0,-1 0 1 0 0,-1-1-1 0 0,-1 3 5 0 0,2-11-42 0 0,0 1 1 0 0,0 0-1 0 0,-1-1 1 0 0,0 1-1 0 0,0-1 1 0 0,0 0-1 0 0,0 0 0 0 0,-1 0 1 0 0,1 0-1 0 0,-1-1 1 0 0,0 1-1 0 0,0-1 0 0 0,-1 0 1 0 0,1 0-1 0 0,-1 0 1 0 0,1-1-1 0 0,-1 0 1 0 0,0 0-1 0 0,0 0 0 0 0,-3 1 42 0 0,-6 1-76 0 0,0-1-1 0 0,0 0 1 0 0,0-1-1 0 0,0 0 1 0 0,0-1-1 0 0,-14-1 77 0 0,19 0 7 0 0,0-1 0 0 0,0 0 0 0 0,0 0 0 0 0,0-1-1 0 0,0 0 1 0 0,1-1 0 0 0,-4-1-7 0 0,6 1-263 0 0,0 1 0 0 0,1-1 0 0 0,0-1 0 0 0,0 1 0 0 0,-1-1 263 0 0,2 0-1125 0 0,0 1 0 0 0,0-1 0 0 0,0 0-1 0 0,0-1 1 0 0,-2-3 1125 0 0,-3-5-5970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1109 13824 0 0,'13'4'318'0'0,"0"0"1"0"0,0-1 0 0 0,0-1 0 0 0,0 0 0 0 0,0-1 0 0 0,1-1 0 0 0,-1 0-1 0 0,1 0 1 0 0,-1-1 0 0 0,0-1 0 0 0,0 0 0 0 0,0-1 0 0 0,0-1-1 0 0,10-3-318 0 0,-13 3 165 0 0,72-28 894 0 0,-68 25-905 0 0,0 0 0 0 0,0-1 0 0 0,-1 0 0 0 0,7-7-154 0 0,7-8 120 0 0,-1 0-1 0 0,-1-1 0 0 0,14-19-119 0 0,-25 26 43 0 0,0-1 0 0 0,-2-1 0 0 0,0 0 0 0 0,-2 0 0 0 0,0-1 0 0 0,2-7-43 0 0,-8 17 0 0 0,2-4 0 0 0,0-2 0 0 0,-1 1 0 0 0,-1 0 0 0 0,0-1 0 0 0,-1 0 0 0 0,0-8 0 0 0,-2 14-20 0 0,-1 1-1 0 0,0-1 1 0 0,-1 1-1 0 0,0-1 0 0 0,0 1 1 0 0,-1-1-1 0 0,0 1 1 0 0,-1 0-1 0 0,0 0 0 0 0,-3-5 21 0 0,5 10-9 0 0,-1 1 0 0 0,0-1-1 0 0,-1 1 1 0 0,1-1 0 0 0,0 1 0 0 0,-1 0-1 0 0,0 0 1 0 0,0 0 0 0 0,0 0-1 0 0,0 1 1 0 0,0-1 0 0 0,0 1-1 0 0,-1 0 1 0 0,1 0 0 0 0,-1 0-1 0 0,0 0 1 0 0,1 0 0 0 0,-1 1 0 0 0,0 0-1 0 0,0 0 1 0 0,0 0 0 0 0,0 0-1 0 0,0 1 1 0 0,0-1 0 0 0,0 1-1 0 0,-1 0 10 0 0,-2 0-18 0 0,1 1 0 0 0,0-1-1 0 0,-1 1 1 0 0,1 0-1 0 0,0 1 1 0 0,0 0-1 0 0,0 0 1 0 0,0 0 0 0 0,0 0-1 0 0,0 1 1 0 0,-4 3 18 0 0,2-1-57 0 0,1 0 0 0 0,0 1 0 0 0,0 0 0 0 0,1 0-1 0 0,0 1 1 0 0,0 0 0 0 0,-5 7 57 0 0,-1 4-94 0 0,1 1 0 0 0,1 1-1 0 0,1 0 1 0 0,1 0 0 0 0,0 1-1 0 0,-1 10 95 0 0,3-8 10 0 0,1 0-1 0 0,1 0 0 0 0,1 0 1 0 0,2 1-1 0 0,0-1 0 0 0,1 7-9 0 0,3 5 35 0 0,0 0 0 0 0,2 0-1 0 0,9 28-34 0 0,-6-31 115 0 0,2-1 0 0 0,1-1-1 0 0,10 20-114 0 0,-12-32 84 0 0,0-1 1 0 0,1 0-1 0 0,1-1 0 0 0,1 0 0 0 0,0-1 1 0 0,11 10-85 0 0,-18-20 22 0 0,1 0 0 0 0,0-1 0 0 0,0 0 0 0 0,0 0 0 0 0,1 0 0 0 0,-1-1 0 0 0,1 0 0 0 0,0 0 0 0 0,0-1 0 0 0,0 1 0 0 0,0-2 0 0 0,0 1 0 0 0,1-1 0 0 0,-1 0 0 0 0,1 0-22 0 0,7-1 43 0 0,0 0 1 0 0,1 0-1 0 0,-1-1 1 0 0,0-1-1 0 0,0-1 0 0 0,12-3-43 0 0,-12 1 0 0 0,-1-1 0 0 0,0 0 0 0 0,0-1 0 0 0,-1-1 0 0 0,0 0 0 0 0,0-1 0 0 0,-1 0 0 0 0,7-7 0 0 0,-2 0-24 0 0,-1-1-1 0 0,0 0 0 0 0,-1-1 0 0 0,-1-1 0 0 0,10-17 25 0 0,1-6-43 0 0,-1-1 0 0 0,9-26 43 0 0,-17 27-132 0 0,-2-1 1 0 0,-1-1 0 0 0,-3 0-1 0 0,1-19 132 0 0,-6 29-213 0 0,-2 0 0 0 0,0-20 213 0 0,-2 19 70 0 0,0 2 17 0 0,-2 0 0 0 0,-1 0-1 0 0,-1 1 1 0 0,-2-1 0 0 0,-2-2-87 0 0,-5-18-205 0 0,6 23-122 0 0,-7-20 327 0 0,-11-35-44 0 0,11 35 233 0 0,-7-12-189 0 0,-5-4 253 0 0,24 59-241 0 0,1 5 47 0 0,0 2 6 0 0,2 52 401 0 0,3-1 0 0 0,1 0-1 0 0,3-1 1 0 0,14 44-466 0 0,51 189 977 0 0,-14-17-1037 0 0,-19-75-144 0 0,13 25 63 0 0,-54-213 98 0 0,1 0 0 0 0,0 0 0 0 0,0 0 0 0 0,0 0 0 0 0,0 0 0 0 0,1 0-1 0 0,-1 0 1 0 0,1 0 0 0 0,-1 0 0 0 0,1-1 0 0 0,0 1 0 0 0,0-1 0 0 0,1 1 43 0 0,-2-2-1105 0 0,-1-1-353 0 0,0 0-70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10136 0 0,'1'-5'918'0'0,"2"-2"-827"0"0,1 0-1 0 0,0 0 1 0 0,0 0 0 0 0,0 1-1 0 0,1 0 1 0 0,0-1-1 0 0,0 2 1 0 0,1-1-1 0 0,-1 1 1 0 0,1 0-1 0 0,0 0 1 0 0,1 0-1 0 0,-1 1 1 0 0,1 0 0 0 0,0 0-1 0 0,0 1-90 0 0,-2 0 210 0 0,0 1 0 0 0,0 0-1 0 0,0 0 1 0 0,0 1 0 0 0,1-1 0 0 0,-1 1-1 0 0,0 0 1 0 0,1 1 0 0 0,-1-1 0 0 0,0 1-1 0 0,1 0 1 0 0,-1 0 0 0 0,0 1 0 0 0,1-1-1 0 0,-1 1 1 0 0,0 1 0 0 0,1-1 0 0 0,-1 1-1 0 0,0 0 1 0 0,0 0 0 0 0,0 0 0 0 0,-1 1-1 0 0,5 1-209 0 0,-1 2 254 0 0,-1 1 0 0 0,1-1-1 0 0,-1 1 1 0 0,0 0-1 0 0,0 1 1 0 0,-1-1-1 0 0,0 1 1 0 0,0 1 0 0 0,-1-1-1 0 0,0 1 1 0 0,0 0-1 0 0,-1 0 1 0 0,-1 0-1 0 0,1 1 1 0 0,-1-1-1 0 0,-1 1 1 0 0,0 2-254 0 0,0-2 52 0 0,-2 0 1 0 0,1 0-1 0 0,-2 0 0 0 0,1 0 1 0 0,-1 0-1 0 0,-1 0 0 0 0,1 0 1 0 0,-2 0-1 0 0,0 0 0 0 0,0-1 1 0 0,-4 10-53 0 0,4-13 21 0 0,0 0 1 0 0,-1-1-1 0 0,0 1 0 0 0,0 0 1 0 0,0-1-1 0 0,-1 0 1 0 0,1 0-1 0 0,-1 0 0 0 0,0-1 1 0 0,-1 0-1 0 0,1 0 1 0 0,-1 0-1 0 0,0 0 1 0 0,0-1-1 0 0,0 0 0 0 0,0 0 1 0 0,0-1-1 0 0,-3 1-21 0 0,2-1-7 0 0,0 0 0 0 0,1-1 0 0 0,-1 0 0 0 0,0 0-1 0 0,0-1 1 0 0,0 0 0 0 0,0 0 0 0 0,0-1 0 0 0,0 0-1 0 0,0 0 1 0 0,0 0 0 0 0,1-1 0 0 0,-1 0 0 0 0,1 0-1 0 0,-5-2 8 0 0,6 1-6 0 0,0 0 0 0 0,0 0 0 0 0,0 0 0 0 0,0 0 0 0 0,1-1 0 0 0,-1 1 0 0 0,1-1 0 0 0,0 0 0 0 0,0-1 0 0 0,0 1 0 0 0,1-1 0 0 0,-1 1 0 0 0,1-1 0 0 0,0 0 0 0 0,0-1 0 0 0,1 1 0 0 0,0 0 0 0 0,-2-5 6 0 0,3 2-102 0 0,-1 1 0 0 0,1-1 0 0 0,0 1 0 0 0,1-1 0 0 0,0 1 0 0 0,0-1 0 0 0,1 1-1 0 0,0-1 1 0 0,0 1 0 0 0,1-1 0 0 0,0 1 0 0 0,0 0 0 0 0,0-1 0 0 0,2-1 102 0 0,3-5-302 0 0,-1 0 0 0 0,2 1 0 0 0,0 0 0 0 0,0 0 0 0 0,2 1 0 0 0,6-7 302 0 0,-5 7-896 0 0,0 1-1 0 0,1 0 1 0 0,1 0 0 0 0,0 1 0 0 0,1 1-1 0 0,-1 0 1 0 0,2 1 0 0 0,-1 1-1 0 0,1 0 1 0 0,0 1 0 0 0,1 0-1 0 0,1 1 897 0 0,-10 3-300 0 0,0 0-245 0 0,0-1 0 0 0,0 2-1 0 0,1-1 1 0 0,-1 1-1 0 0,1 0 1 0 0,2 1 545 0 0,-9 0 27 0 0,1 0 0 0 0,0 0-1 0 0,0 1 1 0 0,0-1 0 0 0,0 0 0 0 0,-1 1 0 0 0,1 0-1 0 0,0-1 1 0 0,0 1 0 0 0,-1 0 0 0 0,1 0 0 0 0,0 0-27 0 0,-1 0 270 0 0,1 0-1 0 0,-1 1 1 0 0,0-1 0 0 0,0 0 0 0 0,1 1 0 0 0,-1-1-1 0 0,0 1 1 0 0,0-1 0 0 0,-1 1 0 0 0,1-1 0 0 0,0 1-1 0 0,0 0 1 0 0,-1-1 0 0 0,1 3-270 0 0,4 21 2880 0 0,0 1 0 0 0,-2 0 0 0 0,0 22-2880 0 0,-1-13 2462 0 0,5 24-2462 0 0,-5-47 239 0 0,0 0 0 0 0,1-1 0 0 0,1 1 0 0 0,0-1 0 0 0,1 1-1 0 0,0-1 1 0 0,0 0-239 0 0,-2-7 78 0 0,-1 0 0 0 0,1 0 0 0 0,0 0-1 0 0,0 0 1 0 0,0 0 0 0 0,1-1 0 0 0,-1 1 0 0 0,1-1-1 0 0,0 0 1 0 0,0 0 0 0 0,0-1 0 0 0,0 1-1 0 0,0-1 1 0 0,1 0 0 0 0,-1 0 0 0 0,1 0 0 0 0,-1-1-1 0 0,5 1-77 0 0,-2 0 2 0 0,-1-1 0 0 0,1-1-1 0 0,-1 1 1 0 0,1-1 0 0 0,-1 0-1 0 0,1-1 1 0 0,0 0 0 0 0,-1 0-1 0 0,1 0 1 0 0,-1-1 0 0 0,0 0-1 0 0,1 0 1 0 0,-1 0 0 0 0,0-1 0 0 0,0 0-1 0 0,-1 0 1 0 0,1-1 0 0 0,-1 1-1 0 0,2-2-1 0 0,-2 0 2 0 0,1 0 0 0 0,-1 0 0 0 0,0 0 0 0 0,0-1 0 0 0,0 0 0 0 0,-1 0 0 0 0,0-1 0 0 0,0 1 0 0 0,0-1 0 0 0,-1 1 0 0 0,0-1 0 0 0,0 0 0 0 0,-1-1 0 0 0,0 1 0 0 0,0 0 0 0 0,0-6-2 0 0,1-12-398 0 0,-2 1 0 0 0,0-1 0 0 0,-2 0-1 0 0,0 0 1 0 0,-2 1 0 0 0,-1-1 0 0 0,-1 1 0 0 0,0 0-1 0 0,-3-4 399 0 0,6 24-1150 0 0,0-1-1 0 0,0 0 1 0 0,0 1-1 0 0,-1 0 0 0 0,-2-4 1151 0 0,0 2-2046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82 320 12528 0 0,'0'0'281'0'0,"0"0"40"0"0,-7-7 433 0 0,0-4-493 0 0,-1 1 1 0 0,1-1 0 0 0,1 0 0 0 0,0-1 0 0 0,-4-8-262 0 0,5 5 59 0 0,0 1-1 0 0,-2-15-58 0 0,2 10 66 0 0,3 10 127 0 0,-1 0 1 0 0,2-1 0 0 0,0 1 0 0 0,0 0 0 0 0,0-1 0 0 0,1 1 0 0 0,0 0 0 0 0,1-1 0 0 0,0 0-194 0 0,0 7 96 0 0,0 0-1 0 0,-1 0 1 0 0,1 0 0 0 0,0 0-1 0 0,0 1 1 0 0,1-1-1 0 0,-1 0 1 0 0,1 0 0 0 0,-1 1-1 0 0,1-1 1 0 0,0 1 0 0 0,0 0-1 0 0,0-1 1 0 0,0 1-1 0 0,0 0 1 0 0,0 0 0 0 0,1 0-1 0 0,-1 0 1 0 0,1 1-1 0 0,0-1 1 0 0,-1 1 0 0 0,1-1-1 0 0,0 1 1 0 0,0 0 0 0 0,0 0-1 0 0,0 0 1 0 0,0 1-1 0 0,0-1 1 0 0,0 1-96 0 0,19-3 762 0 0,1 2-1 0 0,15 0-761 0 0,30-1-854 0 0,-62 1-920 0 0,1 1-5039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286 123 5984 0 0,'1'0'93'0'0,"1"-1"-1"0"0,-1 0 1 0 0,0 0 0 0 0,0-1 0 0 0,1 1-1 0 0,-1 0 1 0 0,0 0 0 0 0,0-1 0 0 0,0 1-1 0 0,-1 0 1 0 0,1-1 0 0 0,0 1 0 0 0,0-1-1 0 0,-1 1 1 0 0,1-1 0 0 0,-1 1 0 0 0,1-1-1 0 0,-1 1 1 0 0,0-1 0 0 0,0 0 0 0 0,0 1-93 0 0,0-2 187 0 0,0 0 0 0 0,0 1 0 0 0,-1-1 1 0 0,1 0-1 0 0,-1 1 0 0 0,0-1 0 0 0,0 1 0 0 0,0-1 0 0 0,0 1 1 0 0,0 0-1 0 0,0-1 0 0 0,-2 0-187 0 0,0-2 136 0 0,0 1 0 0 0,-1-1-1 0 0,0 1 1 0 0,0 0 0 0 0,0 0 0 0 0,0 0 0 0 0,-1 1-1 0 0,1 0 1 0 0,-1 0 0 0 0,0 0 0 0 0,0 0 0 0 0,-1 0-136 0 0,-1 1 158 0 0,0-1 0 0 0,0 2 0 0 0,-1-1 0 0 0,1 1 0 0 0,0 0 0 0 0,-1 0 0 0 0,1 1 0 0 0,-1 0 1 0 0,1 0-1 0 0,-1 1 0 0 0,1 0 0 0 0,0 0 0 0 0,-1 1 0 0 0,1 0 0 0 0,0 0 0 0 0,0 1 0 0 0,0 0 0 0 0,0 0 1 0 0,1 1-1 0 0,-1-1 0 0 0,1 1 0 0 0,0 1 0 0 0,0-1 0 0 0,0 1 0 0 0,1 0 0 0 0,0 1 0 0 0,0-1 0 0 0,0 1 1 0 0,0 0-1 0 0,1 0 0 0 0,0 0 0 0 0,1 1 0 0 0,-1-1 0 0 0,1 1 0 0 0,0 0 0 0 0,1 0 0 0 0,0 0 0 0 0,-1 5-158 0 0,0 6 223 0 0,1 1 0 0 0,0-1 0 0 0,2 1 0 0 0,0 0 0 0 0,1-1 0 0 0,1 1 0 0 0,1 0 0 0 0,1-1-1 0 0,2 6-222 0 0,3 7 413 0 0,2 1-1 0 0,2-2 1 0 0,0 0-1 0 0,17 25-412 0 0,-13-21 0 0 0,-2 1 0 0 0,12 35 0 0 0,-22-55 0 0 0,-1-5-1402 0 0,0 0-1 0 0,1-1 0 0 0,0 0 1 0 0,3 3 1402 0 0,0-2-2045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 16727 0 0,'-44'-1'1065'0'0,"0"2"0"0"0,-2 1-1065 0 0,-42 2 1000 0 0,55-3-329 0 0,-15 0 243 0 0,18-5-6791 0 0,22 2-808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17503 0 0,'17'129'1920'0'0,"-15"-114"-1631"0"0,0 0 0 0 0,0-1 0 0 0,1 0 0 0 0,1 1 0 0 0,0-1 0 0 0,1 0 0 0 0,4 7-289 0 0,-7-17 82 0 0,0 0-1 0 0,1 0 1 0 0,-1 0-1 0 0,1 0 1 0 0,0 0-1 0 0,0-1 1 0 0,0 1-1 0 0,0-1 1 0 0,0 0-1 0 0,1 0 1 0 0,0 0 0 0 0,0-1-1 0 0,0 1 1 0 0,0-1-1 0 0,0 0 1 0 0,0 0-1 0 0,0 0 1 0 0,1 0-1 0 0,-1-1 1 0 0,1 0-1 0 0,-1 0 1 0 0,1 0 0 0 0,-1 0-1 0 0,1-1 1 0 0,3 0-82 0 0,-1 0 1 0 0,-1 0 0 0 0,1-1 0 0 0,-1 0 0 0 0,1 0 0 0 0,-1-1 0 0 0,1 0 0 0 0,-1 0 0 0 0,0 0 0 0 0,0-1 0 0 0,0 0 0 0 0,0 0 0 0 0,0 0 0 0 0,4-4-1 0 0,-7 4 0 0 0,0 1 0 0 0,0-1 0 0 0,0 0-1 0 0,0 0 1 0 0,0 0 0 0 0,-1 0 0 0 0,0 0 0 0 0,0-1 0 0 0,0 1 0 0 0,0-1 0 0 0,0 1 0 0 0,-1-1-1 0 0,1 0 1 0 0,-1 1 0 0 0,0-1 0 0 0,0 0 0 0 0,0 0 0 0 0,-1 0 0 0 0,1 0 0 0 0,-1 0-1 0 0,0 0 1 0 0,0 0 0 0 0,-1-1 0 0 0,-3-16-194 0 0,0 0 0 0 0,-2 0 0 0 0,-1 0 0 0 0,0 1-1 0 0,-1 0 1 0 0,-2 0 0 0 0,0 1 0 0 0,-4-6 194 0 0,-12-9-5009 0 0,23 30-1268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155 334 13824 0 0,'-13'-6'1388'0'0,"4"-1"-1193"0"0,0 0 1 0 0,1-1 0 0 0,0 0 0 0 0,0-1 0 0 0,1 0-1 0 0,0 0 1 0 0,0 0 0 0 0,1-1 0 0 0,0 0 0 0 0,0-2-196 0 0,-9-21 1085 0 0,2 0 1 0 0,-5-22-1086 0 0,13 40 42 0 0,2 7 171 0 0,1 0 1 0 0,1 1-1 0 0,-1-1 0 0 0,1-4-213 0 0,0 9 54 0 0,1 1 0 0 0,0 0 0 0 0,0-1 1 0 0,0 1-1 0 0,1 0 0 0 0,-1-1 0 0 0,0 1 1 0 0,1 0-1 0 0,-1-1 0 0 0,1 1 1 0 0,0 0-1 0 0,0 0 0 0 0,0 0 0 0 0,0 0 1 0 0,0 0-1 0 0,0 0 0 0 0,1-1-54 0 0,-1 2 7 0 0,0 0 1 0 0,1 0-1 0 0,-1 1 1 0 0,0-1-1 0 0,0 0 0 0 0,1 0 1 0 0,-1 1-1 0 0,0-1 1 0 0,1 1-1 0 0,-1-1 0 0 0,1 1 1 0 0,-1-1-1 0 0,0 1 1 0 0,1 0-1 0 0,-1 0 0 0 0,1 0 1 0 0,-1 0-1 0 0,2 0-7 0 0,28 5 117 0 0,-16-3-94 0 0,37 4-3232 0 0,50-1 3209 0 0,-86-3-3000 0 0,-10-2 1466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110 367 14944 0 0,'0'0'340'0'0,"0"0"50"0"0,-4-9 506 0 0,-14-16-750 0 0,10 15 250 0 0,0-1 0 0 0,0-1 0 0 0,1 1 0 0 0,1-1-1 0 0,-5-10-395 0 0,4 3 83 0 0,-2-5 127 0 0,0 0-1 0 0,-1-12-209 0 0,9 29 24 0 0,-1 0-1 0 0,1 0 1 0 0,1 0-1 0 0,-1 0 0 0 0,1-1 1 0 0,0 1-1 0 0,1 0 1 0 0,0 0-1 0 0,0-1 0 0 0,2-5-23 0 0,-2 10 0 0 0,1-1 0 0 0,0 1 0 0 0,0 0 0 0 0,0-1 0 0 0,0 1 0 0 0,0 0 0 0 0,1 1 0 0 0,-1-1 0 0 0,1 0 0 0 0,0 1 0 0 0,0-1 0 0 0,0 1 0 0 0,0 0 0 0 0,0 0 0 0 0,0 0 0 0 0,1 0 0 0 0,-1 0 0 0 0,2 0 0 0 0,3-1 0 0 0,1 0 0 0 0,0 0 0 0 0,0 1 0 0 0,-1 0 0 0 0,1 1 0 0 0,0-1 0 0 0,2 2 0 0 0,35 1-5350 0 0,-29 0-699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9 15176 0 0,'-6'16'316'0'0,"1"1"0"0"0,0-1 1 0 0,1 2-1 0 0,1-1 0 0 0,1 0 1 0 0,0 1-1 0 0,1 9-316 0 0,1-16 250 0 0,0-1-1 0 0,1 1 1 0 0,0-1-1 0 0,1 0 1 0 0,0 1-1 0 0,0-1 1 0 0,1 0-1 0 0,0 0 1 0 0,1-1 0 0 0,0 1-1 0 0,1-1 1 0 0,1 2-250 0 0,-4-6 13 0 0,1-1 1 0 0,0 0-1 0 0,0 0 1 0 0,0 0-1 0 0,0-1 1 0 0,1 1-1 0 0,-1-1 1 0 0,1 0 0 0 0,0 0-1 0 0,0 0 1 0 0,0 0-1 0 0,0-1 1 0 0,1 1-1 0 0,-1-1 1 0 0,1 0-1 0 0,-1-1 1 0 0,1 1-1 0 0,0-1 1 0 0,0 0-1 0 0,0 0 1 0 0,-1 0 0 0 0,1-1-1 0 0,0 1 1 0 0,0-1-1 0 0,0-1 1 0 0,3 1-14 0 0,0-2-63 0 0,1 0 1 0 0,0 0 0 0 0,-1 0-1 0 0,0-1 1 0 0,0 0 0 0 0,0-1-1 0 0,0 0 1 0 0,0 0-1 0 0,-1-1 1 0 0,2 0 62 0 0,0-2-90 0 0,0-1-1 0 0,0 0 0 0 0,-1 0 1 0 0,0 0-1 0 0,0-1 1 0 0,0 0-1 0 0,1-4 91 0 0,-3 2-114 0 0,0 0-1 0 0,0 0 0 0 0,-1 0 0 0 0,0-1 0 0 0,-1 0 0 0 0,-1 0 0 0 0,1 0 1 0 0,-2-1-1 0 0,0 1 0 0 0,0-1 0 0 0,-2 1 0 0 0,1-1 0 0 0,-1 1 0 0 0,-2-11 115 0 0,-5-4-553 0 0,6 26 537 0 0,1-1 0 0 0,-1 0 0 0 0,0 1 0 0 0,1-1 0 0 0,-1 1-1 0 0,0-1 1 0 0,0 1 0 0 0,0-1 0 0 0,0 1 0 0 0,-1-1 0 0 0,1 1 0 0 0,0 0 0 0 0,0 0 0 0 0,-1 0 16 0 0,2 1 6 0 0,-1-1 1 0 0,1 1-1 0 0,0 0 1 0 0,-1 0-1 0 0,1 0 1 0 0,0 0-1 0 0,-1 0 1 0 0,1 0-1 0 0,-1 0 1 0 0,1 0 0 0 0,-1 0-1 0 0,1 0 1 0 0,0 0-1 0 0,-1 0 1 0 0,1 0-1 0 0,-1 0 1 0 0,1 0-1 0 0,0 1 1 0 0,-1-1-1 0 0,1 0 1 0 0,0 0-1 0 0,-1 0 1 0 0,1 1-1 0 0,0-1 1 0 0,-1 0-1 0 0,1 0 1 0 0,0 1-1 0 0,-1-1 1 0 0,1 0-1 0 0,0 1 1 0 0,0-1-1 0 0,-1 0 1 0 0,1 1-1 0 0,0-1 1 0 0,0 0 0 0 0,0 1-1 0 0,-1-1 1 0 0,1 0-1 0 0,0 1 1 0 0,0-1-1 0 0,0 1 1 0 0,0-1-1 0 0,0 0 1 0 0,0 1-1 0 0,0-1 1 0 0,0 1-1 0 0,0-1-6 0 0,-1 25-3 0 0,1-22 61 0 0,1 19 99 0 0,0-1-1 0 0,2 0 1 0 0,0-1-1 0 0,2 1 1 0 0,0-1-1 0 0,2 4-156 0 0,16 37 1721 0 0,11 19-1721 0 0,-14-35 445 0 0,-2 1-1 0 0,-2 0 0 0 0,-2 1-444 0 0,-9-29 1 0 0,-2 0 0 0 0,0 0 0 0 0,0 1 0 0 0,-1 16-1 0 0,-2-30-1 0 0,0 0 0 0 0,-1 0 0 0 0,1-1 1 0 0,-1 1-1 0 0,0 0 0 0 0,0-1 0 0 0,0 1 0 0 0,-1-1 0 0 0,0 1 0 0 0,0-1 0 0 0,0 0 1 0 0,0 0-1 0 0,0 0 0 0 0,-1 0 0 0 0,0 0 0 0 0,0 0 0 0 0,0-1 0 0 0,0 1 0 0 0,-1-1 1 0 0,1 0-1 0 0,-3 2 1 0 0,-3 0-3 0 0,0 1 0 0 0,-1-1 0 0 0,0-1 1 0 0,0 0-1 0 0,0 0 0 0 0,0-1 1 0 0,0 0-1 0 0,-1-1 0 0 0,1 0 0 0 0,-1-1 1 0 0,0 0-1 0 0,0-1 0 0 0,-4 0 3 0 0,1-1-145 0 0,0 0-1 0 0,0-1 1 0 0,0-1-1 0 0,0 0 1 0 0,0-1-1 0 0,0 0 0 0 0,1-1 1 0 0,0-1-1 0 0,-11-6 146 0 0,12 6-246 0 0,0-2 0 0 0,0 0 0 0 0,0 0 0 0 0,1-1 0 0 0,0 0 246 0 0,2 0-218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46 7344 0 0,'-18'-9'435'0'0,"6"2"-378"0"0,1 2 1 0 0,-1-1-1 0 0,0 2 1 0 0,0 0-1 0 0,0 0 1 0 0,-4 0-58 0 0,7 3 47 0 0,0 0 1 0 0,0 0 0 0 0,0 1 0 0 0,0 1-1 0 0,0-1 1 0 0,0 1 0 0 0,0 1 0 0 0,0 0-1 0 0,0 0 1 0 0,1 1 0 0 0,-1 0-1 0 0,1 0 1 0 0,0 1 0 0 0,0 0 0 0 0,-4 2-48 0 0,6-2 291 0 0,0 0-1 0 0,0 0 1 0 0,1 1 0 0 0,-1-1 0 0 0,1 1 0 0 0,0 0 0 0 0,0 1 0 0 0,1-1 0 0 0,0 1 0 0 0,0 0 0 0 0,0 0 0 0 0,0 0 0 0 0,1 1 0 0 0,0-1 0 0 0,1 1 0 0 0,-1 0 0 0 0,1 0 0 0 0,0 0 0 0 0,0 4-291 0 0,1 2 279 0 0,1 0 0 0 0,0 1 0 0 0,1-1 0 0 0,0 0 0 0 0,1 0 1 0 0,0 0-1 0 0,1 0 0 0 0,1 0 0 0 0,0 0 0 0 0,4 9-279 0 0,12 20 1557 0 0,1 0-1 0 0,13 16-1556 0 0,-8-12 311 0 0,-11-21-796 0 0,-1 2-1 0 0,-1-1 1 0 0,-1 2-1 0 0,-2-1 0 0 0,3 12 486 0 0,-11-26-6579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6 11520 0 0,'-38'-3'2785'0'0,"0"1"1"0"0,0 2 0 0 0,-5 2-2786 0 0,-28 0 561 0 0,-46 1-1010 0 0,108-3-467 0 0,0-2-62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0 7368 0 0,'-2'1'568'0'0,"-5"2"-408"0"0,0-1 0 0 0,0 0 1 0 0,0-1-1 0 0,-1 1 0 0 0,-1-1-160 0 0,-19 4 1412 0 0,-38 15 2574 0 0,-22 12-3986 0 0,17-7 838 0 0,-4-1-838 0 0,52-17-167 0 0,1 1 0 0 0,1 1 0 0 0,-2 2 167 0 0,6-2-760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19 150 14256 0 0,'13'15'726'0'0,"-1"1"0"0"0,-1 1 1 0 0,-1 0-1 0 0,0 0 0 0 0,5 15-726 0 0,-15-31 286 0 0,0-1-81 0 0,0 0-40 0 0,0 0-5 0 0,0 0-8 0 0,-10-3 160 0 0,4 1-265 0 0,1-1-1 0 0,0 0 0 0 0,0-1 1 0 0,1 1-1 0 0,-1-1 0 0 0,1 0 1 0 0,0 0-1 0 0,0 0 0 0 0,0 0 1 0 0,0-1-1 0 0,1 0 0 0 0,-2-1-46 0 0,2-1 57 0 0,0 1-1 0 0,0-1 1 0 0,0 0-1 0 0,1 0 1 0 0,0 0-1 0 0,0-1 1 0 0,1 1-1 0 0,0 0 0 0 0,0-4-56 0 0,1 6-9 0 0,0-1-1 0 0,0 1 0 0 0,0-1 1 0 0,1 1-1 0 0,0-1 0 0 0,0 1 1 0 0,1 0-1 0 0,-1-1 1 0 0,1 1-1 0 0,0 0 0 0 0,1 0 1 0 0,-1 0-1 0 0,1 0 0 0 0,0 1 1 0 0,0-1-1 0 0,0 1 0 0 0,1-1 1 0 0,0 1-1 0 0,0 0 0 0 0,0 1 1 0 0,1-2 9 0 0,-1 2-73 0 0,0 0-1 0 0,0 0 1 0 0,1 0 0 0 0,-1 1 0 0 0,1 0-1 0 0,-1-1 1 0 0,1 2 0 0 0,0-1 0 0 0,0 0 0 0 0,0 1-1 0 0,0 0 1 0 0,0 0 0 0 0,0 1 0 0 0,0-1 0 0 0,0 1-1 0 0,1 0 1 0 0,-1 0 0 0 0,0 1 0 0 0,0 0 0 0 0,0 0-1 0 0,0 0 1 0 0,5 2 73 0 0,0 0-4552 0 0,0 0-1418 0 0</inkml:trace>
  <inkml:trace contextRef="#ctx0" brushRef="#br0" timeOffset="1">292 120 16184 0 0,'0'15'711'0'0,"2"-8"153"0"0,0 1-688 0 0,0 1-176 0 0,-2 0 0 0 0,2-1 0 0 0,2 1 448 0 0,-2 0 64 0 0,-2 2 0 0 0,2-4 8 0 0,0 2-312 0 0,0-1-64 0 0,4-1-16 0 0,-2-2 0 0 0,2-2-984 0 0,0 1-200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29 295 15864 0 0,'-2'1'206'0'0,"-1"0"1"0"0,1 0 0 0 0,0 0 0 0 0,0 0-1 0 0,0 0 1 0 0,0 1 0 0 0,0-1 0 0 0,0 1-1 0 0,0-1 1 0 0,0 1 0 0 0,1 0 0 0 0,-1 0-1 0 0,0 1-206 0 0,1-3 294 0 0,1 0-244 0 0,0 0-351 0 0,11 15-2596 0 0,5 6-2320 0 0,8 11 3360 0 0,-21-30 1890 0 0,4 7 542 0 0,2 0 0 0 0,-1 0 0 0 0,1-2 1 0 0,0 1-1 0 0,1-1 0 0 0,0 0 0 0 0,0-1 0 0 0,0 0 1 0 0,1-1-1 0 0,0 0 0 0 0,0 0 0 0 0,5 0-575 0 0,1 0 222 0 0,-1-1 0 0 0,1 0 0 0 0,0-2 0 0 0,0 0-1 0 0,0-1 1 0 0,0 0 0 0 0,1-2 0 0 0,5 0-222 0 0,-6-2 58 0 0,-1 1 1 0 0,0-2-1 0 0,0 0 0 0 0,0-2 1 0 0,-1 1-1 0 0,1-2 1 0 0,-1 0-1 0 0,-1 0 1 0 0,1-2-1 0 0,-1 0 0 0 0,10-9-58 0 0,-21 16 0 0 0,0 0 0 0 0,-1-1 0 0 0,1 1 0 0 0,-1-1 0 0 0,0 0 0 0 0,0 0 0 0 0,0 0 0 0 0,0 0 0 0 0,0 0 0 0 0,-1 0 0 0 0,0 0 0 0 0,1-1 0 0 0,0-2 0 0 0,-2 4 0 0 0,0 0 0 0 0,1 0 0 0 0,-1 0 0 0 0,0 0 0 0 0,0 0 0 0 0,0 0 0 0 0,-1 0 0 0 0,1 0 0 0 0,0 0 0 0 0,-1 0 0 0 0,1 0 0 0 0,-1 0 0 0 0,0 1 0 0 0,0-1 0 0 0,0 0 0 0 0,1 0 0 0 0,-2 1 0 0 0,1-1 0 0 0,0 0 0 0 0,0 1 0 0 0,0-1 0 0 0,-1 1 0 0 0,1 0 0 0 0,-1-1 0 0 0,-1 0 0 0 0,-2-2-33 0 0,0 1 1 0 0,-1-1-1 0 0,0 1 0 0 0,0 0 0 0 0,0 1 0 0 0,0-1 0 0 0,0 1 0 0 0,0 0 0 0 0,-1 1 0 0 0,1-1 0 0 0,0 1 0 0 0,-1 1 0 0 0,1-1 0 0 0,-1 1 0 0 0,0 0 0 0 0,1 1 0 0 0,-1 0 0 0 0,1 0 0 0 0,0 0 0 0 0,-1 0 0 0 0,1 1 0 0 0,0 0 0 0 0,0 1 0 0 0,0-1 0 0 0,0 1 0 0 0,0 0 0 0 0,1 1 0 0 0,-1 0 0 0 0,1-1 0 0 0,0 1 1 0 0,0 1-1 0 0,0-1 0 0 0,1 1 0 0 0,-1 0 0 0 0,1 0 0 0 0,0 0 0 0 0,1 1 0 0 0,-1-1 0 0 0,1 1 0 0 0,-2 6 33 0 0,2-5 110 0 0,0 1 1 0 0,1 0-1 0 0,0 0 0 0 0,1 0 1 0 0,0 0-1 0 0,0 0 0 0 0,0 0 1 0 0,1 0-1 0 0,0 0 0 0 0,1 0 1 0 0,0 0-1 0 0,1 6-110 0 0,0-8 79 0 0,-1 0-1 0 0,1 0 1 0 0,1 0 0 0 0,-1 0-1 0 0,1 0 1 0 0,0 0 0 0 0,0-1-1 0 0,0 1 1 0 0,1-1 0 0 0,0 0-1 0 0,0 0 1 0 0,0-1-1 0 0,1 1 1 0 0,-1-1 0 0 0,1 0-1 0 0,3 2-78 0 0,2 0-8 0 0,-1 0 0 0 0,1-1 0 0 0,1 0 0 0 0,-1 0 0 0 0,1-1 0 0 0,0-1 0 0 0,0 0 0 0 0,0 0 0 0 0,0-1 0 0 0,0 0 0 0 0,1-1 0 0 0,-1-1 0 0 0,0 0 0 0 0,1 0-1 0 0,-1-1 1 0 0,0 0 0 0 0,1-1 0 0 0,-1 0 0 0 0,0-1 0 0 0,0-1 0 0 0,2 0 8 0 0,1-3-180 0 0,-1 1-1 0 0,1-2 1 0 0,-1 0 0 0 0,6-5 180 0 0,5-3-934 0 0,-24 16 929 0 0,1-1-1 0 0,0 1 0 0 0,-1 0 0 0 0,1-1 0 0 0,-1 1 0 0 0,1 0 0 0 0,0 0 0 0 0,-1-1 0 0 0,1 1 0 0 0,0 0 0 0 0,0 0 0 0 0,-1 0 0 0 0,1 0 0 0 0,0 0 0 0 0,-1 0 0 0 0,1 0 0 0 0,0 0 0 0 0,-1 0 0 0 0,1 0 0 0 0,0 1 0 0 0,-1-1 0 0 0,1 0 1 0 0,0 0-1 0 0,-1 1 0 0 0,1-1 0 0 0,0 0 0 0 0,-1 1 0 0 0,1-1 0 0 0,-1 0 0 0 0,1 1 0 0 0,0-1 0 0 0,-1 1 0 0 0,1-1 0 0 0,-1 1 0 0 0,0-1 0 0 0,1 1 0 0 0,-1 0 0 0 0,1-1 0 0 0,-1 1 0 0 0,0-1 0 0 0,0 1 0 0 0,1 0 0 0 0,-1-1 0 0 0,0 1 6 0 0,3 6 182 0 0,-1-1-1 0 0,0 1 0 0 0,0 0 1 0 0,0 4-182 0 0,1 1 284 0 0,2 13 438 0 0,-4-19-511 0 0,0-1-1 0 0,0 0 0 0 0,1 0 1 0 0,-1 0-1 0 0,1 0 1 0 0,0 0-1 0 0,0 0-210 0 0,-1-4 65 0 0,-1-1 5 0 0,0 0 20 0 0,-1-4-96 0 0,1 1-1 0 0,-1-1 0 0 0,0 1 0 0 0,0 0 0 0 0,0-1 0 0 0,0 1 1 0 0,-1 0-1 0 0,1 0 0 0 0,-1 0 0 0 0,0 0 0 0 0,0 0 0 0 0,0 0 0 0 0,0 0 1 0 0,-1 0 6 0 0,-13-21-57 0 0,10 13 57 0 0,1 0 0 0 0,0-1 0 0 0,1 1 0 0 0,-3-13 0 0 0,6 17 0 0 0,0 0 0 0 0,0 0 0 0 0,0 0 0 0 0,1 0 0 0 0,0 0 0 0 0,1 0 0 0 0,-1 0 0 0 0,2-1 0 0 0,-1-1 0 0 0,1 3 5 0 0,-1 0-1 0 0,1 0 0 0 0,0 0 0 0 0,1 1 1 0 0,-1-1-1 0 0,1 1 0 0 0,0-1 0 0 0,0 1 1 0 0,1 0-1 0 0,0 0 0 0 0,0 0 0 0 0,0 1 1 0 0,0-1-1 0 0,1 1 0 0 0,0 0 0 0 0,-1 0 1 0 0,1 1-1 0 0,1 0 0 0 0,-1-1 0 0 0,0 2 1 0 0,1-1-1 0 0,0 1 0 0 0,0-1 0 0 0,-1 2 1 0 0,1-1-1 0 0,0 1 0 0 0,5-1-4 0 0,-9 2 45 0 0,1 0 0 0 0,0 0-1 0 0,-1 0 1 0 0,1 0 0 0 0,-1 0 0 0 0,1 1 0 0 0,-1-1 0 0 0,1 1-1 0 0,0-1 1 0 0,-1 1 0 0 0,0 0 0 0 0,1 0 0 0 0,-1 1-1 0 0,0-1 1 0 0,1 0 0 0 0,-1 1 0 0 0,0-1 0 0 0,0 1-1 0 0,0 0 1 0 0,0-1 0 0 0,-1 1 0 0 0,1 0 0 0 0,0 0-45 0 0,3 7 242 0 0,1-1 1 0 0,-1 1-1 0 0,-1-1 1 0 0,0 1-1 0 0,2 5-242 0 0,5 12 125 0 0,-8-21-92 0 0,13 26 126 0 0,7 11-159 0 0,-16-32 27 0 0,1 1 0 0 0,-1-2-1 0 0,2 1 1 0 0,-1-1-1 0 0,7 5-26 0 0,-2-2-4 0 0,1-1 0 0 0,1 0 0 0 0,-1-1 0 0 0,2-1 0 0 0,-1 0 0 0 0,1-1 0 0 0,4 0 4 0 0,-11-4-4 0 0,0-1 0 0 0,1-1-1 0 0,-1 0 1 0 0,0 0 0 0 0,1-1 0 0 0,0 0-1 0 0,-1 0 1 0 0,1-1 0 0 0,-1-1-1 0 0,1 1 1 0 0,0-2 0 0 0,-1 1 0 0 0,0-1-1 0 0,2-1 5 0 0,3-1-67 0 0,0-1-1 0 0,0 0 0 0 0,-1-1 1 0 0,0 0-1 0 0,0-1 1 0 0,-1-1-1 0 0,11-7 68 0 0,-19 11-24 0 0,0 1 0 0 0,0 0 0 0 0,-1-1 0 0 0,1 0 0 0 0,-1 0 0 0 0,1 0 0 0 0,-1-1 0 0 0,-1 1-1 0 0,1 0 1 0 0,-1-1 0 0 0,1 0 0 0 0,-1 0 0 0 0,-1 0 0 0 0,1 0 0 0 0,-1 0 0 0 0,1 0 0 0 0,-2 0 0 0 0,1 0 0 0 0,0-1 0 0 0,-1 1 0 0 0,0 0 0 0 0,0 0 0 0 0,-1-1 24 0 0,0-1-59 0 0,-1-1 1 0 0,0 1 0 0 0,0 0-1 0 0,-1 0 1 0 0,1 0 0 0 0,-2 1-1 0 0,1-1 1 0 0,-1 1-1 0 0,0 0 1 0 0,0 0 0 0 0,0 0-1 0 0,-1 0 1 0 0,-3-2 58 0 0,4 3-42 0 0,-1 1-1 0 0,1 0 1 0 0,-1 0-1 0 0,0 1 1 0 0,0-1 0 0 0,0 1-1 0 0,0 0 1 0 0,0 1-1 0 0,-1-1 1 0 0,1 1-1 0 0,-1 0 1 0 0,0 0 0 0 0,0 1-1 0 0,0 0 1 0 0,1 0-1 0 0,-7-1 43 0 0,8 3 9 0 0,1-1-1 0 0,0 0 0 0 0,-1 0 0 0 0,1 1 1 0 0,0 0-1 0 0,0 0 0 0 0,-1 0 0 0 0,1 0 1 0 0,0 0-1 0 0,0 1 0 0 0,0-1 1 0 0,0 1-1 0 0,0 0 0 0 0,1 0 0 0 0,-2 0-8 0 0,1 2 32 0 0,-1-1 0 0 0,1 1 0 0 0,-1 0 0 0 0,1 0 0 0 0,0 0 0 0 0,1 0 0 0 0,-1 1 0 0 0,1-1 0 0 0,-2 5-32 0 0,0 0 63 0 0,1 2 0 0 0,0-1-1 0 0,1 0 1 0 0,0 0 0 0 0,0 1-1 0 0,1-1 1 0 0,1 1 0 0 0,0-1-1 0 0,0 8-62 0 0,1-13 36 0 0,0 1 0 0 0,0-1 0 0 0,0 0 0 0 0,0 1 0 0 0,1-1 0 0 0,-1 0 0 0 0,2 0-1 0 0,-1 0 1 0 0,0 0 0 0 0,1 0 0 0 0,0-1 0 0 0,1 2-36 0 0,-2-3 14 0 0,1 0 0 0 0,0-1 0 0 0,-1 1 0 0 0,1-1 0 0 0,0 1 0 0 0,1-1 0 0 0,-1 0 0 0 0,0 0 0 0 0,1 0 0 0 0,-1 0 0 0 0,1-1 0 0 0,-1 0 1 0 0,1 1-1 0 0,0-1 0 0 0,0-1 0 0 0,-1 1 0 0 0,4 0-14 0 0,-1-1-18 0 0,0 1 0 0 0,1-1 0 0 0,-1-1 0 0 0,1 1 0 0 0,-1-1 1 0 0,1 0-1 0 0,-1-1 0 0 0,0 1 0 0 0,0-1 0 0 0,1 0 0 0 0,-1-1 0 0 0,-1 0 1 0 0,1 0-1 0 0,0 0 0 0 0,-1 0 0 0 0,1-1 0 0 0,-1 0 0 0 0,4-4 18 0 0,-3 2 0 0 0,0 0 1 0 0,-1 0-1 0 0,0-1 0 0 0,0 0 0 0 0,0 0 0 0 0,-1 0 0 0 0,0 0 0 0 0,0-1 0 0 0,-1 0 0 0 0,0 1 0 0 0,0-1 0 0 0,-1 0 1 0 0,0-1-1 0 0,0-3 0 0 0,1-16-123 0 0,-1 1 0 0 0,-2-1 0 0 0,0 0 0 0 0,-5-26 123 0 0,-5-14-2438 0 0,-10-27 2438 0 0,14 67-411 0 0,-2 0 0 0 0,-1 0 0 0 0,-1 1 0 0 0,-3-2 411 0 0,12 27 28 0 0,0 0 0 0 0,0 0 0 0 0,0 0 0 0 0,0 0 0 0 0,0 1 0 0 0,0-1 0 0 0,0 0 0 0 0,-1 1 0 0 0,1-1 0 0 0,0 1 0 0 0,-1-1 0 0 0,0 1-1 0 0,1 0 1 0 0,-1 0 0 0 0,0 0 0 0 0,1 0 0 0 0,-2-1-28 0 0,3 2 39 0 0,-1 0 0 0 0,1 1 0 0 0,0-1 0 0 0,-1 0 0 0 0,1 0 0 0 0,-1 0 0 0 0,1 0 0 0 0,0 0 0 0 0,-1 0 0 0 0,1 1 0 0 0,-1-1 0 0 0,1 0 0 0 0,0 0 0 0 0,-1 1 0 0 0,1-1 0 0 0,0 0 0 0 0,-1 0 0 0 0,1 1 0 0 0,0-1 0 0 0,-1 0 0 0 0,1 1 0 0 0,0-1 0 0 0,0 1 0 0 0,0-1 0 0 0,-1 0 0 0 0,1 1 0 0 0,0-1 0 0 0,0 1 0 0 0,0-1 0 0 0,0 0 0 0 0,0 1 0 0 0,0-1 0 0 0,0 1 0 0 0,0-1 0 0 0,0 1 0 0 0,0-1 0 0 0,0 0 0 0 0,0 1-39 0 0,-1 18 1219 0 0,6 27-86 0 0,2-1-1 0 0,11 35-1132 0 0,30 87 2212 0 0,-43-148-2177 0 0,28 82-35 0 0,-24-78 0 0 0,1 1 0 0 0,1-1 0 0 0,3 2 0 0 0,-14-25 0 0 0,12 17-1032 0 0,-12-16 865 0 0,1 0-1 0 0,-1-1 1 0 0,1 1-1 0 0,-1-1 1 0 0,1 1-1 0 0,0 0 0 0 0,-1-1 1 0 0,1 0-1 0 0,0 1 1 0 0,0-1-1 0 0,-1 1 1 0 0,1-1-1 0 0,0 0 1 0 0,0 1-1 0 0,-1-1 0 0 0,1 0 1 0 0,0 0-1 0 0,0 0 1 0 0,0 0-1 0 0,-1 0 1 0 0,2 0 167 0 0,4-1-7585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97 9760 0 0,'0'-6'133'0'0,"0"0"0"0"0,-1-1 0 0 0,0 1 0 0 0,0 0 1 0 0,-1 0-1 0 0,1 0 0 0 0,-1 0 0 0 0,-1 0 0 0 0,1 0 0 0 0,-2-1-133 0 0,3 5 137 0 0,0 1 0 0 0,0-1 0 0 0,0 0 0 0 0,0 0 0 0 0,0 0 0 0 0,-1 1 0 0 0,1-1 0 0 0,-1 1 0 0 0,0-1 0 0 0,1 1 0 0 0,-1 0 0 0 0,0-1 0 0 0,0 1 0 0 0,1 0 0 0 0,-1 0 0 0 0,0 0 0 0 0,0 1 0 0 0,0-1 0 0 0,0 0 0 0 0,0 1 0 0 0,-1-1 0 0 0,1 1 0 0 0,0 0 0 0 0,0-1 0 0 0,0 1 0 0 0,0 0 0 0 0,0 1 0 0 0,-1-1 0 0 0,1 0 0 0 0,-1 1-137 0 0,-3 0 321 0 0,1 1 0 0 0,0 0 1 0 0,0 0-1 0 0,0 1 0 0 0,0-1 1 0 0,0 1-1 0 0,1 0 0 0 0,-1 1 1 0 0,1-1-1 0 0,0 1 0 0 0,0 0 1 0 0,0 0-1 0 0,0 0 0 0 0,1 0 0 0 0,-1 0 1 0 0,1 1-1 0 0,0 0 0 0 0,0 1-321 0 0,1-2 133 0 0,0 0-1 0 0,0-1 1 0 0,1 1-1 0 0,0 0 1 0 0,0 0-1 0 0,0-1 0 0 0,0 1 1 0 0,0 0-1 0 0,1 0 1 0 0,0 0-1 0 0,-1 0 1 0 0,2 0-1 0 0,-1 0 0 0 0,0 0 1 0 0,1 0-1 0 0,0 0 1 0 0,0 0-1 0 0,0 0 1 0 0,0 0-1 0 0,0-1 1 0 0,1 1-1 0 0,0 0 0 0 0,0-1 1 0 0,0 1-1 0 0,1 0-132 0 0,3 4 27 0 0,1 0 0 0 0,1-1 1 0 0,-1 1-1 0 0,1-1 0 0 0,1-1 0 0 0,-1 0 0 0 0,5 2-27 0 0,17 10 193 0 0,20 7-193 0 0,1 0 49 0 0,-37-17-85 0 0,0 0 0 0 0,-1 0 0 0 0,0 2 0 0 0,6 5 36 0 0,-15-12-9 0 0,-1 0 0 0 0,0 0-1 0 0,0 0 1 0 0,0 1 0 0 0,0-1-1 0 0,-1 1 1 0 0,1 0 0 0 0,-1 0-1 0 0,0 0 1 0 0,0 0 0 0 0,-1 0-1 0 0,1 0 1 0 0,-1 0 0 0 0,0 1-1 0 0,0-1 1 0 0,0 1 0 0 0,0-1-1 0 0,-1 2 10 0 0,0-3-10 0 0,0-1-1 0 0,-1 1 0 0 0,1-1 0 0 0,-1 1 1 0 0,0-1-1 0 0,0 1 0 0 0,0-1 0 0 0,0 1 1 0 0,0-1-1 0 0,0 0 0 0 0,-1 0 0 0 0,1 1 1 0 0,-1-1-1 0 0,0 0 0 0 0,1 0 0 0 0,-1-1 1 0 0,0 1-1 0 0,0 0 0 0 0,0-1 0 0 0,-1 1 1 0 0,-1 1 10 0 0,-4 1-126 0 0,0 1 0 0 0,0-1-1 0 0,-1 0 1 0 0,0-1 0 0 0,-5 1 126 0 0,5-1-98 0 0,-1-1-1 0 0,0 0 1 0 0,0 0-1 0 0,1-1 0 0 0,-1-1 1 0 0,0 0-1 0 0,0 0 1 0 0,0-1-1 0 0,-5 0 99 0 0,9 0-19 0 0,1-1 0 0 0,-1 1 0 0 0,0-1 0 0 0,0 0 0 0 0,1 0 0 0 0,0 0 0 0 0,-1-1 0 0 0,1 0 0 0 0,0 0 0 0 0,0 0 0 0 0,0-1 0 0 0,1 0-1 0 0,-1 0 1 0 0,1 0 0 0 0,0 0 0 0 0,-2-3 19 0 0,5 6-163 0 0,0-1 0 0 0,0 0 1 0 0,0 0-1 0 0,0 0 0 0 0,0 0 0 0 0,0 0 0 0 0,0-1 0 0 0,1 1 0 0 0,-1 0 0 0 0,0-1 163 0 0,1-9-7426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97 555 14712 0 0,'2'-5'714'0'0,"-1"-2"-488"0"0,0 0-1 0 0,0-1 0 0 0,-1 1 1 0 0,0 0-226 0 0,2-16 0 0 0,-2 14 106 0 0,0 1 1 0 0,-1-1 0 0 0,0 0-1 0 0,0 1 1 0 0,-2-7-107 0 0,-1-5 210 0 0,-9-43 464 0 0,6 28 120 0 0,-1-6-794 0 0,3 9 211 0 0,-5-13-211 0 0,-4-17 73 0 0,2 14-41 0 0,7 34-16 0 0,1-1 0 0 0,0-4-16 0 0,3 14-88 0 0,0 1 0 0 0,-1-1 0 0 0,1 1 0 0 0,-1-1 0 0 0,-1-1 88 0 0,2 0-474 0 0,4 2-20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0 16959 0 0,'0'1'69'0'0,"0"0"-1"0"0,0 0 0 0 0,0 0 0 0 0,0 0 0 0 0,0 0 0 0 0,0 0 1 0 0,-1 0-1 0 0,1 0 0 0 0,0 0 0 0 0,0 0 0 0 0,-1 0 0 0 0,1 0 1 0 0,-1 0-1 0 0,1 0 0 0 0,-1 0 0 0 0,1 0 0 0 0,-1 0 0 0 0,0-1 1 0 0,1 1-1 0 0,-1 0 0 0 0,0 0 0 0 0,0-1 0 0 0,1 1 0 0 0,-1 0 1 0 0,0-1-1 0 0,0 1 0 0 0,0-1 0 0 0,0 1-68 0 0,-6 2-39 0 0,1 0 0 0 0,-1 0 0 0 0,-6 2 39 0 0,3-1 207 0 0,-5 1-104 0 0,-1-2-1 0 0,0 1 1 0 0,0-2 0 0 0,-15 1-103 0 0,4 0 46 0 0,-5 1-1310 0 0,-1-3 0 0 0,0 0 0 0 0,1-2-1 0 0,-24-4 1265 0 0,40 3-6174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10 11520 0 0,'44'-4'1008'0'0,"-25"1"-732"0"0,1 2 1 0 0,0 0-1 0 0,7 1-276 0 0,-20 1 243 0 0,0-1-1 0 0,0 2 1 0 0,0-1-1 0 0,0 1 1 0 0,0 0-1 0 0,-1 0 1 0 0,1 1-1 0 0,-1 0 1 0 0,1 0-1 0 0,-1 1 1 0 0,3 1-243 0 0,-3-1 336 0 0,0 1 0 0 0,0 0 0 0 0,0 0 0 0 0,-1 1 0 0 0,0-1 0 0 0,0 1 0 0 0,0 0 1 0 0,-1 1-1 0 0,0-1 0 0 0,0 1 0 0 0,0 0-336 0 0,-2-3 98 0 0,0 1 0 0 0,0 0 0 0 0,-1-1 0 0 0,0 1 1 0 0,0 0-1 0 0,0 0 0 0 0,0-1 0 0 0,-1 1 0 0 0,1 0 0 0 0,-1 0 1 0 0,-1 0-1 0 0,1 0 0 0 0,-1 0 0 0 0,0 0 0 0 0,0-1 0 0 0,0 1 1 0 0,0 0-1 0 0,-1-1-98 0 0,-1 2 108 0 0,0 0 0 0 0,0-1 0 0 0,0 1 0 0 0,-1-1 0 0 0,1 0 0 0 0,-1 0 0 0 0,-1 0 0 0 0,1 0 0 0 0,-1-1 0 0 0,1 0 1 0 0,-1 0-1 0 0,0 0 0 0 0,-1-1 0 0 0,1 1 0 0 0,-1-1 0 0 0,0-1 0 0 0,1 1 0 0 0,-2-1-108 0 0,0 1-135 0 0,0 0 0 0 0,-1-1 0 0 0,0-1 0 0 0,1 1 0 0 0,-1-1 0 0 0,0-1 0 0 0,0 1 0 0 0,0-1 0 0 0,0 0 0 0 0,1-1 0 0 0,-1 0-1 0 0,0 0 1 0 0,0-1 0 0 0,-2-1 135 0 0,0 0-5 0 0,1 0 0 0 0,0-1 0 0 0,0 0 0 0 0,-3-3 5 0 0,8 5 1 0 0,0-1-1 0 0,0 0 1 0 0,1 0-1 0 0,-1 0 0 0 0,1 0 1 0 0,-1-1-1 0 0,1 1 1 0 0,1-1-1 0 0,-1 0 0 0 0,-1-2 0 0 0,1 2-20 0 0,1-1-1 0 0,0 1 0 0 0,-1-1 0 0 0,1 0 0 0 0,0-1 21 0 0,2 4-11 0 0,-1 0 0 0 0,1-1 0 0 0,0 1 0 0 0,0 0 0 0 0,0-1 0 0 0,0 1 0 0 0,0 0 0 0 0,0 0 0 0 0,1-1 0 0 0,-1 1-1 0 0,1 0 1 0 0,-1 0 0 0 0,1-1 11 0 0,4-12-148 0 0,-4 10-49 0 0,1 0 1 0 0,-1 1-1 0 0,1-1 1 0 0,0 0-1 0 0,0 1 0 0 0,1-1 1 0 0,-1 1-1 0 0,1 0 0 0 0,0 0 1 0 0,1-2 196 0 0,12-8-4731 0 0,-1-1-1487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17503 0 0,'-1'6'234'0'0,"0"1"-1"0"0,0 0 0 0 0,0 0 0 0 0,1 0 0 0 0,0 0 0 0 0,0 0 0 0 0,0 0 0 0 0,1 0-233 0 0,0 0 55 0 0,0 16 203 0 0,2-1-1 0 0,1 1 0 0 0,0-1 1 0 0,7 18-258 0 0,-9-32 71 0 0,1 0 0 0 0,1 0 0 0 0,-1 0 1 0 0,1 0-1 0 0,1-1 0 0 0,-1 0 0 0 0,1 0 1 0 0,0 0-1 0 0,1 0 0 0 0,0-1 0 0 0,0 0 1 0 0,0 0-1 0 0,1-1 0 0 0,3 3-71 0 0,-6-6-111 0 0,0 0 1 0 0,0 0-1 0 0,0 0 1 0 0,0 0-1 0 0,1-1 1 0 0,-1 0-1 0 0,1 0 1 0 0,-1 0-1 0 0,0 0 1 0 0,1-1-1 0 0,3 1 111 0 0,-3-1-657 0 0,-1 0-1 0 0,0-1 1 0 0,1 0-1 0 0,-1 1 1 0 0,0-1-1 0 0,0 0 1 0 0,4-2 657 0 0,3-2-1856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15664 0 0,'-6'15'554'0'0,"1"0"0"0"0,1 1 1 0 0,0-1-1 0 0,1 1 1 0 0,0 0-1 0 0,1 15-554 0 0,-3 9 1057 0 0,-24 152 359 0 0,21-134-2124 0 0,3 1 0 0 0,2 8 708 0 0,3-61-4891 0 0,2-1-1625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29 10592 0 0,'7'-4'345'0'0,"0"0"0"0"0,1 0-1 0 0,-1 0 1 0 0,1 1 0 0 0,0 0 0 0 0,0 1 0 0 0,2 0-345 0 0,-7 1 192 0 0,0 0-1 0 0,0 1 0 0 0,0-1 0 0 0,0 1 1 0 0,1 0-1 0 0,-1 0 0 0 0,0 0 0 0 0,0 1 1 0 0,0-1-1 0 0,0 1 0 0 0,0 0 0 0 0,0 0 1 0 0,0 0-1 0 0,0 0 0 0 0,0 0 0 0 0,0 0 1 0 0,0 1-1 0 0,0 0 0 0 0,-1-1 0 0 0,1 1-191 0 0,2 2 330 0 0,-1 1-1 0 0,1-1 0 0 0,-1 1 0 0 0,0 0 1 0 0,0 0-1 0 0,-1 0 0 0 0,0 1 0 0 0,0-1 1 0 0,0 1-1 0 0,0-1 0 0 0,-1 1 0 0 0,0 0 0 0 0,0 0 1 0 0,1 6-330 0 0,-1-2 3 0 0,0 1-1 0 0,-1 0 1 0 0,0-1 0 0 0,0 1 0 0 0,-1 0 0 0 0,-1 0 0 0 0,0-1-1 0 0,0 1 1 0 0,-1 0 0 0 0,-1 2-3 0 0,1-6 0 0 0,0 1-1 0 0,-1-1 1 0 0,0 0-1 0 0,0 0 1 0 0,-1 0 0 0 0,0 0-1 0 0,0-1 1 0 0,-1 0-1 0 0,1 1 1 0 0,-1-2 0 0 0,-1 1-1 0 0,1 0 1 0 0,-1-1-1 0 0,-4 3 1 0 0,4-4-51 0 0,-1-1-1 0 0,1 0 0 0 0,0 0 0 0 0,-1 0 1 0 0,0-1-1 0 0,1 0 0 0 0,-1 0 1 0 0,0-1-1 0 0,0 0 0 0 0,0 0 1 0 0,0-1-1 0 0,0 1 0 0 0,0-2 0 0 0,0 1 1 0 0,0-1-1 0 0,0 0 0 0 0,0 0 1 0 0,0-1-1 0 0,1 0 0 0 0,-1 0 0 0 0,-4-3 52 0 0,6 3-58 0 0,0 0 0 0 0,0-1 0 0 0,0 1 0 0 0,1-1-1 0 0,0-1 1 0 0,-1 1 0 0 0,1-1 0 0 0,0 1-1 0 0,0-1 1 0 0,1 0 0 0 0,-1 0 0 0 0,1-1 0 0 0,0 0 58 0 0,1 2-22 0 0,0-1 1 0 0,0 0-1 0 0,0 0 1 0 0,1-1-1 0 0,0 1 1 0 0,-1 0-1 0 0,2 0 1 0 0,-1-1-1 0 0,0 1 1 0 0,1 0-1 0 0,0-1 1 0 0,0 1-1 0 0,0-1 1 0 0,1 1-1 0 0,-1 0 1 0 0,1-1-1 0 0,0 0 22 0 0,4-14-974 0 0,1 1-1 0 0,0 0 1 0 0,1 1-1 0 0,1 0 0 0 0,1 0 1 0 0,0 0-1 0 0,2 1 975 0 0,4-4-4729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10568 0 0,'3'2'176'0'0,"0"-1"1"0"0,-1 1-1 0 0,1 0 1 0 0,-1 0-1 0 0,0 0 1 0 0,0 1-1 0 0,0-1 1 0 0,0 1-1 0 0,0-1 1 0 0,0 1-1 0 0,0-1 1 0 0,-1 1-1 0 0,1 0 1 0 0,-1 0-1 0 0,0 0 1 0 0,0 0 0 0 0,0 0-1 0 0,0 3-176 0 0,2 8 1546 0 0,-1 0 0 0 0,0 0 1 0 0,-1 10-1547 0 0,-1-14 371 0 0,3 26 2119 0 0,3 5-2490 0 0,2 13 1394 0 0,-7-40-1317 0 0,2 0 0 0 0,0 0 0 0 0,0 0-1 0 0,1 0 1 0 0,1-1 0 0 0,1 1 0 0 0,0-1-1 0 0,4 6-76 0 0,-7-14 23 0 0,1 1 0 0 0,0 0 0 0 0,0-1 0 0 0,0 0 0 0 0,1 0 0 0 0,0 0 0 0 0,0-1 0 0 0,5 4-23 0 0,-6-6 4 0 0,0 1 1 0 0,0-1 0 0 0,-1 0 0 0 0,1-1-1 0 0,1 1 1 0 0,-1-1 0 0 0,0 0 0 0 0,0 0-1 0 0,0 0 1 0 0,1 0 0 0 0,-1-1 0 0 0,0 1 0 0 0,1-1-1 0 0,0-1-4 0 0,0 1 0 0 0,0-1 0 0 0,0 0 0 0 0,-1 0 0 0 0,1 0 0 0 0,0-1 0 0 0,-1 1 0 0 0,0-1 0 0 0,1 0 0 0 0,-1-1 0 0 0,0 1 0 0 0,0-1 0 0 0,0 0 0 0 0,0 0 0 0 0,0 0 0 0 0,-1 0 0 0 0,0 0 0 0 0,1-1 0 0 0,0-2 0 0 0,1 0 0 0 0,-1 0 0 0 0,0 0 0 0 0,0-1 0 0 0,-1 0 0 0 0,0 1 0 0 0,0-1 0 0 0,-1-1 0 0 0,1 1 0 0 0,-1 0 0 0 0,-1-1 0 0 0,1-2 0 0 0,2-26-2130 0 0,-1-14 2130 0 0,-2 37-1078 0 0,-2 0 1 0 0,0 0-1 0 0,0 0 0 0 0,-1 1 1 0 0,-3-10 1077 0 0,3 13-6881 0 0</inkml:trace>
  <inkml:trace contextRef="#ctx0" brushRef="#br0" timeOffset="1">694 418 19519 0 0,'0'0'432'0'0,"2"4"88"0"0,0-1 24 0 0,0 3 0 0 0,-2-6-440 0 0,2 5-104 0 0,2 0 0 0 0,0-1 0 0 0,-4-4 392 0 0,4 3 56 0 0,0 1 16 0 0,-4-4 0 0 0,0 0-784 0 0,4 2-152 0 0,-4-2-32 0 0,0 0-5463 0 0,0 0-1097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61 11256 0 0,'0'0'514'0'0,"0"0"-6"0"0,0-8-262 0 0,-1 6-180 0 0,1 0 1 0 0,-1 1 0 0 0,0-1 0 0 0,0 0-1 0 0,0 0 1 0 0,0 1 0 0 0,0-1 0 0 0,0 1-1 0 0,0-1 1 0 0,-1 1 0 0 0,1-1 0 0 0,-1 1-1 0 0,1 0 1 0 0,-1-1 0 0 0,1 1 0 0 0,-1 0-1 0 0,0 0 1 0 0,1 0 0 0 0,-3 0-67 0 0,-5-3 189 0 0,0 0 0 0 0,0 1 0 0 0,-6-1-189 0 0,5 1 95 0 0,6 2-51 0 0,-1 0 0 0 0,1 0 1 0 0,0 0-1 0 0,-1 0 0 0 0,1 1 0 0 0,-1 0 0 0 0,1 0 0 0 0,0 0 0 0 0,-1 0 1 0 0,1 1-1 0 0,0 0 0 0 0,-1 0 0 0 0,1 0 0 0 0,0 0 0 0 0,0 1 0 0 0,0 0 0 0 0,0-1 1 0 0,0 1-1 0 0,0 1 0 0 0,-2 0-44 0 0,5-2 52 0 0,0 1 1 0 0,-1-1-1 0 0,1 1 1 0 0,0-1-1 0 0,0 1 0 0 0,-1-1 1 0 0,1 1-1 0 0,0 0 1 0 0,1-1-1 0 0,-1 1 1 0 0,0 0-1 0 0,0 0 1 0 0,1 0-1 0 0,-1 0 0 0 0,1 1-52 0 0,-4 27 541 0 0,4-19-392 0 0,1 0 0 0 0,-1 0 0 0 0,2 2-149 0 0,-1-9 30 0 0,0 0-1 0 0,0-1 0 0 0,0 1 0 0 0,0-1 0 0 0,1 1 0 0 0,-1-1 0 0 0,1 0 0 0 0,0 1 0 0 0,0-1 0 0 0,0 0 0 0 0,1 1-29 0 0,9 9 231 0 0,0 0 0 0 0,1-1-1 0 0,1 0 1 0 0,0-1 0 0 0,0 0-1 0 0,4 1-230 0 0,145 88 280 0 0,-136-84-298 0 0,-2 2 0 0 0,0 1 0 0 0,-1 0 0 0 0,11 14 18 0 0,-17-15-48 0 0,-1 0-1 0 0,1 4 49 0 0,-12-14-16 0 0,-1-1 0 0 0,0 1-1 0 0,-1 0 1 0 0,1 0-1 0 0,-2 1 1 0 0,1-1-1 0 0,0 4 17 0 0,-3-6 2 0 0,0 0 0 0 0,0 1 0 0 0,0-1 0 0 0,-1 0 0 0 0,0 0 0 0 0,0 1 0 0 0,0-1 0 0 0,-1 0 0 0 0,0 0 0 0 0,0 0-1 0 0,-1 1-1 0 0,-1 4-18 0 0,-1 0 0 0 0,0-1-1 0 0,-1 1 1 0 0,1-1 0 0 0,-6 7 18 0 0,2-4-18 0 0,0-1 0 0 0,-1 0 0 0 0,0-1-1 0 0,-1 0 1 0 0,0 0 0 0 0,-1-1 0 0 0,0-1 0 0 0,0 1 0 0 0,-1-2 0 0 0,0 0 0 0 0,-1 0 0 0 0,0-1 0 0 0,0-1 0 0 0,-1 0 0 0 0,1-1 0 0 0,-1 0 0 0 0,0-1-1 0 0,-5 0 19 0 0,13-3-48 0 0,-1 0 0 0 0,1-1 0 0 0,-1 0 0 0 0,1 0-1 0 0,-1-1 1 0 0,1 0 0 0 0,0 0 0 0 0,-1 0-1 0 0,1-1 1 0 0,0 0 0 0 0,0 0 0 0 0,-3-2 48 0 0,1 1-120 0 0,0-2 1 0 0,1 1 0 0 0,-1-1-1 0 0,1 0 1 0 0,0-1 0 0 0,0 1-1 0 0,0-1 1 0 0,-3-6 119 0 0,-8-11-762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101 529 15664 0 0,'-2'-15'861'0'0,"0"0"1"0"0,0-12-862 0 0,0-9 428 0 0,-11-52 4698 0 0,-17-56-5126 0 0,6 46-578 0 0,4 17-4734 0 0,14 57-2003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1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12896 0 0,'0'2'594'0'0,"13"22"228"0"0,-9-17-638 0 0,0-1 0 0 0,-1 1 0 0 0,0 0 0 0 0,0 0 0 0 0,-1 0 0 0 0,1 5-184 0 0,7 37 5405 0 0,14 43-5405 0 0,-5-23 1229 0 0,-7-20-598 0 0,-7-27 74 0 0,3 21-705 0 0,-5-19 621 0 0,5 16-621 0 0,62 278 981 0 0,-47-201-818 0 0,-12-69-185 0 0,-3-15-82 0 0,-2-1 1 0 0,0 8 103 0 0,2-1-2513 0 0,-8-39 607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1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1 449 11952 0 0,'0'0'546'0'0,"0"-8"182"0"0,0 3-701 0 0,1 0-1 0 0,0 0 1 0 0,0 0 0 0 0,0 1-1 0 0,2-5-26 0 0,1-2 382 0 0,2-6 269 0 0,1 1 1 0 0,1 0-1 0 0,1 1 1 0 0,0 0-1 0 0,0 0 1 0 0,8-8-652 0 0,18-29 1140 0 0,-23 35-743 0 0,1-1-1 0 0,0 2 1 0 0,1 0-1 0 0,13-12-396 0 0,4 0 568 0 0,0 2-1 0 0,3 1-567 0 0,-23 17 88 0 0,0 2-1 0 0,0 0 1 0 0,1 0-1 0 0,-1 1 1 0 0,1 0-1 0 0,0 1 1 0 0,1 1-1 0 0,-1-1 0 0 0,1 2 1 0 0,-1 0-1 0 0,1 1 1 0 0,0 0-1 0 0,0 1 1 0 0,0 0-1 0 0,4 1-87 0 0,-6 0 36 0 0,-1 0 0 0 0,-1 1 0 0 0,1 0 0 0 0,0 1 0 0 0,0 0 0 0 0,-1 0 0 0 0,0 1 0 0 0,1 0 0 0 0,-1 1 0 0 0,-1 0 0 0 0,1 0 0 0 0,-1 1 0 0 0,0 0 0 0 0,0 1 0 0 0,-1 0 0 0 0,0 0 0 0 0,0 0 0 0 0,0 1 0 0 0,2 4-36 0 0,-5-6 38 0 0,-1 1 1 0 0,1 0-1 0 0,-2 0 0 0 0,1-1 0 0 0,-1 2 0 0 0,0-1 1 0 0,0 0-1 0 0,-1 0 0 0 0,0 1 0 0 0,0-1 0 0 0,0 0 1 0 0,-1 1-1 0 0,-1 1-38 0 0,0 9-78 0 0,-1 0 1 0 0,-1 0-1 0 0,-1 0 1 0 0,-5 14 77 0 0,3-15-64 0 0,0-1 0 0 0,-1-1 1 0 0,-1 1-1 0 0,-7 11 64 0 0,-11 12-98 0 0,-7 6 98 0 0,-2-1-359 0 0,-38 34 359 0 0,52-57-120 0 0,5-6-96 0 0,-2 0 0 0 0,-16 11 216 0 0,-4 2-428 0 0,21-16-222 0 0,-1 0-1 0 0,0-2 1 0 0,-15 7 650 0 0,24-13-605 0 0,-9 5-970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2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1109 13824 0 0,'13'4'318'0'0,"0"0"1"0"0,0-1 0 0 0,0-1 0 0 0,0 0 0 0 0,0-1 0 0 0,1-1 0 0 0,-1 0-1 0 0,1 0 1 0 0,-1-1 0 0 0,0-1 0 0 0,0 0 0 0 0,0-1 0 0 0,0-1-1 0 0,10-3-318 0 0,-13 3 165 0 0,72-28 894 0 0,-68 25-905 0 0,0 0 0 0 0,0-1 0 0 0,-1 0 0 0 0,7-7-154 0 0,7-8 120 0 0,-1 0-1 0 0,-1-1 0 0 0,14-19-119 0 0,-25 26 43 0 0,0-1 0 0 0,-2-1 0 0 0,0 0 0 0 0,-2 0 0 0 0,0-1 0 0 0,2-7-43 0 0,-8 17 0 0 0,2-4 0 0 0,0-2 0 0 0,-1 1 0 0 0,-1 0 0 0 0,0-1 0 0 0,-1 0 0 0 0,0-8 0 0 0,-2 14-20 0 0,-1 1-1 0 0,0-1 1 0 0,-1 1-1 0 0,0-1 0 0 0,0 1 1 0 0,-1-1-1 0 0,0 1 1 0 0,-1 0-1 0 0,0 0 0 0 0,-3-5 21 0 0,5 10-9 0 0,-1 1 0 0 0,0-1-1 0 0,-1 1 1 0 0,1-1 0 0 0,0 1 0 0 0,-1 0-1 0 0,0 0 1 0 0,0 0 0 0 0,0 0-1 0 0,0 1 1 0 0,0-1 0 0 0,0 1-1 0 0,-1 0 1 0 0,1 0 0 0 0,-1 0-1 0 0,0 0 1 0 0,1 0 0 0 0,-1 1 0 0 0,0 0-1 0 0,0 0 1 0 0,0 0 0 0 0,0 0-1 0 0,0 1 1 0 0,0-1 0 0 0,0 1-1 0 0,-1 0 10 0 0,-2 0-18 0 0,1 1 0 0 0,0-1-1 0 0,-1 1 1 0 0,1 0-1 0 0,0 1 1 0 0,0 0-1 0 0,0 0 1 0 0,0 0 0 0 0,0 0-1 0 0,0 1 1 0 0,-4 3 18 0 0,2-1-57 0 0,1 0 0 0 0,0 1 0 0 0,0 0 0 0 0,1 0-1 0 0,0 1 1 0 0,0 0 0 0 0,-5 7 57 0 0,-1 4-94 0 0,1 1 0 0 0,1 1-1 0 0,1 0 1 0 0,1 0 0 0 0,0 1-1 0 0,-1 10 95 0 0,3-8 10 0 0,1 0-1 0 0,1 0 0 0 0,1 0 1 0 0,2 1-1 0 0,0-1 0 0 0,1 7-9 0 0,3 5 35 0 0,0 0 0 0 0,2 0-1 0 0,9 28-34 0 0,-6-31 115 0 0,2-1 0 0 0,1-1-1 0 0,10 20-114 0 0,-12-32 84 0 0,0-1 1 0 0,1 0-1 0 0,1-1 0 0 0,1 0 0 0 0,0-1 1 0 0,11 10-85 0 0,-18-20 22 0 0,1 0 0 0 0,0-1 0 0 0,0 0 0 0 0,0 0 0 0 0,1 0 0 0 0,-1-1 0 0 0,1 0 0 0 0,0 0 0 0 0,0-1 0 0 0,0 1 0 0 0,0-2 0 0 0,0 1 0 0 0,1-1 0 0 0,-1 0 0 0 0,1 0-22 0 0,7-1 43 0 0,0 0 1 0 0,1 0-1 0 0,-1-1 1 0 0,0-1-1 0 0,0-1 0 0 0,12-3-43 0 0,-12 1 0 0 0,-1-1 0 0 0,0 0 0 0 0,0-1 0 0 0,-1-1 0 0 0,0 0 0 0 0,0-1 0 0 0,-1 0 0 0 0,7-7 0 0 0,-2 0-24 0 0,-1-1-1 0 0,0 0 0 0 0,-1-1 0 0 0,-1-1 0 0 0,10-17 25 0 0,1-6-43 0 0,-1-1 0 0 0,9-26 43 0 0,-17 27-132 0 0,-2-1 1 0 0,-1-1 0 0 0,-3 0-1 0 0,1-19 132 0 0,-6 29-213 0 0,-2 0 0 0 0,0-20 213 0 0,-2 19 70 0 0,0 2 17 0 0,-2 0 0 0 0,-1 0-1 0 0,-1 1 1 0 0,-2-1 0 0 0,-2-2-87 0 0,-5-18-205 0 0,6 23-122 0 0,-7-20 327 0 0,-11-35-44 0 0,11 35 233 0 0,-7-12-189 0 0,-5-4 253 0 0,24 59-241 0 0,1 5 47 0 0,0 2 6 0 0,2 52 401 0 0,3-1 0 0 0,1 0-1 0 0,3-1 1 0 0,14 44-466 0 0,51 189 977 0 0,-14-17-1037 0 0,-19-75-144 0 0,13 25 63 0 0,-54-213 98 0 0,1 0 0 0 0,0 0 0 0 0,0 0 0 0 0,0 0 0 0 0,0 0 0 0 0,1 0-1 0 0,-1 0 1 0 0,1 0 0 0 0,-1 0 0 0 0,1-1 0 0 0,0 1 0 0 0,0-1 0 0 0,1 1 43 0 0,-2-2-1105 0 0,-1-1-353 0 0,0 0-70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0 7368 0 0,'-2'1'568'0'0,"-5"2"-408"0"0,0-1 0 0 0,0 0 1 0 0,0-1-1 0 0,-1 1 0 0 0,-1-1-160 0 0,-19 4 1412 0 0,-38 15 2574 0 0,-22 12-3986 0 0,17-7 838 0 0,-4-1-838 0 0,52-17-167 0 0,1 1 0 0 0,1 1 0 0 0,-2 2 167 0 0,6-2-760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3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61 11256 0 0,'0'0'514'0'0,"0"0"-6"0"0,0-8-262 0 0,-1 6-180 0 0,1 0 1 0 0,-1 1 0 0 0,0-1 0 0 0,0 0-1 0 0,0 0 1 0 0,0 1 0 0 0,0-1 0 0 0,0 1-1 0 0,0-1 1 0 0,-1 1 0 0 0,1-1 0 0 0,-1 1-1 0 0,1 0 1 0 0,-1-1 0 0 0,1 1 0 0 0,-1 0-1 0 0,0 0 1 0 0,1 0 0 0 0,-3 0-67 0 0,-5-3 189 0 0,0 0 0 0 0,0 1 0 0 0,-6-1-189 0 0,5 1 95 0 0,6 2-51 0 0,-1 0 0 0 0,1 0 1 0 0,0 0-1 0 0,-1 0 0 0 0,1 1 0 0 0,-1 0 0 0 0,1 0 0 0 0,0 0 0 0 0,-1 0 1 0 0,1 1-1 0 0,0 0 0 0 0,-1 0 0 0 0,1 0 0 0 0,0 0 0 0 0,0 1 0 0 0,0 0 0 0 0,0-1 1 0 0,0 1-1 0 0,0 1 0 0 0,-2 0-44 0 0,5-2 52 0 0,0 1 1 0 0,-1-1-1 0 0,1 1 1 0 0,0-1-1 0 0,0 1 0 0 0,-1-1 1 0 0,1 1-1 0 0,0 0 1 0 0,1-1-1 0 0,-1 1 1 0 0,0 0-1 0 0,0 0 1 0 0,1 0-1 0 0,-1 0 0 0 0,1 1-52 0 0,-4 27 541 0 0,4-19-392 0 0,1 0 0 0 0,-1 0 0 0 0,2 2-149 0 0,-1-9 30 0 0,0 0-1 0 0,0-1 0 0 0,0 1 0 0 0,0-1 0 0 0,1 1 0 0 0,-1-1 0 0 0,1 0 0 0 0,0 1 0 0 0,0-1 0 0 0,0 0 0 0 0,1 1-29 0 0,9 9 231 0 0,0 0 0 0 0,1-1-1 0 0,1 0 1 0 0,0-1 0 0 0,0 0-1 0 0,4 1-230 0 0,145 88 280 0 0,-136-84-298 0 0,-2 2 0 0 0,0 1 0 0 0,-1 0 0 0 0,11 14 18 0 0,-17-15-48 0 0,-1 0-1 0 0,1 4 49 0 0,-12-14-16 0 0,-1-1 0 0 0,0 1-1 0 0,-1 0 1 0 0,1 0-1 0 0,-2 1 1 0 0,1-1-1 0 0,0 4 17 0 0,-3-6 2 0 0,0 0 0 0 0,0 1 0 0 0,0-1 0 0 0,-1 0 0 0 0,0 0 0 0 0,0 1 0 0 0,0-1 0 0 0,-1 0 0 0 0,0 0 0 0 0,0 0-1 0 0,-1 1-1 0 0,-1 4-18 0 0,-1 0 0 0 0,0-1-1 0 0,-1 1 1 0 0,1-1 0 0 0,-6 7 18 0 0,2-4-18 0 0,0-1 0 0 0,-1 0 0 0 0,0-1-1 0 0,-1 0 1 0 0,0 0 0 0 0,-1-1 0 0 0,0-1 0 0 0,0 1 0 0 0,-1-2 0 0 0,0 0 0 0 0,-1 0 0 0 0,0-1 0 0 0,0-1 0 0 0,-1 0 0 0 0,1-1 0 0 0,-1 0 0 0 0,0-1-1 0 0,-5 0 19 0 0,13-3-48 0 0,-1 0 0 0 0,1-1 0 0 0,-1 0 0 0 0,1 0-1 0 0,-1-1 1 0 0,1 0 0 0 0,0 0 0 0 0,-1 0-1 0 0,1-1 1 0 0,0 0 0 0 0,0 0 0 0 0,-3-2 48 0 0,1 1-120 0 0,0-2 1 0 0,1 1 0 0 0,-1-1-1 0 0,1 0 1 0 0,0-1 0 0 0,0 1-1 0 0,0-1 1 0 0,-3-6 119 0 0,-8-11-762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7832 0 0,'0'0'602'0'0,"0"0"-280"0"0,0 0 292 0 0,0 0 170 0 0,0 0 31 0 0,0 0 46 0 0,0 0 166 0 0,0 2 77 0 0,2 39 1333 0 0,1 0 1 0 0,5 10-2438 0 0,0 10 843 0 0,1-5 622 0 0,9 28-1465 0 0,-5-23 518 0 0,35 151 439 0 0,-17-90-809 0 0,-15-67-220 0 0,1-1 1 0 0,20 39 71 0 0,-32-80-71 0 0,0-3-368 0 0,0 1 1 0 0,0-1 0 0 0,6 7 438 0 0,-8-12-1836 0 0,0 0-1 0 0,1-1 1 0 0,0 0 0 0 0,4 4 1836 0 0,3 0-6005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4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8752 0 0,'0'2'398'0'0,"5"6"-148"0"0,-1 1 0 0 0,-1 0-1 0 0,0 0 1 0 0,1 4-250 0 0,-1-1 1262 0 0,1 0 0 0 0,5 9-1262 0 0,-3-8 676 0 0,-1 0 0 0 0,-1 0-1 0 0,0 1-675 0 0,0-2 383 0 0,-1 1 0 0 0,2-1 0 0 0,5 10-383 0 0,-5-13 140 0 0,-1-3-25 0 0,-1 0 1 0 0,0 1-1 0 0,0-1 1 0 0,-1 1-1 0 0,2 5-115 0 0,2 8 386 0 0,1 1 0 0 0,5 10-386 0 0,-4-11 258 0 0,0 1 1 0 0,1 11-259 0 0,-2-7 402 0 0,10 22-402 0 0,-9-25 125 0 0,-1 0 0 0 0,4 18-125 0 0,-1-4 65 0 0,-7-24-35 0 0,1-1-1 0 0,0 9-29 0 0,1-2-26 0 0,-4-16 20 0 0,0 1 1 0 0,-1-1-1 0 0,1 1 1 0 0,0-1-1 0 0,-1 1 0 0 0,0-1 1 0 0,1 1-1 0 0,-1-1 1 0 0,0 1-1 0 0,0-1 0 0 0,-1 3 6 0 0,1 2-14 0 0,-2-5-36 0 0,-1-5-32 0 0,-3-3-28 0 0,3 0 111 0 0,0-1-1 0 0,0 1 0 0 0,1 0 0 0 0,0-1 0 0 0,0 1 0 0 0,0-1 1 0 0,1 0-1 0 0,0 1 0 0 0,0-1 0 0 0,1-4 0 0 0,-6-30-12 0 0,2 25-34 0 0,1 0 1 0 0,1 0 0 0 0,0 0-1 0 0,1-7 46 0 0,-2-31-63 0 0,1 36 63 0 0,1 0 0 0 0,1 0 0 0 0,1 0-1 0 0,0-1 1 0 0,2 4 0 0 0,3-43 0 0 0,-4 41-3 0 0,1 0-1 0 0,0-1 0 0 0,1 1 1 0 0,1 0-1 0 0,1 0 4 0 0,5-21-120 0 0,-4 18 37 0 0,0 0 1 0 0,1 0-1 0 0,2 1 1 0 0,9-15 82 0 0,1-3 324 0 0,-17 33-296 0 0,-1 0 0 0 0,0 0 0 0 0,1 1 0 0 0,0-1-1 0 0,0 1 1 0 0,0 0 0 0 0,0 0 0 0 0,1 0-1 0 0,-1 0 1 0 0,1 1 0 0 0,0-1 0 0 0,0 1-1 0 0,-1 0 1 0 0,2 0 0 0 0,-1 0 0 0 0,0 1-1 0 0,4-2-27 0 0,-6 3 22 0 0,-1 0 0 0 0,1 0-1 0 0,0-1 1 0 0,-1 1 0 0 0,1 1-1 0 0,-1-1 1 0 0,1 0-1 0 0,-1 0 1 0 0,1 0 0 0 0,-1 1-1 0 0,1-1 1 0 0,-1 1-1 0 0,1-1 1 0 0,-1 1 0 0 0,1 0-1 0 0,-1 0 1 0 0,0-1 0 0 0,1 1-1 0 0,-1 0 1 0 0,0 0-1 0 0,0 0 1 0 0,0 1 0 0 0,0-1-1 0 0,0 0 1 0 0,0 0-1 0 0,0 0-21 0 0,4 6 108 0 0,-1 0 0 0 0,0 0 0 0 0,0 0 0 0 0,2 7-108 0 0,2 4 150 0 0,1 0 8 0 0,-1 1 0 0 0,-1 0 0 0 0,3 16-158 0 0,-2-9 161 0 0,7 18-161 0 0,0-5 69 0 0,6 28-69 0 0,-8-25 48 0 0,7 17-48 0 0,-12-37 0 0 0,5 21 0 0 0,-7-20 0 0 0,8 19 0 0 0,-3-14-26 0 0,-8-17-7 0 0,1 0-1 0 0,1 0 0 0 0,0 0 0 0 0,0-1 1 0 0,2 1 33 0 0,1 3-149 0 0,-5-10-104 0 0,-1 0-1 0 0,0-1 0 0 0,1 1 1 0 0,-1-1-1 0 0,1 0 0 0 0,1 1 254 0 0,8 5-1551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4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319 249 10624 0 0,'2'-5'99'0'0,"0"1"0"0"0,0-1 0 0 0,0 1 0 0 0,-1-1 0 0 0,1 0 0 0 0,-1 1 1 0 0,-1-1-1 0 0,1 0 0 0 0,0 0 0 0 0,-1 0 0 0 0,0 0 0 0 0,-1 1 0 0 0,1-1 0 0 0,-1-2-99 0 0,-1-6 308 0 0,-1 0-1 0 0,-1 0 1 0 0,0 0-1 0 0,-4-8-307 0 0,6 16 122 0 0,-1-1 1 0 0,0 1-1 0 0,-1 0 1 0 0,1 0-1 0 0,-1 0 0 0 0,0 0 1 0 0,0 1-1 0 0,-1 0 1 0 0,1-1-1 0 0,-1 2 1 0 0,0-1-1 0 0,-4-2-122 0 0,-1 0 120 0 0,-1 0 1 0 0,0 0-1 0 0,0 1 0 0 0,-1 0 1 0 0,-9-2-121 0 0,14 6 82 0 0,0-1 1 0 0,0 1 0 0 0,0 0-1 0 0,0 1 1 0 0,0 0 0 0 0,0 0 0 0 0,-1 0-1 0 0,1 1 1 0 0,0 0 0 0 0,-4 1-83 0 0,6-1 92 0 0,0 1 0 0 0,0-1 0 0 0,0 1 0 0 0,0 0 0 0 0,0 1 0 0 0,0-1 0 0 0,0 1 0 0 0,1 0 0 0 0,-1 0 0 0 0,1 0 0 0 0,0 1 0 0 0,0-1 0 0 0,-3 4-92 0 0,3-1 111 0 0,1 0-1 0 0,-1 0 1 0 0,1 0-1 0 0,0 1 1 0 0,-2 5-111 0 0,1-3 95 0 0,3-7-53 0 0,1 1 0 0 0,-1 0 0 0 0,1 0 0 0 0,-1 0 0 0 0,1 0 0 0 0,0 0 0 0 0,0 0 0 0 0,0 0-1 0 0,1 0 1 0 0,-1 3-42 0 0,2 10 197 0 0,-2-10-117 0 0,1 1-1 0 0,0-1 0 0 0,0 1 0 0 0,1-1 0 0 0,0 1 0 0 0,0-1 0 0 0,1 0 0 0 0,-1 0 0 0 0,1 0 0 0 0,1 0 1 0 0,-1-1-1 0 0,1 1 0 0 0,0-1 0 0 0,0 0 0 0 0,3 4-79 0 0,9 7 270 0 0,1 0 0 0 0,1-2 1 0 0,16 12-271 0 0,3 0 175 0 0,22 9-175 0 0,25 16 83 0 0,-43-26-102 0 0,-21-13-44 0 0,16 12 63 0 0,-30-19-9 0 0,-1-1 0 0 0,0 1 1 0 0,0 0-1 0 0,0 0 0 0 0,0 0 1 0 0,-1 1-1 0 0,0 0 0 0 0,1 1 9 0 0,-4-4-14 0 0,1-1-1 0 0,-1 1 1 0 0,1 0-1 0 0,-1 0 1 0 0,0 0-1 0 0,0 0 1 0 0,-1 0-1 0 0,1 0 1 0 0,0 1 14 0 0,-1-2-8 0 0,0 0 0 0 0,-1 0 0 0 0,1-1 0 0 0,0 1 1 0 0,0 0-1 0 0,-1 0 0 0 0,1-1 0 0 0,-1 1 0 0 0,0 0 0 0 0,1-1 1 0 0,-1 1-1 0 0,0-1 0 0 0,0 1 0 0 0,0-1 0 0 0,0 1 0 0 0,0 0 8 0 0,-10 10-27 0 0,0 0 0 0 0,-1-1 0 0 0,0 0 0 0 0,-1 0 0 0 0,-4 1 27 0 0,0 1-9 0 0,8-7 9 0 0,-1 0 0 0 0,0 0 0 0 0,0-1 0 0 0,0-1 0 0 0,-3 1 0 0 0,-22 11 0 0 0,25-11-19 0 0,-1-1-1 0 0,0 0 0 0 0,0 0 1 0 0,0-1-1 0 0,0-1 0 0 0,0 0 1 0 0,-1 0-1 0 0,1-1 0 0 0,-1-1 0 0 0,1 0 1 0 0,-1 0-1 0 0,1-1 0 0 0,-8-2 20 0 0,13 1-222 0 0,0 0-1 0 0,0 0 1 0 0,0 0-1 0 0,0-1 1 0 0,1 0-1 0 0,-1 0 1 0 0,1 0-1 0 0,-1-1 1 0 0,1 0-1 0 0,-4-4 223 0 0,0-3-4420 0 0,1-1-1350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5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10136 0 0,'2'9'216'0'0,"1"0"-1"0"0,-1 0 1 0 0,2-1 0 0 0,-1 1 0 0 0,3 2-216 0 0,8 23 830 0 0,-10-20-185 0 0,2 3 294 0 0,0 0 0 0 0,1-1 1 0 0,2 3-940 0 0,-6-13 299 0 0,-1 1 1 0 0,1-1 0 0 0,0 8-300 0 0,9 19 718 0 0,1-6-371 0 0,2 2 432 0 0,6 20-779 0 0,-19-43 15 0 0,0 0-1 0 0,1 0 1 0 0,-1 0-1 0 0,1 0 1 0 0,1-1-1 0 0,-1 1 0 0 0,1-1 1 0 0,0 0-1 0 0,0 0 1 0 0,1 0-1 0 0,0 0-14 0 0,-2-1-1293 0 0,4 5-4840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7832 0 0,'0'0'602'0'0,"0"0"-280"0"0,0 0 292 0 0,0 0 170 0 0,0 0 31 0 0,0 0 46 0 0,0 0 166 0 0,0 2 77 0 0,2 39 1333 0 0,1 0 1 0 0,5 10-2438 0 0,0 10 843 0 0,1-5 622 0 0,9 28-1465 0 0,-5-23 518 0 0,35 151 439 0 0,-17-90-809 0 0,-15-67-220 0 0,1-1 1 0 0,20 39 71 0 0,-32-80-71 0 0,0-3-368 0 0,0 1 1 0 0,0-1 0 0 0,6 7 438 0 0,-8-12-1836 0 0,0 0-1 0 0,1-1 1 0 0,0 0 0 0 0,4 4 1836 0 0,3 0-6005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51 8288 0 0,'-8'-19'368'0'0,"8"11"80"0"0,-8 4-360 0 0,-2-4-88 0 0,7 3 0 0 0,-2-1 0 0 0,-5 6 832 0 0,7 0 160 0 0,-2 0 24 0 0,5 0 8 0 0,0 0-576 0 0,0 6-104 0 0,0 3-24 0 0,0-1-4064 0 0,5 3-800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5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273 397 10592 0 0,'5'-6'148'0'0,"0"-1"1"0"0,0 0-1 0 0,-1 0 1 0 0,0 0-1 0 0,-1 0 1 0 0,0 0-1 0 0,0-1 1 0 0,0 0-1 0 0,-1 1 1 0 0,1-5-149 0 0,-2 4 136 0 0,2-9 236 0 0,0 1 0 0 0,-1-1 0 0 0,-1 0 0 0 0,-1-9-372 0 0,-1 10 414 0 0,-1 0-1 0 0,-1 0 1 0 0,0 0 0 0 0,-2-4-414 0 0,3 13 185 0 0,0 0 1 0 0,-1 0-1 0 0,0 0 1 0 0,-1 0-1 0 0,1 1 0 0 0,-1-1 1 0 0,0 1-1 0 0,-1 0 1 0 0,0 0-1 0 0,-1-1-185 0 0,1 1 24 0 0,-1 1-1 0 0,1 0 0 0 0,-1 0 1 0 0,0 0-1 0 0,0 1 1 0 0,-1 0-1 0 0,1 0 0 0 0,-1 0 1 0 0,-4-1-24 0 0,7 4 56 0 0,0-1 0 0 0,0 1 0 0 0,-1-1 0 0 0,1 1 0 0 0,0 1 0 0 0,-1-1 0 0 0,1 1 1 0 0,-1-1-1 0 0,1 1 0 0 0,-1 1 0 0 0,1-1 0 0 0,-1 1 0 0 0,1-1 0 0 0,-1 1 0 0 0,1 0 0 0 0,0 1 0 0 0,0-1 1 0 0,-1 1-1 0 0,1 0 0 0 0,0 0 0 0 0,1 0 0 0 0,-1 0 0 0 0,0 1 0 0 0,0 0 0 0 0,1 0 0 0 0,0 0 0 0 0,-1 0-56 0 0,-2 3 40 0 0,0 0-1 0 0,1 0 0 0 0,0 0 0 0 0,0 0 0 0 0,0 1 1 0 0,1-1-1 0 0,0 1 0 0 0,1 1 0 0 0,-1-1 0 0 0,-1 7-39 0 0,-3 9 26 0 0,1 1-1 0 0,2-1 0 0 0,0 1 1 0 0,1 1-1 0 0,1 5-25 0 0,3-22 34 0 0,-1 0 30 0 0,0 1 0 0 0,1 0 0 0 0,0 0 0 0 0,0-1 0 0 0,1 1 0 0 0,0 0-1 0 0,1-1 1 0 0,2 9-64 0 0,2 6 140 0 0,-1-7-62 0 0,0-1 0 0 0,1 1 0 0 0,4 8-78 0 0,-8-19 11 0 0,1-1 1 0 0,0 1 0 0 0,0-1 0 0 0,0 1 0 0 0,1-1-1 0 0,-1 0 1 0 0,1 0 0 0 0,0 0 0 0 0,0-1 0 0 0,0 0-1 0 0,1 1 1 0 0,-1-1 0 0 0,1-1-12 0 0,1 1 6 0 0,1 0 0 0 0,-1 0 0 0 0,1-1 1 0 0,-1 0-1 0 0,1-1 0 0 0,0 0 0 0 0,-1 0 0 0 0,1 0 0 0 0,0-1 0 0 0,0 1 0 0 0,0-2 1 0 0,0 1-1 0 0,4-2-6 0 0,-3 1 5 0 0,1-1 0 0 0,-1 0 0 0 0,0 0 1 0 0,0-1-1 0 0,-1 0 0 0 0,1-1 0 0 0,0 1 1 0 0,-1-1-1 0 0,0-1 0 0 0,0 0 0 0 0,0 0-5 0 0,-3 2-3 0 0,17-15-533 0 0,16-15 536 0 0,-31 27-79 0 0,0-1-1 0 0,-1 0 0 0 0,1 0 0 0 0,-1 0 1 0 0,-1-1-1 0 0,1 0 0 0 0,1-5 80 0 0,-2 4-25 0 0,-1 3 23 0 0,0 0 0 0 0,0 0 1 0 0,-1-1-1 0 0,0 1 0 0 0,0-1 0 0 0,-1 1 0 0 0,0-1 1 0 0,0 1-1 0 0,0-1 0 0 0,-1 0 0 0 0,0 1 0 0 0,0-2 2 0 0,-4-15 0 0 0,3 9 0 0 0,-1-1 0 0 0,0 0 0 0 0,-2 0 0 0 0,1 1 0 0 0,-2 0 0 0 0,0 0 0 0 0,-1 0 0 0 0,0 0 0 0 0,3 9 0 0 0,2 4 0 0 0,0-1 0 0 0,0 0 0 0 0,0 1 0 0 0,0 0 0 0 0,0-1 0 0 0,0 1 0 0 0,-1-1 0 0 0,1 1 0 0 0,-1 0 0 0 0,1 0 0 0 0,-1 0 0 0 0,1 0 0 0 0,-1 0 0 0 0,-1 0 0 0 0,-5-2 0 0 0,-1 3 0 0 0,7 1 41 0 0,1 0 0 0 0,-1 1 0 0 0,1-1 0 0 0,-1 0 0 0 0,1 0-1 0 0,-1 1 1 0 0,1-1 0 0 0,0 1 0 0 0,0-1 0 0 0,0 1-1 0 0,0 0 1 0 0,0-1 0 0 0,0 1 0 0 0,1 0 0 0 0,-1-1 0 0 0,0 1-1 0 0,1 0 1 0 0,-1 0 0 0 0,1 0 0 0 0,0 0 0 0 0,0 0 0 0 0,-1 0-41 0 0,1 8 314 0 0,-1 0 1 0 0,1 0 0 0 0,2 7-315 0 0,-2-15 1 0 0,1 12-25 0 0,2 0-1 0 0,-1 1 0 0 0,2-2 1 0 0,4 13 24 0 0,24 53 234 0 0,-4-14 34 0 0,-12-25 72 0 0,14 22-340 0 0,-15-34 51 0 0,-1 2 0 0 0,-2 0 1 0 0,7 24-52 0 0,-4-1 36 0 0,-6-23-168 0 0,0 1-1 0 0,-3 0 1 0 0,0 1-1 0 0,-2 2 133 0 0,-2-20-36 0 0,-2 0 0 0 0,0 0 0 0 0,0 0 0 0 0,-1 0 0 0 0,-1 0 0 0 0,-2 9 36 0 0,-6 24 53 0 0,7-28 17 0 0,-1 0-1 0 0,-1-1 1 0 0,0 0-1 0 0,-4 6-69 0 0,4-12 40 0 0,-1 1-1 0 0,0-1 1 0 0,-1 0 0 0 0,0 0 0 0 0,-1-1-1 0 0,0 0 1 0 0,-1-1 0 0 0,0 0-1 0 0,-9 8-39 0 0,8-10-20 0 0,-1 0 0 0 0,0-1-1 0 0,0 0 1 0 0,0-1 0 0 0,-1 0-1 0 0,-8 3 21 0 0,12-6-8 0 0,-1-1-1 0 0,1 1 1 0 0,-1-2-1 0 0,0 1 0 0 0,1-1 1 0 0,-1-1-1 0 0,0 1 1 0 0,0-2-1 0 0,0 1 0 0 0,-2-1 9 0 0,6-1-5 0 0,0 1-1 0 0,0-1 0 0 0,0 1 0 0 0,1-1 1 0 0,-1-1-1 0 0,1 1 0 0 0,0-1 0 0 0,-1 1 0 0 0,1-1 1 0 0,0 0-1 0 0,0-1 6 0 0,-9-6-9 0 0,7 6 1 0 0,1-1 0 0 0,0 1 0 0 0,0-1 0 0 0,1 0-1 0 0,0-1 1 0 0,0 1 0 0 0,0-1 0 0 0,0 1 0 0 0,1-1-1 0 0,-1-2 9 0 0,-5-11-179 0 0,2 0 0 0 0,-5-17 179 0 0,8 20-977 0 0,0-1 0 0 0,-1-11 977 0 0,1-13-4951 0 0,3 5-1351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6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0 338 10136 0 0,'2'1'464'0'0,"0"2"-386"0"0,0 1 1 0 0,-1-1 0 0 0,1 0-1 0 0,-1 0 1 0 0,1 1 0 0 0,-1-1-1 0 0,0 1 1 0 0,0 3-79 0 0,6 13 143 0 0,7 13 1475 0 0,-3-10-264 0 0,-1 1-1 0 0,-1 2-1353 0 0,6 16 709 0 0,-8-23 95 0 0,5 18-804 0 0,6 26 485 0 0,3-1-1 0 0,2-1 0 0 0,13 18-484 0 0,-18-42 131 0 0,-9-18-86 0 0,0 0-1 0 0,3 10-44 0 0,0 4 78 0 0,9 14-78 0 0,8 21 46 0 0,-20-49-46 0 0,-7-14 0 0 0,0-1 0 0 0,0 0 0 0 0,0 1 0 0 0,-1 0 0 0 0,1-1 0 0 0,-1 2 0 0 0,2 2-13 0 0,1-11-18 0 0,0-10-35 0 0,6-29-14 0 0,-5 23 11 0 0,-1 0 0 0 0,2-15 69 0 0,19-194-144 0 0,-19 191 144 0 0,-3 21 0 0 0,0-1 0 0 0,-1-3 0 0 0,0 3 0 0 0,1-1 0 0 0,0 1 0 0 0,1-1 0 0 0,1 1 0 0 0,2-1 0 0 0,0-1 11 0 0,-6 18 48 0 0,0 1-42 0 0,0 0 0 0 0,0 0 0 0 0,0 1 0 0 0,1-1 0 0 0,-1 1 0 0 0,0-1 0 0 0,0 1 0 0 0,0-1 0 0 0,0 1 0 0 0,0 0 0 0 0,0 0 0 0 0,0-1 0 0 0,0 1 0 0 0,0 0 0 0 0,-1 0 0 0 0,1 0 0 0 0,0 0 1 0 0,0 0-1 0 0,-1 0 0 0 0,1 0 0 0 0,0 0-17 0 0,12 28 254 0 0,-11-25-192 0 0,45 122 538 0 0,-19-49-328 0 0,8 10-272 0 0,-30-74 22 0 0,6 13 34 0 0,1 0 0 0 0,1-1 0 0 0,10 13-56 0 0,-12-22 40 0 0,1 0 0 0 0,0 0 1 0 0,1-2-1 0 0,1 0 0 0 0,8 6-40 0 0,-16-15 21 0 0,0 0 0 0 0,0-1 0 0 0,1 1 0 0 0,-1-2-1 0 0,1 1 1 0 0,6 1-21 0 0,-9-3 7 0 0,0-1-1 0 0,0 0 1 0 0,1 0-1 0 0,-1-1 1 0 0,0 1 0 0 0,0-1-1 0 0,0 0 1 0 0,0-1-1 0 0,0 1 1 0 0,0-1-1 0 0,3 0-6 0 0,2-1 1 0 0,0-1 1 0 0,0 0-1 0 0,0-1 0 0 0,-1 1 0 0 0,1-2 0 0 0,-1 0 0 0 0,0 0 0 0 0,-1 0 0 0 0,1-1 0 0 0,-1 0 0 0 0,2-2-1 0 0,4-7-21 0 0,0 0 0 0 0,-1 0 1 0 0,-1-1-1 0 0,-1-1 0 0 0,0 0 0 0 0,-1 0 0 0 0,1-4 21 0 0,9-19-46 0 0,-2 0 1 0 0,-1-1 0 0 0,-2-1-1 0 0,-2-1 1 0 0,-2 1 0 0 0,5-40 45 0 0,-7 0-142 0 0,-2 1 0 0 0,-4-11 142 0 0,-5 10-87 0 0,-3-1 0 0 0,-4 1-1 0 0,-7-15 88 0 0,4 27-12 0 0,12 62 27 0 0,0 6 57 0 0,0 2-19 0 0,0 0-118 0 0,0 0-51 0 0,0 3-11 0 0,2 8 168 0 0,11 49 1414 0 0,11 35-1455 0 0,11 35 269 0 0,-13-44-138 0 0,-16-64-116 0 0,51 194 114 0 0,-37-143-87 0 0,4 2-42 0 0,7 21 22 0 0,21 68-127 0 0,-51-159-184 0 0,1-1 0 0 0,0 1 1 0 0,0-1-1 0 0,0 1 0 0 0,1-1 0 0 0,-1 0 0 0 0,1 0 0 0 0,0 1 289 0 0,-1-4-6967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5:2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1 12440 0 0,'0'0'565'0'0,"-6"5"192"0"0,3-2-741 0 0,0-1 0 0 0,0 0 0 0 0,0 0 0 0 0,0 0 0 0 0,-1 0 0 0 0,1-1 0 0 0,-1 1 0 0 0,1-1 1 0 0,-1 0-1 0 0,-1 0-16 0 0,-44 9 1040 0 0,18-5-243 0 0,-5 4-96 0 0,-17 4 109 0 0,1-3 0 0 0,-2-2-810 0 0,31-6 94 0 0,-1-2 0 0 0,-1-1-94 0 0,-7 1-30 0 0,-1-2-430 0 0,-2-4-184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4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772 104 9440 0 0,'0'0'432'0'0,"0"0"-6"0"0,-7-13 393 0 0,4 9-605 0 0,-1 0-1 0 0,1 0 1 0 0,-1 0-1 0 0,0 0 1 0 0,0 0 0 0 0,0 1-1 0 0,-1-1 1 0 0,1 1-1 0 0,-1 1 1 0 0,0-1-1 0 0,0 0 1 0 0,0 1 0 0 0,0 0-1 0 0,-1 0-213 0 0,-1 0 260 0 0,-1 0 0 0 0,1 0 0 0 0,-1 1 0 0 0,1 0 0 0 0,-1 1 0 0 0,0-1-1 0 0,1 1 1 0 0,-1 1 0 0 0,-7 1-260 0 0,-24 1 823 0 0,23-1-350 0 0,1-1 0 0 0,-8 3-473 0 0,4 2 194 0 0,1 1 0 0 0,0 0 0 0 0,0 1 0 0 0,1 1 0 0 0,0 1 0 0 0,-10 7-194 0 0,-36 20 1362 0 0,-33 15-640 0 0,78-41-654 0 0,1-1 127 0 0,-1 0 0 0 0,0-1 0 0 0,0-1 0 0 0,-11 3-195 0 0,-19 11 203 0 0,39-19-64 0 0,0 0-1 0 0,1 0 1 0 0,-6 4-139 0 0,2-4 264 0 0,10-3 142 0 0,-2 2-206 0 0,0 10 103 0 0,3-2-216 0 0,0 1 0 0 0,1-1 0 0 0,1 9-87 0 0,0-1 59 0 0,4 11-8 0 0,-4-26-41 0 0,0 1-1 0 0,-1 0 1 0 0,1 0 0 0 0,-1 0-1 0 0,1-1 1 0 0,-1 1 0 0 0,0 0-1 0 0,-1 3-9 0 0,1-2 8 0 0,0 0-1 0 0,0 1 0 0 0,1-1 1 0 0,-1 0-1 0 0,1 1 1 0 0,1-1-1 0 0,0 2-7 0 0,1 8 12 0 0,-1-8 8 0 0,0-1 0 0 0,0 1 0 0 0,0-1 0 0 0,1 0 0 0 0,0 0 0 0 0,1 0 0 0 0,-1 0 0 0 0,1 0 0 0 0,0-1 0 0 0,3 3-20 0 0,13 12 64 0 0,-17-16-53 0 0,1 1 7 0 0,0 0 1 0 0,0 0-1 0 0,0 0 1 0 0,0-1-1 0 0,1 1-18 0 0,8 7 25 0 0,-6-3-19 0 0,-3-5 0 0 0,-1 0-1 0 0,0-1 1 0 0,1 1 0 0 0,0-1 0 0 0,0 0 0 0 0,0 0 0 0 0,0 0 0 0 0,0 0-1 0 0,1-1 1 0 0,2 2-6 0 0,40 19 64 0 0,-10-9 0 0 0,-30-13-64 0 0,1 0 0 0 0,-1 0 0 0 0,1 0 0 0 0,-1-1 0 0 0,7-1 0 0 0,2 1 0 0 0,2-1 0 0 0,-1 0 0 0 0,1-1 0 0 0,2-1 0 0 0,-4 0 0 0 0,19 1 0 0 0,-32 2 0 0 0,0 0 0 0 0,0 1 0 0 0,0-1 0 0 0,0 1 0 0 0,0 0 0 0 0,0 0 0 0 0,0 0 0 0 0,0 0 0 0 0,-1 0 0 0 0,1 1 0 0 0,0-1 0 0 0,0 2 0 0 0,7 2 0 0 0,12 7 0 0 0,0 2 0 0 0,14 11 0 0 0,4 4 0 0 0,-21-17-1 0 0,-5-2 5 0 0,1-1 0 0 0,0-1 0 0 0,15 7-4 0 0,-25-13 4 0 0,8 3 8 0 0,0-1 0 0 0,1 1 1 0 0,-1-2-1 0 0,13 2-12 0 0,-16-4 0 0 0,3 1 0 0 0,1-1 0 0 0,-1 0 0 0 0,0-1 0 0 0,6-1 0 0 0,-9 1-1 0 0,0-2 0 0 0,0 0 0 0 0,0 0 0 0 0,0 0 0 0 0,0-2 0 0 0,0 1 0 0 0,-1-1 0 0 0,0 0 0 0 0,1-1 0 0 0,3-3 1 0 0,6-4-33 0 0,-1 0 0 0 0,0-2 0 0 0,4-4 33 0 0,-16 13-8 0 0,-1-1 1 0 0,0 0-1 0 0,0 0 1 0 0,0 0-1 0 0,-1 0 1 0 0,1-1-1 0 0,-1 1 1 0 0,-1-1-1 0 0,0 0 1 0 0,0 0-1 0 0,1-3 8 0 0,-1-1-10 0 0,0 0 0 0 0,-1 0-1 0 0,0 0 1 0 0,-1 0 0 0 0,0 0 0 0 0,-1 0-1 0 0,0-1 1 0 0,-1 1 0 0 0,0 0 0 0 0,0 0-1 0 0,-1 0 1 0 0,-1 0 0 0 0,-1-5 10 0 0,-56-142-75 0 0,58 153 75 0 0,-16-33-5 0 0,-1 1 0 0 0,-15-20 5 0 0,19 32-14 0 0,-1 1 1 0 0,-1 0 0 0 0,-2 1-1 0 0,-16-15 14 0 0,26 29 0 0 0,0 0 0 0 0,-1 0 0 0 0,0 1 0 0 0,-1 1 0 0 0,0 0 0 0 0,-6-3 0 0 0,-7-3 42 0 0,-14-11-42 0 0,-2-1 22 0 0,36 23-19 0 0,-1 0-1 0 0,1 0 0 0 0,-1 0 0 0 0,1 1 1 0 0,-1 0-1 0 0,0 0 0 0 0,1 0 1 0 0,-1 1-1 0 0,0 0 0 0 0,0-1-2 0 0,-15 2 42 0 0,-16 1-42 0 0,21-1 10 0 0,-17 2 43 0 0,1 1 0 0 0,0 1-1 0 0,1 2 1 0 0,-1 1 0 0 0,-9 5-53 0 0,24-6 101 0 0,0 1-1 0 0,-11 7-100 0 0,2 1 258 0 0,-14 12-258 0 0,13-8 155 0 0,-18 21-155 0 0,20-19-127 0 0,-22 16 127 0 0,37-32-70 0 0,7-4 71 0 0,0-1 1 0 0,0 0-1 0 0,0 1 1 0 0,0-1-1 0 0,0 1 1 0 0,0 0-1 0 0,0-1 1 0 0,1 1-1 0 0,-1 0 1 0 0,0 2-2 0 0,-1 0 53 0 0,0 0 0 0 0,0 0-1 0 0,0 0 1 0 0,0-1 0 0 0,-3 2-53 0 0,-12 15 51 0 0,15-15-35 0 0,0 0 1 0 0,0 0 0 0 0,0 0-1 0 0,1 0 1 0 0,-1 0 0 0 0,1 1-1 0 0,0-1 1 0 0,1 1 0 0 0,0-1-1 0 0,-1 1 1 0 0,2 0 0 0 0,-1 3-17 0 0,1 2 30 0 0,1 28 142 0 0,10 41-36 0 0,-10-75-306 0 0,0-1 0 0 0,0 0 0 0 0,1 0 0 0 0,-1 1 0 0 0,2 1 170 0 0,6 18-1258 0 0,-8-21-343 0 0,1 0-410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 2760 0 0,'-1'-3'409'0'0,"1"2"679"0"0,0 1 301 0 0,0 0 62 0 0,0 0-79 0 0,0 0-380 0 0,0 0-168 0 0,0 0-31 0 0,0 0-47 0 0,0 0-172 0 0,0 0-78 0 0,0 0-14 0 0,0 0-36 0 0,0 0-140 0 0,-17 14 686 0 0,-1-4-729 0 0,15-8-198 0 0,-1 0 0 0 0,1 0 0 0 0,0 0 0 0 0,-1 1 0 0 0,1-1 0 0 0,0 1 0 0 0,0 0 0 0 0,1 0 0 0 0,-1 0 0 0 0,1 0 0 0 0,-1 0 0 0 0,1 0 0 0 0,-1 2-65 0 0,0 2 179 0 0,0-1 0 0 0,1 0 0 0 0,0 1 1 0 0,0 0-1 0 0,1 0 0 0 0,-1 0 1 0 0,1-1-1 0 0,1 1 0 0 0,0 1-179 0 0,-1-4-72 0 0,2 0-1 0 0,-1 1 0 0 0,0-1 0 0 0,1 0 0 0 0,0 0 0 0 0,0 0 0 0 0,0 0 0 0 0,0 0 1 0 0,0 0-1 0 0,1 0 0 0 0,0-1 0 0 0,0 1 0 0 0,0-1 0 0 0,0 1 0 0 0,1-1 1 0 0,-1 1 71 0 0,2-1-1306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6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35 8288 0 0,'0'0'190'0'0,"0"0"28"0"0,7-12 238 0 0,-7 12-433 0 0,0-1 0 0 0,1 0 0 0 0,-1 1 0 0 0,0-1 0 0 0,1 0 0 0 0,-1 0 1 0 0,0 1-1 0 0,0-1 0 0 0,0 0 0 0 0,0 0 0 0 0,0 1 0 0 0,0-1 0 0 0,0 0 0 0 0,0 0 0 0 0,0 1 1 0 0,0-1-1 0 0,0 0 0 0 0,0 0 0 0 0,0 1 0 0 0,-1-1 0 0 0,1 0 0 0 0,0 0 0 0 0,-1 1-23 0 0,1-1 63 0 0,-1 1-1 0 0,1-1 0 0 0,-1 1 1 0 0,1-1-1 0 0,-1 1 0 0 0,0 0 1 0 0,1-1-1 0 0,-1 1 0 0 0,0 0 1 0 0,1 0-1 0 0,-1-1 0 0 0,0 1 1 0 0,1 0-1 0 0,-1 0 0 0 0,0 0 1 0 0,1 0-1 0 0,-1 0 0 0 0,0 0 1 0 0,0 0-63 0 0,-2 0 206 0 0,0 1 1 0 0,-1-1 0 0 0,1 1-1 0 0,0-1 1 0 0,0 1 0 0 0,0 0-1 0 0,0 0 1 0 0,0 1 0 0 0,-1 0-207 0 0,2-1 94 0 0,-23 15 802 0 0,1 0 0 0 0,-4 6-896 0 0,16-12 136 0 0,3-3-10 0 0,0 0 1 0 0,1 1-1 0 0,1 0 1 0 0,-3 2-127 0 0,8-6 26 0 0,-4 2 110 0 0,1 0 0 0 0,0 0 1 0 0,1 1-1 0 0,-1 0 0 0 0,1 0 1 0 0,1 0-1 0 0,-1 1 0 0 0,1-1 0 0 0,0 1 1 0 0,0 3-137 0 0,-2 15 167 0 0,3-13-40 0 0,0 0-1 0 0,0 0 0 0 0,1 6-126 0 0,4 16-1669 0 0,-2-30-3925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4 167 7368 0 0,'3'-10'784'0'0,"34"-69"1558"0"0,-31 68-1783 0 0,0 1 0 0 0,1 0 0 0 0,1-1-559 0 0,-1 3 413 0 0,-6 5-292 0 0,1 1 0 0 0,0 0-1 0 0,0 0 1 0 0,0 0 0 0 0,0 0 0 0 0,1 1 0 0 0,-1-1 0 0 0,0 0 0 0 0,1 1 0 0 0,-1 0 0 0 0,1-1 0 0 0,-1 1 0 0 0,1 0 0 0 0,0 1 0 0 0,-1-1 0 0 0,1 0 0 0 0,0 1 0 0 0,0-1 0 0 0,0 1 0 0 0,-1 0 0 0 0,1 0 0 0 0,0 0-1 0 0,0 0 1 0 0,0 1 0 0 0,-1-1 0 0 0,2 1-121 0 0,0 0 115 0 0,0 0 0 0 0,0 0 0 0 0,0 1-1 0 0,0 0 1 0 0,0 0 0 0 0,0 0 0 0 0,0 0 0 0 0,-1 0-1 0 0,1 1 1 0 0,-1-1 0 0 0,0 1 0 0 0,0 0-1 0 0,0 0 1 0 0,0 0 0 0 0,0 1 0 0 0,-1-1-1 0 0,1 2-114 0 0,4 6 32 0 0,-1 1-1 0 0,0 0 0 0 0,-1 0 0 0 0,-1 0 0 0 0,0 1 0 0 0,0 0 0 0 0,-1-1 0 0 0,-1 1 0 0 0,1 9-31 0 0,-2-2-18 0 0,-1 1 0 0 0,0-1-1 0 0,-1 0 1 0 0,-2 0-1 0 0,0 0 1 0 0,-1 0-1 0 0,0 0 1 0 0,-2-1-1 0 0,-1 0 1 0 0,0 0-1 0 0,-1 0 1 0 0,-1-1-1 0 0,-1-1 1 0 0,-1 3 18 0 0,6-14-60 0 0,1-1 0 0 0,-1 1 0 0 0,1 0 0 0 0,-1-1 0 0 0,-1 0 0 0 0,1 0 0 0 0,-6 3 60 0 0,8-7-12 0 0,1 1 1 0 0,0-1-1 0 0,-1 1 0 0 0,0-1 0 0 0,1 0 0 0 0,-1 0 0 0 0,1-1 1 0 0,-1 1-1 0 0,0 0 0 0 0,0-1 0 0 0,1 1 0 0 0,-1-1 0 0 0,0 0 1 0 0,0 0-1 0 0,0 0 0 0 0,1-1 0 0 0,-1 1 0 0 0,0-1 1 0 0,0 1-1 0 0,1-1 0 0 0,-3-1 12 0 0,1 1-8 0 0,0-1-1 0 0,1 0 1 0 0,-1 0 0 0 0,0-1 0 0 0,1 1 0 0 0,-1-1 0 0 0,1 0-1 0 0,0 0 1 0 0,0 0 0 0 0,0 0 0 0 0,0 0 0 0 0,-1-3 8 0 0,1 0 19 0 0,-1 0 1 0 0,1 0-1 0 0,0 0 0 0 0,1 0 1 0 0,-1-1-1 0 0,1 0 1 0 0,-1-4-20 0 0,1-2 84 0 0,0 1 0 0 0,1 0 0 0 0,1-1 0 0 0,-1 1 0 0 0,2-1 0 0 0,0 1 0 0 0,1-1 0 0 0,1-7-84 0 0,0 9 30 0 0,1 0 0 0 0,0 1 0 0 0,0-1 0 0 0,1 1 0 0 0,0 0 0 0 0,1 1 0 0 0,0-1 0 0 0,4-3-30 0 0,0-3-222 0 0,-1 4-468 0 0,0 0 0 0 0,0 0 1 0 0,1 1-1 0 0,10-9 690 0 0,-5 8-5458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3 241 920 0 0,'-2'-11'80'0'0,"1"4"340"0"0,1 0 0 0 0,0 0 1 0 0,0 0-1 0 0,1 0 0 0 0,0 0 0 0 0,0 0 1 0 0,1 0-1 0 0,0 0 0 0 0,0 1 0 0 0,0-1 1 0 0,1 1-1 0 0,0-1 0 0 0,0 1 0 0 0,0 0 1 0 0,1 0-1 0 0,0 0 0 0 0,2-1-420 0 0,3-4 910 0 0,0 1 0 0 0,1 0-1 0 0,0 0 1 0 0,1 1 0 0 0,0 1 0 0 0,0 0-1 0 0,1 0 1 0 0,3-1-910 0 0,-7 5 127 0 0,0 0 0 0 0,1 0-1 0 0,-1 1 1 0 0,1 0 0 0 0,0 1 0 0 0,-1 0 0 0 0,1 0-1 0 0,0 1 1 0 0,0 0 0 0 0,7 0-127 0 0,-12 1 47 0 0,0 0 0 0 0,0 1 1 0 0,0-1-1 0 0,0 1 0 0 0,0-1 0 0 0,0 1 0 0 0,0 1 1 0 0,0-1-1 0 0,0 0 0 0 0,-1 1 0 0 0,1 0 1 0 0,0 0-1 0 0,-1 0 0 0 0,0 0 0 0 0,1 1 1 0 0,-1-1-1 0 0,0 1 0 0 0,0 0 0 0 0,0 0 1 0 0,-1 0-1 0 0,1 0 0 0 0,-1 0 0 0 0,1 1 0 0 0,-1 1-47 0 0,2 2-23 0 0,-1 0-1 0 0,-1 0 1 0 0,1 1-1 0 0,-1-1 0 0 0,0 1 1 0 0,-1 0-1 0 0,0-1 1 0 0,0 1-1 0 0,-1 0 0 0 0,0 0 1 0 0,0-1-1 0 0,-1 1 1 0 0,0 0-1 0 0,0-1 0 0 0,-1 2 24 0 0,-4 13-97 0 0,-1 0-1 0 0,0-1 1 0 0,-2 0-1 0 0,-5 11 98 0 0,8-22-35 0 0,0 0 0 0 0,0 0 0 0 0,0 0 0 0 0,-1 0 0 0 0,-1-1 0 0 0,0 0-1 0 0,-7 6 36 0 0,9-10-28 0 0,0 0 0 0 0,0 0 0 0 0,-1-1-1 0 0,1 0 1 0 0,-1 0 0 0 0,0 0 0 0 0,0-1-1 0 0,-1 0 1 0 0,1 0 0 0 0,0-1-1 0 0,-1 0 1 0 0,-2 0 28 0 0,5-1-19 0 0,1-1 0 0 0,-1 0-1 0 0,0 0 1 0 0,0 0 0 0 0,1-1 0 0 0,-1 1-1 0 0,0-1 1 0 0,1 0 0 0 0,-1-1 0 0 0,1 1-1 0 0,-1-1 1 0 0,1 0 0 0 0,0 0-1 0 0,0 0 1 0 0,0 0 0 0 0,0-1 0 0 0,0 0-1 0 0,0 0 1 0 0,0 0 0 0 0,1 0 0 0 0,0 0-1 0 0,-1-1 20 0 0,0-1 7 0 0,0 0-1 0 0,1 0 0 0 0,-1 0 1 0 0,1-1-1 0 0,0 1 0 0 0,0-1 1 0 0,1 1-1 0 0,0-1 0 0 0,0 0 1 0 0,0 0-1 0 0,1 0 0 0 0,0 0 1 0 0,0 0-1 0 0,0-1 0 0 0,1 1 1 0 0,0-4-7 0 0,1-1 47 0 0,0-1 1 0 0,1 1-1 0 0,0 0 1 0 0,1 0-1 0 0,1 1 1 0 0,-1-1 0 0 0,2 1-1 0 0,-1 0 1 0 0,2 0-1 0 0,-1 0-47 0 0,5-6-153 0 0,1 1-1 0 0,1 0 1 0 0,0 1-1 0 0,0 0 1 0 0,11-8 153 0 0,-5 7-384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8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7168 0 0,'20'-34'831'0'0,"-6"11"419"0"0,0 0 0 0 0,11-12-1250 0 0,-19 28 221 0 0,0 0-1 0 0,0 1 0 0 0,1-1 0 0 0,0 1 0 0 0,0 1 0 0 0,0 0 1 0 0,1 0-1 0 0,-1 0 0 0 0,8-3-220 0 0,-8 6 219 0 0,-1-1 0 0 0,0 1 0 0 0,1 0 0 0 0,0 1 0 0 0,-1-1 0 0 0,1 1 0 0 0,0 1 0 0 0,0-1 0 0 0,-1 1 0 0 0,1 1 0 0 0,0-1 0 0 0,4 2-219 0 0,-7-2 37 0 0,0 1 0 0 0,0 0 1 0 0,0 1-1 0 0,0-1 0 0 0,0 1 0 0 0,0-1 0 0 0,-1 1 0 0 0,1 1 0 0 0,-1-1 0 0 0,1 0 0 0 0,-1 1 0 0 0,0-1 0 0 0,0 1 0 0 0,0 0 0 0 0,0 0 0 0 0,0 1 0 0 0,-1-1 0 0 0,1 0 0 0 0,-1 1 0 0 0,0-1 1 0 0,0 2-38 0 0,2 3-8 0 0,-1 0 0 0 0,0 0 0 0 0,0 0 0 0 0,-1 1 0 0 0,0 0 0 0 0,-1-1 0 0 0,0 1 0 0 0,0 0 0 0 0,-1 0 8 0 0,0 3-41 0 0,-1 1 0 0 0,0-1-1 0 0,-1 1 1 0 0,-1-1 0 0 0,-3 12 41 0 0,0-4-40 0 0,-1-1 0 0 0,-1-1 0 0 0,-1 1-1 0 0,0-1 1 0 0,-2 0 0 0 0,-1 1 40 0 0,4-8-17 0 0,0 0 0 0 0,-1 0 0 0 0,0-1 0 0 0,-1 0 0 0 0,0 0 0 0 0,-1-1 0 0 0,0-1 0 0 0,0 0 0 0 0,-6 3 17 0 0,13-8-8 0 0,-1-1 0 0 0,0 0 0 0 0,0 0 0 0 0,0 0 0 0 0,0-1 0 0 0,0 1 0 0 0,0-1 0 0 0,0-1 0 0 0,-1 1 0 0 0,1-1 0 0 0,0 1 0 0 0,0-1 0 0 0,-1-1 0 0 0,-1 0 8 0 0,3 1-6 0 0,1-1 1 0 0,-1 0 0 0 0,1 0-1 0 0,-1-1 1 0 0,1 1 0 0 0,0-1-1 0 0,0 1 1 0 0,0-1 0 0 0,0 0-1 0 0,0 0 1 0 0,0-1 0 0 0,0 1-1 0 0,0 0 1 0 0,1-1 0 0 0,-1 0-1 0 0,1 1 1 0 0,0-1 0 0 0,0 0-1 0 0,0 0 1 0 0,0-1 0 0 0,0 0 5 0 0,0-2 57 0 0,0 1 1 0 0,0-1 0 0 0,1 0 0 0 0,0 0 0 0 0,0-1-1 0 0,0 1 1 0 0,1 0 0 0 0,-1 0 0 0 0,2 0 0 0 0,-1 0-1 0 0,1 0 1 0 0,0 0 0 0 0,0-1 0 0 0,0 1 0 0 0,2-4-58 0 0,3-6 184 0 0,0 1 0 0 0,0 0 0 0 0,1 0 0 0 0,1 1 0 0 0,4-5-184 0 0,2-1-16 0 0,2 1-1 0 0,0 0 1 0 0,1 1-1 0 0,12-9 17 0 0,3-4-1068 0 0,-18 18 1 0 0,0 0-47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8752 0 0,'0'2'398'0'0,"5"6"-148"0"0,-1 1 0 0 0,-1 0-1 0 0,0 0 1 0 0,1 4-250 0 0,-1-1 1262 0 0,1 0 0 0 0,5 9-1262 0 0,-3-8 676 0 0,-1 0 0 0 0,-1 0-1 0 0,0 1-675 0 0,0-2 383 0 0,-1 1 0 0 0,2-1 0 0 0,5 10-383 0 0,-5-13 140 0 0,-1-3-25 0 0,-1 0 1 0 0,0 1-1 0 0,0-1 1 0 0,-1 1-1 0 0,2 5-115 0 0,2 8 386 0 0,1 1 0 0 0,5 10-386 0 0,-4-11 258 0 0,0 1 1 0 0,1 11-259 0 0,-2-7 402 0 0,10 22-402 0 0,-9-25 125 0 0,-1 0 0 0 0,4 18-125 0 0,-1-4 65 0 0,-7-24-35 0 0,1-1-1 0 0,0 9-29 0 0,1-2-26 0 0,-4-16 20 0 0,0 1 1 0 0,-1-1-1 0 0,1 1 1 0 0,0-1-1 0 0,-1 1 0 0 0,0-1 1 0 0,1 1-1 0 0,-1-1 1 0 0,0 1-1 0 0,0-1 0 0 0,-1 3 6 0 0,1 2-14 0 0,-2-5-36 0 0,-1-5-32 0 0,-3-3-28 0 0,3 0 111 0 0,0-1-1 0 0,0 1 0 0 0,1 0 0 0 0,0-1 0 0 0,0 1 0 0 0,0-1 1 0 0,1 0-1 0 0,0 1 0 0 0,0-1 0 0 0,1-4 0 0 0,-6-30-12 0 0,2 25-34 0 0,1 0 1 0 0,1 0 0 0 0,0 0-1 0 0,1-7 46 0 0,-2-31-63 0 0,1 36 63 0 0,1 0 0 0 0,1 0 0 0 0,1 0-1 0 0,0-1 1 0 0,2 4 0 0 0,3-43 0 0 0,-4 41-3 0 0,1 0-1 0 0,0-1 0 0 0,1 1 1 0 0,1 0-1 0 0,1 0 4 0 0,5-21-120 0 0,-4 18 37 0 0,0 0 1 0 0,1 0-1 0 0,2 1 1 0 0,9-15 82 0 0,1-3 324 0 0,-17 33-296 0 0,-1 0 0 0 0,0 0 0 0 0,1 1 0 0 0,0-1-1 0 0,0 1 1 0 0,0 0 0 0 0,0 0 0 0 0,1 0-1 0 0,-1 0 1 0 0,1 1 0 0 0,0-1 0 0 0,0 1-1 0 0,-1 0 1 0 0,2 0 0 0 0,-1 0 0 0 0,0 1-1 0 0,4-2-27 0 0,-6 3 22 0 0,-1 0 0 0 0,1 0-1 0 0,0-1 1 0 0,-1 1 0 0 0,1 1-1 0 0,-1-1 1 0 0,1 0-1 0 0,-1 0 1 0 0,1 0 0 0 0,-1 1-1 0 0,1-1 1 0 0,-1 1-1 0 0,1-1 1 0 0,-1 1 0 0 0,1 0-1 0 0,-1 0 1 0 0,0-1 0 0 0,1 1-1 0 0,-1 0 1 0 0,0 0-1 0 0,0 0 1 0 0,0 1 0 0 0,0-1-1 0 0,0 0 1 0 0,0 0-1 0 0,0 0-21 0 0,4 6 108 0 0,-1 0 0 0 0,0 0 0 0 0,0 0 0 0 0,2 7-108 0 0,2 4 150 0 0,1 0 8 0 0,-1 1 0 0 0,-1 0 0 0 0,3 16-158 0 0,-2-9 161 0 0,7 18-161 0 0,0-5 69 0 0,6 28-69 0 0,-8-25 48 0 0,7 17-48 0 0,-12-37 0 0 0,5 21 0 0 0,-7-20 0 0 0,8 19 0 0 0,-3-14-26 0 0,-8-17-7 0 0,1 0-1 0 0,1 0 0 0 0,0 0 0 0 0,0-1 1 0 0,2 1 33 0 0,1 3-149 0 0,-5-10-104 0 0,-1 0-1 0 0,0-1 0 0 0,1 1 1 0 0,-1-1-1 0 0,1 0 0 0 0,1 1 254 0 0,8 5-1551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06:19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67 204 5528 0 0,'9'-15'502'0'0,"0"0"0"0"0,1 1 1 0 0,2 0-503 0 0,0-1 966 0 0,-1-1 1 0 0,1-2-967 0 0,-6 9 422 0 0,0 1 0 0 0,1-1 0 0 0,-1 2 1 0 0,2-1-1 0 0,-1 1 0 0 0,1 0 1 0 0,0 1-1 0 0,1 0 0 0 0,0 0 0 0 0,7-4-422 0 0,-11 8 197 0 0,1 0 0 0 0,-1 0 0 0 0,1 0 0 0 0,-1 0 0 0 0,1 1 0 0 0,0 0 0 0 0,0 0 0 0 0,-1 1 0 0 0,1-1 0 0 0,0 1 0 0 0,0 1 0 0 0,0-1 0 0 0,2 1-197 0 0,-5 0 40 0 0,0 0 1 0 0,1-1-1 0 0,-1 1 1 0 0,0 1 0 0 0,-1-1-1 0 0,1 0 1 0 0,0 1-1 0 0,0-1 1 0 0,0 1 0 0 0,-1 0-1 0 0,1 0 1 0 0,-1 0-1 0 0,0 0 1 0 0,1 1-1 0 0,-1-1 1 0 0,0 0 0 0 0,0 1-1 0 0,0 0 1 0 0,-1-1-1 0 0,1 1 1 0 0,-1 0 0 0 0,1 0-1 0 0,-1 0 1 0 0,1 3-41 0 0,0 2-5 0 0,0 1 0 0 0,-1-1 0 0 0,0 1 0 0 0,-1-1 1 0 0,1 1-1 0 0,-1 0 0 0 0,-1-1 0 0 0,0 1 0 0 0,0-1 0 0 0,-1 1 0 0 0,0-1 0 0 0,0 1 1 0 0,-1-1-1 0 0,0 0 0 0 0,-1 0 0 0 0,1-1 0 0 0,-4 5 5 0 0,-5 9-20 0 0,-2-1 1 0 0,-1 0-1 0 0,0-1 0 0 0,-1-1 0 0 0,-11 9 20 0 0,17-17-71 0 0,-1 0-1 0 0,0-1 1 0 0,-1 0-1 0 0,0-1 0 0 0,-1-1 1 0 0,-9 5 71 0 0,16-9-32 0 0,0 0 0 0 0,-1 0 1 0 0,1-1-1 0 0,-1 0 1 0 0,1-1-1 0 0,-1 1 0 0 0,0-1 1 0 0,1 0-1 0 0,-1-1 1 0 0,0 0-1 0 0,0 0 0 0 0,1 0 1 0 0,-1-1-1 0 0,0 0 1 0 0,-2-1 31 0 0,6 2-16 0 0,1-1 0 0 0,-1 0 0 0 0,0 0 0 0 0,1-1 0 0 0,-1 1 0 0 0,1 0 0 0 0,-1-1 0 0 0,1 0 0 0 0,-1 1-1 0 0,1-1 1 0 0,0 0 0 0 0,0 0 0 0 0,0 0 0 0 0,0-1 0 0 0,0 1 0 0 0,1 0 0 0 0,-2-2 16 0 0,1 0-4 0 0,1 0 0 0 0,-1 0 0 0 0,1 0 0 0 0,0 0 0 0 0,0 0 0 0 0,0 0 0 0 0,1 0 0 0 0,-1 0 0 0 0,1 0 0 0 0,0-1 0 0 0,0-1 4 0 0,1-6 40 0 0,1 0-1 0 0,1 0 1 0 0,-1 0-1 0 0,2 1 1 0 0,0-1-1 0 0,0 1 1 0 0,6-11-40 0 0,-4 12-102 0 0,0 0 1 0 0,0 1 0 0 0,1 0-1 0 0,3-3 102 0 0,7-8-4002 0 0,-4 5-814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3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363 312 7832 0 0,'-6'-20'478'0'0,"-1"0"1"0"0,-1 0 0 0 0,0 1-1 0 0,-2 0 1 0 0,0 1 0 0 0,-5-5-479 0 0,2 3 350 0 0,-2 0 0 0 0,-1 1 0 0 0,0 1 0 0 0,-13-11-350 0 0,19 20 152 0 0,-1 0 0 0 0,0 0-1 0 0,-1 1 1 0 0,0 1 0 0 0,0 0 0 0 0,-2 0-152 0 0,11 5 91 0 0,-1 1-1 0 0,1-1 1 0 0,-1 1-1 0 0,0 0 0 0 0,1 0 1 0 0,-1 0-1 0 0,0 0 1 0 0,0 1-1 0 0,0-1 0 0 0,0 1 1 0 0,1 0-1 0 0,-1 0 1 0 0,0 1-1 0 0,0-1 0 0 0,0 1 1 0 0,1 0-1 0 0,-1 0 0 0 0,0 0 1 0 0,1 0-1 0 0,-1 1 1 0 0,1-1-1 0 0,-1 1 0 0 0,1 0 1 0 0,-3 2-91 0 0,3-1 134 0 0,0 0-1 0 0,1 0 1 0 0,-1 0 0 0 0,1 0-1 0 0,-1 1 1 0 0,1 0 0 0 0,0-1 0 0 0,0 1-1 0 0,0 0 1 0 0,1 0 0 0 0,-1 0 0 0 0,1 0-1 0 0,0 0 1 0 0,0 0 0 0 0,1 0-1 0 0,-1 1-133 0 0,0 10 434 0 0,-1 1-1 0 0,2-1 1 0 0,1 12-434 0 0,3 14 391 0 0,1 1 0 0 0,3-1 0 0 0,4 12-391 0 0,9 41 270 0 0,-4-20-21 0 0,6 13-249 0 0,14 32 104 0 0,17 58-126 0 0,-4-7-831 0 0,-39-137 1010 0 0,-4-11-283 0 0,0 0-1 0 0,4 3 127 0 0,1 5-859 0 0,-8-18-262 0 0,1 0 0 0 0,6 9 1121 0 0,-2-5-1293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3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547 13 11720 0 0,'-6'-3'1060'0'0,"2"1"-1032"0"0,-1 1-1 0 0,0-1 1 0 0,-1 1 0 0 0,1-1 0 0 0,0 2 0 0 0,0-1 0 0 0,0 0 0 0 0,-1 1 0 0 0,1 0 0 0 0,0 1 0 0 0,-1-1 0 0 0,-1 1-28 0 0,-16 3 177 0 0,0 1 0 0 0,-4 1-177 0 0,25-5 23 0 0,-161 50 1138 0 0,37-10-617 0 0,101-34-503 0 0,10-3-246 0 0,0 0-1 0 0,1 1 1 0 0,0 1 0 0 0,-5 2 205 0 0,14-5-5169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4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36 173 10136 0 0,'13'-1'314'0'0,"1"2"-1"0"0,0-1 1 0 0,0 2 0 0 0,-1 0 0 0 0,6 2-314 0 0,10 4 1384 0 0,0 2 1 0 0,9 4-1385 0 0,-26-8 365 0 0,1 1-1 0 0,-1 0 1 0 0,0 0 0 0 0,0 2-1 0 0,-1-1 1 0 0,3 4-365 0 0,-2-1 137 0 0,0 0 0 0 0,-1 2 0 0 0,-1-1-1 0 0,0 1 1 0 0,0 1 0 0 0,-2-1 0 0 0,1 2 0 0 0,-2-1 0 0 0,1 4-137 0 0,-3-7 24 0 0,-2 0 1 0 0,1 0 0 0 0,-1 0 0 0 0,-1 0 0 0 0,0 1 0 0 0,0-1 0 0 0,-1 1-1 0 0,-1 0 1 0 0,0-1 0 0 0,-1 1 0 0 0,0 0 0 0 0,0-1 0 0 0,-2 4-25 0 0,0-2-8 0 0,-1-1 0 0 0,0 0 0 0 0,0-1 0 0 0,-1 1 0 0 0,-1-1 0 0 0,0 0 0 0 0,-1 0 0 0 0,0 0 1 0 0,-7 8 7 0 0,8-12 6 0 0,0-1 0 0 0,0 0 0 0 0,0-1 1 0 0,-1 1-1 0 0,1-1 0 0 0,-1-1 0 0 0,-1 1 1 0 0,1-1-1 0 0,0 0 0 0 0,-1-1 0 0 0,0 1 1 0 0,0-2-1 0 0,0 1 0 0 0,0-1 0 0 0,-2 0-6 0 0,4-2-44 0 0,-1 1 0 0 0,1-1 0 0 0,0 0 0 0 0,0-1 0 0 0,0 0 0 0 0,0 0 0 0 0,0 0 0 0 0,0 0-1 0 0,0-1 1 0 0,0 0 0 0 0,1 0 0 0 0,-4-2 44 0 0,0-1 84 0 0,0 0 1 0 0,1 0-1 0 0,-1-1 1 0 0,1 0-1 0 0,0 0 0 0 0,1-1 1 0 0,-2-1-85 0 0,1-1 35 0 0,0-1 1 0 0,1 0 0 0 0,0-1-1 0 0,0 0 1 0 0,1 0 0 0 0,1 0-1 0 0,0 0 1 0 0,0-1 0 0 0,1 0-1 0 0,1-1-35 0 0,-5-20 232 0 0,1 0-1 0 0,2 0 0 0 0,1-7-231 0 0,0-26 322 0 0,3 0 0 0 0,4-12-322 0 0,-2 64-41 0 0,1 1-1 0 0,0 0 0 0 0,1 0 0 0 0,0 0 1 0 0,1 1-1 0 0,0-1 0 0 0,1 1 0 0 0,0 0 0 0 0,1 0 1 0 0,1 0-1 0 0,0 1 0 0 0,3-3 42 0 0,3-6-727 0 0,2-1-984 0 0,-3 9-2957 0 0,-3 4-680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4.5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1 337 920 0 0,'37'66'2165'0'0,"-4"0"-1"0"0,7 24-2164 0 0,6 16 4719 0 0,-32-82-1361 0 0,-28-80-3108 0 0,-14-25 806 0 0,-5-30-1056 0 0,23 78 641 0 0,6 22-356 0 0,1-1 0 0 0,0 0 0 0 0,0-3-285 0 0,1-6 689 0 0,0 0 0 0 0,1-7-689 0 0,1 21 199 0 0,1 0 0 0 0,-1 0-1 0 0,1 0 1 0 0,1 0 0 0 0,-1 0-1 0 0,1 0 1 0 0,0 0-1 0 0,3-5-198 0 0,4-7 450 0 0,-7 13-254 0 0,0 0 0 0 0,1 1 0 0 0,0-1-1 0 0,0 0 1 0 0,1 1 0 0 0,-1 0 0 0 0,1 0 0 0 0,1 0-1 0 0,1-2-195 0 0,0 1 20 0 0,29-24 107 0 0,14-9-127 0 0,-37 30 0 0 0,1 1 0 0 0,0 0 1 0 0,1 1-1 0 0,-1 0 0 0 0,1 1 0 0 0,3 0 0 0 0,29-10-1138 0 0,-35 13-172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39:57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7920 0 0,'0'0'362'0'0,"0"0"-11"0"0,0 0-54 0 0,0 0 595 0 0,0 0 284 0 0,3 8 1252 0 0,3 9-505 0 0,0 0-1 0 0,0 4-1922 0 0,2 9 902 0 0,85 281 2379 0 0,-73-243-2950 0 0,14 60-14 0 0,22 90-112 0 0,-44-175-588 0 0,5 12 383 0 0,6 15-225 0 0,5 14 312 0 0,-28-83-907 0 0,6-13-6642 0 0,-5 6 1622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39:58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736 1 10592 0 0,'0'0'818'0'0,"0"0"-462"0"0,0 0 39 0 0,-6 3 557 0 0,-18 12-83 0 0,0-1 0 0 0,-1-1 0 0 0,0-2 0 0 0,-6 1-869 0 0,7-2 250 0 0,-25 9 358 0 0,0-2 0 0 0,-26 3-608 0 0,-59 6 855 0 0,57-10-570 0 0,32-7 120 0 0,-5 2-405 0 0,36-7-252 0 0,0 1-1 0 0,1 0 1 0 0,0 1-1 0 0,0 0 1 0 0,-8 6 252 0 0,11-6-907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39:58.8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5984 0 0,'6'-2'129'0'0,"8"0"210"0"0,-14 1-333 0 0,1 1 1 0 0,-1 0 0 0 0,1 0-1 0 0,-1 0 1 0 0,0 0 0 0 0,1 0-1 0 0,-1 0 1 0 0,1 0 0 0 0,-1 0-1 0 0,0 0 1 0 0,1 0 0 0 0,-1 1-1 0 0,0-1 1 0 0,1 0 0 0 0,-1 0-1 0 0,1 0 1 0 0,-1 0 0 0 0,0 1-1 0 0,1-1 1 0 0,-1 0 0 0 0,0 0-1 0 0,0 1 1 0 0,1-1 0 0 0,-1 0-1 0 0,0 0 1 0 0,1 1 0 0 0,-1-1-7 0 0,1 3 116 0 0,0 0 1081 0 0,1 0-1 0 0,-1 1 1 0 0,0-1 0 0 0,0 1 0 0 0,0 2-1197 0 0,22 110 2696 0 0,23 55-890 0 0,-30-119-1479 0 0,21 65 129 0 0,36 116-768 0 0,-40-117 985 0 0,23 80-564 0 0,-34-119-109 0 0,-21-72 0 0 0,-4-10 7 0 0,-2-7 53 0 0,-2-48 74 0 0,3 0-1 0 0,3 0 1 0 0,2 0 0 0 0,3-9-134 0 0,-2 48 96 0 0,2-28 124 0 0,1 22-290 0 0,1 1-1 0 0,1-1 1 0 0,7-16 70 0 0,-13 40 11 0 0,2-5 4 0 0,0 0 0 0 0,1 1 0 0 0,0-1 0 0 0,0 1 0 0 0,4-5-15 0 0,-7 11 7 0 0,0-1 0 0 0,0 1 0 0 0,0 0 0 0 0,0 0 1 0 0,0-1-1 0 0,1 1 0 0 0,-1 0 0 0 0,0 0 0 0 0,1 0 1 0 0,-1 0-1 0 0,1 0 0 0 0,0 1 0 0 0,-1-1 0 0 0,1 0 1 0 0,-1 1-1 0 0,1-1 0 0 0,0 1 0 0 0,0 0 0 0 0,-1-1 0 0 0,1 1 1 0 0,0 0-1 0 0,0 0 0 0 0,-1 0 0 0 0,1 0 0 0 0,0 0 1 0 0,0 1-1 0 0,-1-1 0 0 0,1 0 0 0 0,0 1 0 0 0,0 0-7 0 0,0 0 11 0 0,1 0-1 0 0,0 1 1 0 0,-1-1 0 0 0,1 1-1 0 0,-1 0 1 0 0,0 0-1 0 0,0 0 1 0 0,0 0-1 0 0,0 0 1 0 0,0 0-1 0 0,1 2-10 0 0,19 31 81 0 0,-13-20-40 0 0,40 73 152 0 0,-3 3 0 0 0,1 15-193 0 0,31 77 236 0 0,-72-170-227 0 0,0 0 1 0 0,1 0-1 0 0,1 0 0 0 0,1-1 0 0 0,-1 0 0 0 0,2 0-9 0 0,-7-9-214 0 0,0 0-1 0 0,0 1 1 0 0,0-1-1 0 0,0-1 1 0 0,1 1-1 0 0,-1 0 1 0 0,1-1-1 0 0,2 2 215 0 0,1-3-1559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0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345 431 8288 0 0,'0'-39'602'0'0,"1"7"565"0"0,-2 0 0 0 0,-2-10-1167 0 0,2 33 192 0 0,0-1 1 0 0,-1 1-1 0 0,0-1 1 0 0,-1 1-1 0 0,0 0 0 0 0,-1 0 1 0 0,0 0-1 0 0,0 1 1 0 0,-5-7-193 0 0,3 5 152 0 0,-1 0 0 0 0,-1 1 0 0 0,0 0 0 0 0,0 0 1 0 0,-7-5-153 0 0,10 10 63 0 0,-1 0 1 0 0,0 0-1 0 0,0 0 1 0 0,0 1-1 0 0,0 0 1 0 0,0 0-1 0 0,-1 1 1 0 0,1-1-1 0 0,-1 1 1 0 0,-3 0-64 0 0,3 1 50 0 0,1 0 1 0 0,0 0-1 0 0,-1 0 1 0 0,1 1-1 0 0,-1 0 0 0 0,1 0 1 0 0,0 1-1 0 0,-1 0 1 0 0,1 0-1 0 0,0 1 1 0 0,-1-1-1 0 0,0 2-50 0 0,2-1 58 0 0,0 0-1 0 0,1 1 1 0 0,-1 0-1 0 0,0 0 0 0 0,1 0 1 0 0,-1 0-1 0 0,1 1 1 0 0,0 0-1 0 0,0 0 0 0 0,1 0 1 0 0,-1 0-1 0 0,1 1 0 0 0,0-1 1 0 0,0 2-58 0 0,-4 5 140 0 0,1 1 1 0 0,1 0-1 0 0,0 1 1 0 0,1-1 0 0 0,0 1-1 0 0,1 0 1 0 0,1 0-1 0 0,0 0 1 0 0,0 0-1 0 0,1 8-140 0 0,1 13 307 0 0,2 0 0 0 0,0 0 0 0 0,6 18-307 0 0,-5-30 126 0 0,1 11 70 0 0,2-1 0 0 0,1 0-1 0 0,2 0 1 0 0,1 0-1 0 0,2 1-195 0 0,-7-20 95 0 0,3 5-49 0 0,0-1 0 0 0,1 0 0 0 0,6 8-46 0 0,-12-20 23 0 0,1 0 0 0 0,0 0-1 0 0,0 0 1 0 0,0-1 0 0 0,1 0 0 0 0,-1 0 0 0 0,1 0 0 0 0,0-1-1 0 0,0 1 1 0 0,0-1 0 0 0,1 0 0 0 0,-1-1 0 0 0,2 1-23 0 0,0 0-10 0 0,-1-1 0 0 0,1 0 0 0 0,-1-1 0 0 0,1 1 0 0 0,0-1 0 0 0,-1-1 0 0 0,1 1 0 0 0,2-1 10 0 0,-6 0-9 0 0,1-1 0 0 0,-1 1 0 0 0,1-1 0 0 0,-1 0 0 0 0,0 0 0 0 0,1 0 0 0 0,-1 0 0 0 0,0 0 0 0 0,0-1 0 0 0,0 1 0 0 0,0-1 0 0 0,0 0 0 0 0,0 0 0 0 0,0 0-1 0 0,-1 0 1 0 0,1-1 0 0 0,1-1 9 0 0,5-7 0 0 0,0 0 0 0 0,0-1 0 0 0,-1-1 0 0 0,-1 1 0 0 0,0-1 0 0 0,0 0 0 0 0,-2-1 0 0 0,0 0 0 0 0,1-4 0 0 0,2-5 0 0 0,-2 5 0 0 0,0 0 0 0 0,-1-1 0 0 0,-1 0 0 0 0,0 0 0 0 0,-2 0 0 0 0,0-9 0 0 0,-2 0 44 0 0,-1 0 0 0 0,-1 0 0 0 0,-2 0 0 0 0,0 1 0 0 0,-2-2-44 0 0,-12-23 12 0 0,18 51-12 0 0,-1 0 0 0 0,1 0 0 0 0,-1 0 0 0 0,1 0 0 0 0,-1 0 0 0 0,1 0 0 0 0,-1 0 0 0 0,0 0 0 0 0,0 0 0 0 0,1 0 0 0 0,-1 0 0 0 0,0 0 0 0 0,1 1 0 0 0,0 0 0 0 0,0 0 0 0 0,0 0 0 0 0,0 0 0 0 0,0 0 0 0 0,0-1 0 0 0,0 1 0 0 0,-1 0 0 0 0,1 0 0 0 0,0 0 0 0 0,0 0 0 0 0,0 0 0 0 0,0 0 0 0 0,0 0 0 0 0,0 0 0 0 0,-1 0 0 0 0,1 0 0 0 0,0 0 0 0 0,0-1-1 0 0,0 1 1 0 0,0 0 0 0 0,0 0 0 0 0,-1 0 0 0 0,1 0 0 0 0,0 0 0 0 0,0 0 0 0 0,0 0 0 0 0,0 0 0 0 0,0 0 0 0 0,-1 0 0 0 0,1 1 0 0 0,0-1 0 0 0,0 0 0 0 0,0 0 0 0 0,0 0 0 0 0,0 0 0 0 0,-1 0 0 0 0,1 0 0 0 0,0 0 0 0 0,0 0-1 0 0,0 0 1 0 0,0 0 0 0 0,0 0 0 0 0,0 1 0 0 0,0-1 0 0 0,0 0 0 0 0,-1 0 0 0 0,1 0 0 0 0,0 0 0 0 0,0 0 0 0 0,0 0 0 0 0,0 1 0 0 0,0-1 0 0 0,0 0 0 0 0,-3 8 7 0 0,3-6-1 0 0,-1 2 19 0 0,0 1-1 0 0,1-1 1 0 0,0 1-1 0 0,0-1 1 0 0,0 1-1 0 0,0 0 1 0 0,0-1-1 0 0,1 2-24 0 0,9 36 146 0 0,-10-42-145 0 0,25 93 765 0 0,34 82-766 0 0,-51-155 88 0 0,1 0-1 0 0,12 19-87 0 0,-17-33 19 0 0,0 1 1 0 0,0-1-1 0 0,1 0 0 0 0,0-1 1 0 0,0 1-1 0 0,1-1 0 0 0,-1 0 1 0 0,1-1-1 0 0,0 1 0 0 0,4 1-19 0 0,-7-4 4 0 0,1-1 0 0 0,-1 1 0 0 0,0-1-1 0 0,0 0 1 0 0,1 0 0 0 0,-1-1 0 0 0,0 1-1 0 0,1-1 1 0 0,-1 1 0 0 0,1-1 0 0 0,-1 0-1 0 0,1-1 1 0 0,-1 1 0 0 0,1 0 0 0 0,-1-1-1 0 0,0 0 1 0 0,1 0 0 0 0,-1 0 0 0 0,0 0-1 0 0,0 0 1 0 0,1-1 0 0 0,-1 0 0 0 0,0 1-1 0 0,2-3-3 0 0,0 0-1 0 0,1 0 0 0 0,-1 0 0 0 0,0-1-1 0 0,0 0 1 0 0,0 0 0 0 0,-1 0-1 0 0,0-1 1 0 0,0 1 0 0 0,0-1 0 0 0,-1 0-1 0 0,0 0 1 0 0,1-1 1 0 0,2-10-32 0 0,0 0 1 0 0,-1 0-1 0 0,-1 0 0 0 0,-1-1 0 0 0,0 1 1 0 0,-1-2 31 0 0,1-33-92 0 0,-3-21 92 0 0,0 37-22 0 0,-2-20-11 0 0,-2-1 1 0 0,-3 1-1 0 0,-3 0 0 0 0,-2-1 33 0 0,6 38 0 0 0,29 106 198 0 0,30 92 14 0 0,-20-95-269 0 0,-14-36 24 0 0,10 38 33 0 0,-21-58 112 0 0,2 0-1 0 0,3 2-111 0 0,-13-28 61 0 0,0-2-118 0 0,0 0-51 0 0,0 0-11 0 0,0 0 9 0 0,-2-10 19 0 0,-24-216-132 0 0,20 87 223 0 0,6 108 0 0 0,2 0 0 0 0,1 0 0 0 0,3-13 0 0 0,1 6 4 0 0,-3 12 18 0 0,5-18-22 0 0,-7 37 4 0 0,0 0-1 0 0,1 0 1 0 0,0 0-1 0 0,0 0 0 0 0,0 1 1 0 0,1-1-1 0 0,0 1 1 0 0,1-1-4 0 0,-4 6 2 0 0,-1 1 0 0 0,0-1 1 0 0,1 1-1 0 0,-1 0 0 0 0,0-1 0 0 0,1 1 1 0 0,-1-1-1 0 0,1 1 0 0 0,-1 0 1 0 0,0 0-1 0 0,1-1 0 0 0,-1 1 1 0 0,1 0-1 0 0,-1 0 0 0 0,1-1 0 0 0,-1 1 1 0 0,1 0-1 0 0,-1 0 0 0 0,1 0 1 0 0,-1 0-1 0 0,1 0 0 0 0,-1 0 1 0 0,1 0-1 0 0,-1 0 0 0 0,1 0 0 0 0,0 0 1 0 0,-1 0-1 0 0,1 0 0 0 0,-1 0 1 0 0,1 0-1 0 0,-1 0 0 0 0,1 0 0 0 0,-1 1 1 0 0,1-1-1 0 0,-1 0 0 0 0,1 1-2 0 0,11 11 79 0 0,-12-11-78 0 0,9 13 10 0 0,0 0 0 0 0,-2 1 0 0 0,1 0 0 0 0,0 7-11 0 0,15 27 20 0 0,13 29 44 0 0,21 69-64 0 0,-53-138 0 0 0,5 20 173 0 0,4 19-173 0 0,-6-20 205 0 0,8 24-205 0 0,2-7-2 0 0,30 74-78 0 0,-46-117 80 0 0,0 1 0 0 0,0-1 0 0 0,0 0 0 0 0,0 0 0 0 0,0 0 0 0 0,0 0 0 0 0,1 0 0 0 0,-1 0 0 0 0,1 0 0 0 0,0 0 0 0 0,0-1 0 0 0,-1 1 0 0 0,1-1 0 0 0,0 1 0 0 0,0-1 0 0 0,1 1 0 0 0,-2-2-14 0 0,0 0-1 0 0,0 0 0 0 0,0 0 0 0 0,0 0 0 0 0,-1 0 0 0 0,1 0 1 0 0,0 0-1 0 0,0 0 0 0 0,0 0 0 0 0,0 0 0 0 0,0 0 1 0 0,-1-1-1 0 0,1 1 0 0 0,0 0 0 0 0,0-1 0 0 0,0 1 1 0 0,-1-1-1 0 0,1 1 0 0 0,0-1 0 0 0,0 1 0 0 0,-1-1 0 0 0,1 1 1 0 0,0-1-1 0 0,-1 1 0 0 0,1-1 0 0 0,-1 0 0 0 0,1 0 1 0 0,-1 1-1 0 0,1-1 0 0 0,-1 0 0 0 0,0 0 0 0 0,1 0 15 0 0,2-4-241 0 0,-1 1-1 0 0,1-1 1 0 0,-1-1-1 0 0,2-3 242 0 0,1-12-1476 0 0,2-4-400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0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4608 0 0,'5'4'475'0'0,"-2"0"42"0"0,0 0 0 0 0,-1-1 1 0 0,0 2-1 0 0,1-1 1 0 0,-1 0-1 0 0,-1 0 1 0 0,1 1-1 0 0,-1-1 0 0 0,1 0 1 0 0,-1 1-518 0 0,0 0 553 0 0,6 32 1864 0 0,-7-29-1821 0 0,2 1 0 0 0,-1-1-1 0 0,3 6-595 0 0,2 6 475 0 0,6 15 909 0 0,3 25-1384 0 0,-3-12 946 0 0,4 9-946 0 0,7 25 472 0 0,15 55-73 0 0,-17-65-324 0 0,19 79-29 0 0,24 83 522 0 0,-50-180-679 0 0,-10-35 30 0 0,1 0-1 0 0,1-1 1 0 0,1 0 0 0 0,3 6 81 0 0,-9-17 7 0 0,-1-6-4 0 0,0 0 0 0 0,1 0 0 0 0,-1 0 0 0 0,0 0-1 0 0,0 0 1 0 0,1 0 0 0 0,-1 0 0 0 0,0 0 0 0 0,1 0 0 0 0,-1 0 0 0 0,1 0-1 0 0,-1-1 1 0 0,1 1 0 0 0,0 0 0 0 0,-1 0 0 0 0,1 0 0 0 0,0-1 0 0 0,-1 1 0 0 0,1 0-1 0 0,0-1-2 0 0,6-6 64 0 0,-2 0-56 0 0,-1 0 0 0 0,0-1-1 0 0,-1 1 1 0 0,1-1 0 0 0,-1 0 0 0 0,-1 1-1 0 0,1-1 1 0 0,-1-3-8 0 0,6-11 10 0 0,27-77-10 0 0,-2-10 0 0 0,-29 90 0 0 0,-1 1 0 0 0,1-9 0 0 0,2-18 0 0 0,-2 12 0 0 0,-3 23 0 0 0,0 0 0 0 0,1 1 0 0 0,1-6 0 0 0,-2 6-21 0 0,1 0 0 0 0,-1 0 0 0 0,-1 1 0 0 0,1-8 21 0 0,-2 15-4 0 0,1-1-1 0 0,-1 1 0 0 0,1 0 0 0 0,-1 0 0 0 0,1-1 1 0 0,-1 1-1 0 0,1 0 0 0 0,-1 0 0 0 0,1 0 0 0 0,-1 0 1 0 0,1 0-1 0 0,-1-1 0 0 0,1 1 0 0 0,-1 0 0 0 0,1 0 5 0 0,-1 0-1 0 0,1 0-1 0 0,0 0 0 0 0,-1 0 0 0 0,1 0 1 0 0,-1 0-1 0 0,1 0 0 0 0,0 0 0 0 0,-1-1 1 0 0,1 1-1 0 0,0 0 0 0 0,-1 0 0 0 0,1 0 1 0 0,0 1-1 0 0,-1-1 0 0 0,1 0 0 0 0,-1 0 1 0 0,1 0-1 0 0,0 0 0 0 0,-1 0 1 0 0,1 0-1 0 0,0 0 0 0 0,-1 1 0 0 0,1-1 1 0 0,0 0-1 0 0,-1 0 0 0 0,1 0 0 0 0,0 1 1 0 0,0-1-1 0 0,-1 0 0 0 0,1 0 0 0 0,0 1 1 0 0,0-1-1 0 0,-1 0 0 0 0,1 1 0 0 0,0-1 1 0 0,0 1 1 0 0,-1-1-10 0 0,-3 6 2 0 0,0 0 0 0 0,0-1 0 0 0,0 1-1 0 0,1 1 1 0 0,0-1 0 0 0,0 1 0 0 0,-2 6 8 0 0,2-5-3 0 0,-1 4 3 0 0,1 1 0 0 0,0-1 0 0 0,-1 10 0 0 0,0 1 0 0 0,2-13 41 0 0,0-1-1 0 0,1 0 0 0 0,1 1 1 0 0,-1-1-1 0 0,2 1 0 0 0,-1-1 0 0 0,1 1 1 0 0,1-1-1 0 0,-1 0 0 0 0,2 0 1 0 0,-1 1-1 0 0,1-2 0 0 0,1 1 0 0 0,2 6-40 0 0,-1-3 148 0 0,1 1-1 0 0,1-1 0 0 0,0 1 1 0 0,0-2-1 0 0,1 1 0 0 0,9 9-147 0 0,-13-18 32 0 0,-1 0 1 0 0,1 0-1 0 0,0-1 0 0 0,0 1 0 0 0,0-1 0 0 0,0 0 0 0 0,0 0 0 0 0,0 0 0 0 0,1 0 0 0 0,-1-1 0 0 0,3 1-32 0 0,6 1 110 0 0,-1-1 0 0 0,1 0 0 0 0,6-1-110 0 0,-10 0-210 0 0,-1-1 0 0 0,1-1 1 0 0,0 1-1 0 0,-1-1 0 0 0,1-1 0 0 0,0 0 1 0 0,-1 0-1 0 0,0 0 0 0 0,4-3 210 0 0,1-3-6898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319 249 10624 0 0,'2'-5'99'0'0,"0"1"0"0"0,0-1 0 0 0,0 1 0 0 0,-1-1 0 0 0,1 0 0 0 0,-1 1 1 0 0,-1-1-1 0 0,1 0 0 0 0,0 0 0 0 0,-1 0 0 0 0,0 0 0 0 0,-1 1 0 0 0,1-1 0 0 0,-1-2-99 0 0,-1-6 308 0 0,-1 0-1 0 0,-1 0 1 0 0,0 0-1 0 0,-4-8-307 0 0,6 16 122 0 0,-1-1 1 0 0,0 1-1 0 0,-1 0 1 0 0,1 0-1 0 0,-1 0 0 0 0,0 0 1 0 0,0 1-1 0 0,-1 0 1 0 0,1-1-1 0 0,-1 2 1 0 0,0-1-1 0 0,-4-2-122 0 0,-1 0 120 0 0,-1 0 1 0 0,0 0-1 0 0,0 1 0 0 0,-1 0 1 0 0,-9-2-121 0 0,14 6 82 0 0,0-1 1 0 0,0 1 0 0 0,0 0-1 0 0,0 1 1 0 0,0 0 0 0 0,0 0 0 0 0,-1 0-1 0 0,1 1 1 0 0,0 0 0 0 0,-4 1-83 0 0,6-1 92 0 0,0 1 0 0 0,0-1 0 0 0,0 1 0 0 0,0 0 0 0 0,0 1 0 0 0,0-1 0 0 0,0 1 0 0 0,1 0 0 0 0,-1 0 0 0 0,1 0 0 0 0,0 1 0 0 0,0-1 0 0 0,-3 4-92 0 0,3-1 111 0 0,1 0-1 0 0,-1 0 1 0 0,1 0-1 0 0,0 1 1 0 0,-2 5-111 0 0,1-3 95 0 0,3-7-53 0 0,1 1 0 0 0,-1 0 0 0 0,1 0 0 0 0,-1 0 0 0 0,1 0 0 0 0,0 0 0 0 0,0 0 0 0 0,0 0-1 0 0,1 0 1 0 0,-1 3-42 0 0,2 10 197 0 0,-2-10-117 0 0,1 1-1 0 0,0-1 0 0 0,0 1 0 0 0,1-1 0 0 0,0 1 0 0 0,0-1 0 0 0,1 0 0 0 0,-1 0 0 0 0,1 0 0 0 0,1 0 1 0 0,-1-1-1 0 0,1 1 0 0 0,0-1 0 0 0,0 0 0 0 0,3 4-79 0 0,9 7 270 0 0,1 0 0 0 0,1-2 1 0 0,16 12-271 0 0,3 0 175 0 0,22 9-175 0 0,25 16 83 0 0,-43-26-102 0 0,-21-13-44 0 0,16 12 63 0 0,-30-19-9 0 0,-1-1 0 0 0,0 1 1 0 0,0 0-1 0 0,0 0 0 0 0,0 0 1 0 0,-1 1-1 0 0,0 0 0 0 0,1 1 9 0 0,-4-4-14 0 0,1-1-1 0 0,-1 1 1 0 0,1 0-1 0 0,-1 0 1 0 0,0 0-1 0 0,0 0 1 0 0,-1 0-1 0 0,1 0 1 0 0,0 1 14 0 0,-1-2-8 0 0,0 0 0 0 0,-1 0 0 0 0,1-1 0 0 0,0 1 1 0 0,0 0-1 0 0,-1 0 0 0 0,1-1 0 0 0,-1 1 0 0 0,0 0 0 0 0,1-1 1 0 0,-1 1-1 0 0,0-1 0 0 0,0 1 0 0 0,0-1 0 0 0,0 1 0 0 0,0 0 8 0 0,-10 10-27 0 0,0 0 0 0 0,-1-1 0 0 0,0 0 0 0 0,-1 0 0 0 0,-4 1 27 0 0,0 1-9 0 0,8-7 9 0 0,-1 0 0 0 0,0 0 0 0 0,0-1 0 0 0,0-1 0 0 0,-3 1 0 0 0,-22 11 0 0 0,25-11-19 0 0,-1-1-1 0 0,0 0 0 0 0,0 0 1 0 0,0-1-1 0 0,0-1 0 0 0,0 0 1 0 0,-1 0-1 0 0,1-1 0 0 0,-1-1 0 0 0,1 0 1 0 0,-1 0-1 0 0,1-1 0 0 0,-8-2 20 0 0,13 1-222 0 0,0 0-1 0 0,0 0 1 0 0,0 0-1 0 0,0-1 1 0 0,1 0-1 0 0,-1 0 1 0 0,1 0-1 0 0,-1-1 1 0 0,1 0-1 0 0,-4-4 223 0 0,0-3-4420 0 0,1-1-1350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1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13 192 8720 0 0,'0'0'398'0'0,"0"0"-3"0"0,-6 5 662 0 0,5-3-824 0 0,0 0 0 0 0,0 0 0 0 0,1 0 0 0 0,-1 0 0 0 0,0 0 0 0 0,1 0 0 0 0,-1 0 0 0 0,1 0 0 0 0,-1 0 1 0 0,1 0-1 0 0,0 2-233 0 0,1 27 1507 0 0,-1-15-958 0 0,1 7 198 0 0,1 1-1 0 0,1-1 0 0 0,4 17-746 0 0,21 69 809 0 0,-19-76-552 0 0,7 20 394 0 0,13 30-651 0 0,-17-54 121 0 0,1-1 0 0 0,1 0 0 0 0,12 15-121 0 0,-22-36 22 0 0,0-1-1 0 0,1 0 1 0 0,0 0 0 0 0,0 0 0 0 0,1 0 0 0 0,0-1 0 0 0,-1 0-1 0 0,2 0 1 0 0,4 2-22 0 0,-9-5-5 0 0,1-1 0 0 0,0 0 0 0 0,0 0 0 0 0,-1 0 0 0 0,1 0 0 0 0,0 0 0 0 0,0 0 0 0 0,0-1 0 0 0,0 0 0 0 0,0 1 0 0 0,0-1 0 0 0,0 0 0 0 0,0-1 0 0 0,0 1 0 0 0,0 0 0 0 0,0-1 0 0 0,0 0 0 0 0,0 1 0 0 0,0-1 0 0 0,0 0 0 0 0,0-1 0 0 0,0 1 0 0 0,-1 0 0 0 0,1-1 0 0 0,-1 0 0 0 0,1 0 5 0 0,5-4 30 0 0,0 0-1 0 0,-1-1 0 0 0,0 0 0 0 0,0 0 0 0 0,-1 0 0 0 0,0-1 0 0 0,0 0 0 0 0,-1-1 0 0 0,0 1 0 0 0,0-2-29 0 0,8-17-6 0 0,-2 0-1 0 0,6-20 7 0 0,-6 14-42 0 0,-2-1 0 0 0,-1 0 0 0 0,2-30 42 0 0,-9 57 0 0 0,3-23-21 0 0,-2-1 0 0 0,0 1-1 0 0,-3-6 22 0 0,0 5-2 0 0,-7-84-33 0 0,5 90 26 0 0,-1 0 0 0 0,-2 1 0 0 0,-5-16 9 0 0,4 17 0 0 0,3 7 0 0 0,-1 1 0 0 0,-1 0 0 0 0,-6-11 0 0 0,9 24 29 0 0,2 7 41 0 0,-1 6 86 0 0,3 6-4 0 0,0 0-1 0 0,1-1 0 0 0,1 1 1 0 0,1 0-1 0 0,1 1-151 0 0,29 83 459 0 0,-20-61-327 0 0,19 49 82 0 0,21 64 40 0 0,-21-42-226 0 0,66 243 118 0 0,-78-263-100 0 0,-4 2-1 0 0,4 84-45 0 0,-20-151-11 0 0,0 1 0 0 0,-1 0-1 0 0,-2-1 1 0 0,0 1-1 0 0,-6 22 12 0 0,5-39-6 0 0,0 1 0 0 0,-1-1-1 0 0,0 0 1 0 0,0 0 0 0 0,-1 0-1 0 0,-1 0 1 0 0,0 1 6 0 0,1-5-3 0 0,0 0 0 0 0,0 1 0 0 0,-1-2 0 0 0,1 1 0 0 0,-1 0 0 0 0,0-1 0 0 0,-1 0-1 0 0,1-1 1 0 0,-1 0 0 0 0,-3 2 3 0 0,5-4-2 0 0,0 0 0 0 0,0 0 0 0 0,0 0-1 0 0,-1-1 1 0 0,1 0 0 0 0,-1 0 0 0 0,1 0-1 0 0,-1-1 1 0 0,1 0 0 0 0,-1 0 0 0 0,1 0-1 0 0,-1 0 1 0 0,1-1 0 0 0,0 0 0 0 0,-1 0 0 0 0,1-1-1 0 0,0 1 1 0 0,-1-1 0 0 0,1 0 0 0 0,0-1-1 0 0,-3-1 3 0 0,0-1-2 0 0,0 0 0 0 0,0-1-1 0 0,0 1 1 0 0,1-1-1 0 0,0-1 1 0 0,0 1-1 0 0,1-1 1 0 0,-1-1 0 0 0,2 1-1 0 0,-1-1 1 0 0,1 0-1 0 0,-1-2 3 0 0,-3-8 8 0 0,2-1-1 0 0,-1 0 1 0 0,2 0 0 0 0,1-1-1 0 0,0 1 1 0 0,2-1-1 0 0,0 0 1 0 0,0-20-8 0 0,3 4-10 0 0,1 0 1 0 0,1 0-1 0 0,2 0 1 0 0,6-22 9 0 0,2 8-500 0 0,2 0 1 0 0,16-39 499 0 0,22-34-5017 0 0,-33 85-909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2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9 189 9616 0 0,'18'-36'1000'0'0,"-2"12"-496"0"0,-9 14 6 0 0,-5 8-262 0 0,0 0-1 0 0,0 0 1 0 0,0 1-1 0 0,0-1 1 0 0,0 0-1 0 0,0 1 1 0 0,1 0-1 0 0,-1-1 1 0 0,0 1-1 0 0,1 0 1 0 0,-1 0-1 0 0,1 0 1 0 0,-1 1-1 0 0,1-1 1 0 0,-1 1-1 0 0,1-1 1 0 0,0 1-1 0 0,-1 0 1 0 0,3 0-248 0 0,2 0 280 0 0,-1 0 1 0 0,1 1-1 0 0,-1 0 0 0 0,1 0 1 0 0,-1 0-1 0 0,1 1 0 0 0,2 1-280 0 0,1 1 54 0 0,-1 1 0 0 0,0 0 0 0 0,1 1 0 0 0,-2 0 0 0 0,1 0 0 0 0,-1 0 0 0 0,0 1 0 0 0,0 1 0 0 0,-1-1 0 0 0,0 1 0 0 0,-1 1 0 0 0,3 3-54 0 0,12 19 236 0 0,-1 2 0 0 0,11 27-236 0 0,-23-45 8 0 0,6 17-8 0 0,-1 1 0 0 0,7 30 0 0 0,-12-39 0 0 0,-1 2 0 0 0,-2 0 0 0 0,0 1 0 0 0,-1 4 0 0 0,-2-15 0 0 0,1 20 0 0 0,-2 0 0 0 0,-2 0 0 0 0,-2 8 0 0 0,3-42 0 0 0,-1 8 0 0 0,0-1 0 0 0,-1 1 0 0 0,0-1 0 0 0,-1 1 0 0 0,0-1 0 0 0,0 0 0 0 0,-1 0 0 0 0,0 0 0 0 0,-4 5 0 0 0,3-7 0 0 0,1 0 0 0 0,-1 0 0 0 0,0-1 0 0 0,0 0 0 0 0,-1 0 0 0 0,1 0 0 0 0,-1-1 0 0 0,-1 0 0 0 0,1 0 0 0 0,-1-1 0 0 0,-6 4 0 0 0,9-6 7 0 0,0-1 0 0 0,-1 1 0 0 0,0-1 0 0 0,1 0 0 0 0,-1 0 0 0 0,0-1 0 0 0,1 1 0 0 0,-1-1 0 0 0,0 0 0 0 0,0-1 0 0 0,1 1 0 0 0,-1-1 0 0 0,0 0 0 0 0,1 0 0 0 0,-1 0 0 0 0,0 0 0 0 0,1-1 0 0 0,0 0 0 0 0,-1 0-7 0 0,-7-4 26 0 0,0-1-1 0 0,0 0 0 0 0,0 0 0 0 0,1-1 0 0 0,0-1 0 0 0,0 0-25 0 0,3 1 3 0 0,0 0-1 0 0,1 0 0 0 0,0-1 0 0 0,0 0 0 0 0,1 0 0 0 0,0 0 0 0 0,-1-5-2 0 0,-5-11-1 0 0,0-2-1 0 0,0-7 2 0 0,4 9 0 0 0,2-1 0 0 0,-3-16 0 0 0,3 9 0 0 0,-3-22 42 0 0,3-1-1 0 0,1-19-41 0 0,5 48-114 0 0,1-1 0 0 0,4-22 114 0 0,-5 42 43 0 0,6-23 117 0 0,1 0 1 0 0,1 0 0 0 0,1 1-1 0 0,4-6-160 0 0,-10 28 11 0 0,1 0 0 0 0,0 0-1 0 0,0 0 1 0 0,1 1 0 0 0,0-1 0 0 0,0 1-1 0 0,0 0 1 0 0,1 1 0 0 0,0-1-1 0 0,7-4-10 0 0,-8 6 7 0 0,1 1 0 0 0,0 0 0 0 0,0 0 0 0 0,1 0 0 0 0,-1 1-1 0 0,1 0 1 0 0,0 0 0 0 0,0 0 0 0 0,0 1 0 0 0,0 0 0 0 0,0 1 0 0 0,0-1-1 0 0,1 2-6 0 0,-5-1-9 0 0,0 2 0 0 0,0-1 0 0 0,0 0 0 0 0,0 1 0 0 0,1-1-1 0 0,-1 1 1 0 0,0 0 0 0 0,0 0 0 0 0,0 0 0 0 0,-1 1 0 0 0,1-1 0 0 0,0 1-1 0 0,0-1 1 0 0,-1 1 0 0 0,1 0 0 0 0,-1 0 0 0 0,1 0 0 0 0,-1 0-1 0 0,0 1 1 0 0,0-1 0 0 0,0 0 0 0 0,0 2 9 0 0,4 4-36 0 0,-1 0 0 0 0,0 0-1 0 0,0 1 1 0 0,-1 0 0 0 0,0 0 0 0 0,1 5 36 0 0,24 55-302 0 0,47 140 385 0 0,-37-109-30 0 0,22 46 49 0 0,-53-129-42 0 0,0-1-1 0 0,1 0 1 0 0,0-1 0 0 0,2 1 0 0 0,0-2 0 0 0,0 1-60 0 0,-7-10 45 0 0,1-1 0 0 0,-1 1 0 0 0,1-1 0 0 0,0 0 1 0 0,0 0-1 0 0,0 0 0 0 0,1 0 0 0 0,-1-1 0 0 0,1 0 0 0 0,0 0 1 0 0,0-1-1 0 0,0 1 0 0 0,0-1 0 0 0,0-1 0 0 0,0 1 0 0 0,1-1 1 0 0,-1 0-1 0 0,4 0-45 0 0,-6-2 40 0 0,1 1 0 0 0,0-1 1 0 0,0 0-1 0 0,-1-1 1 0 0,1 1-1 0 0,-1-1 0 0 0,1 1 1 0 0,-1-1-1 0 0,0-1 0 0 0,0 1 1 0 0,0 0-1 0 0,0-1 1 0 0,0 0-1 0 0,0 0 0 0 0,-1 0 1 0 0,1-1-1 0 0,-1 0-40 0 0,6-5 45 0 0,-1-1 1 0 0,0 0-1 0 0,-1-1 1 0 0,0 1-1 0 0,3-9-45 0 0,2-4-30 0 0,-2-1-1 0 0,0 0 1 0 0,-2 0-1 0 0,-1-1 1 0 0,0 0-1 0 0,-2 0 1 0 0,-1 0-1 0 0,-1-1 1 0 0,-2 1-1 0 0,0-1 1 0 0,-1 0-1 0 0,-2 0 1 0 0,-1 1-1 0 0,-3-15 31 0 0,-1 5 90 0 0,3 13 16 0 0,-1 0 0 0 0,-1 0 0 0 0,-5-13-106 0 0,-10-13-153 0 0,-2 2 0 0 0,-2 0 153 0 0,11 20-190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6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18 391 8288 0 0,'-5'-47'825'0'0,"0"10"-1021"0"0,1 22 1171 0 0,4 15-879 0 0,0 0 0 0 0,0 0-1 0 0,0 0 1 0 0,0 1 0 0 0,0-1-1 0 0,0 0 1 0 0,0 0-1 0 0,0 0 1 0 0,0 0 0 0 0,0 0-1 0 0,0 0 1 0 0,-1 0 0 0 0,1 0-1 0 0,0 0 1 0 0,0 0-1 0 0,0 0 1 0 0,0 0 0 0 0,0 0-1 0 0,0 0 1 0 0,0 0 0 0 0,0 0-1 0 0,0 0 1 0 0,0 0-1 0 0,0 0 1 0 0,0 0 0 0 0,0 0-1 0 0,-1 0 1 0 0,1 0 0 0 0,0 0-1 0 0,0 0 1 0 0,0 0-1 0 0,0 0 1 0 0,0 0 0 0 0,0 0-1 0 0,0 0 1 0 0,0 0 0 0 0,0 0-1 0 0,0 0 1 0 0,0 0-1 0 0,0 0 1 0 0,0 0 0 0 0,-1 0-1 0 0,1 0 1 0 0,0 0 0 0 0,0 0-96 0 0,0 13 474 0 0,0 1 0 0 0,0-1 0 0 0,1 0 0 0 0,1 1 0 0 0,0-1 0 0 0,3 7-474 0 0,3 20 619 0 0,-1-4 18 0 0,1 0 0 0 0,8 16-637 0 0,-5-15 170 0 0,3 12-58 0 0,2-1 0 0 0,2 0-1 0 0,4 1-111 0 0,-12-28 189 0 0,1-1 1 0 0,5 6-190 0 0,-12-20 37 0 0,1 0 0 0 0,0 0-1 0 0,1 0 1 0 0,0 0 0 0 0,-1-1 0 0 0,2 0 0 0 0,-1 0-1 0 0,4 2-36 0 0,-8-6 5 0 0,0 1-1 0 0,1-1 1 0 0,-1 0-1 0 0,1 0 0 0 0,-1 0 1 0 0,1 0-1 0 0,-1 0 1 0 0,1-1-1 0 0,0 1 0 0 0,0-1 1 0 0,-1 1-1 0 0,1-1 1 0 0,0 0-1 0 0,0 0 1 0 0,-1-1-1 0 0,3 1-4 0 0,-1-1 2 0 0,-1 0 0 0 0,1 0 0 0 0,-1-1 0 0 0,0 1 1 0 0,1-1-1 0 0,-1 0 0 0 0,0 0 0 0 0,0 0 0 0 0,0 0 0 0 0,0 0 0 0 0,1-2-2 0 0,3-4-11 0 0,0 0-1 0 0,-1 0 0 0 0,1-1 0 0 0,-2 1 1 0 0,1-1-1 0 0,-1 0 0 0 0,-1-1 0 0 0,1-2 12 0 0,3-6-21 0 0,-1-1-1 0 0,-1 0 1 0 0,-1 0-1 0 0,0 0 0 0 0,-1-5 22 0 0,11-58-61 0 0,-6 41 2 0 0,-1-11 59 0 0,11-178-12 0 0,-16 163-300 0 0,-6-42 312 0 0,0 73 224 0 0,-9-33-224 0 0,11 60 150 0 0,3 15 146 0 0,1 5-106 0 0,14 38 371 0 0,62 195 290 0 0,-29-81-909 0 0,33 117-188 0 0,-45-123 616 0 0,1 50-370 0 0,-33-159-93 0 0,-2 0 1 0 0,-2 0 0 0 0,-2 0-1 0 0,-6 40 93 0 0,1-54 46 0 0,-1 1 0 0 0,-2-1 0 0 0,-4 10-46 0 0,5-24 35 0 0,0 1 0 0 0,-1-1 0 0 0,-2-1 0 0 0,0 0-1 0 0,-11 16-34 0 0,17-29 15 0 0,0-1-1 0 0,0 0 0 0 0,0 0 0 0 0,-1-1 1 0 0,0 1-1 0 0,1-1 0 0 0,-2 0 1 0 0,1 0-1 0 0,-1 0-14 0 0,4-3-22 0 0,0 0 1 0 0,0 0-1 0 0,0 0 1 0 0,0 0-1 0 0,0 0 1 0 0,-1-1-1 0 0,1 1 1 0 0,0-1-1 0 0,0 0 1 0 0,0 0-1 0 0,-1 1 1 0 0,1-1-1 0 0,0-1 1 0 0,0 1-1 0 0,0 0 1 0 0,-1 0-1 0 0,1-1 1 0 0,0 1-1 0 0,0-1 1 0 0,0 0 0 0 0,0 0-1 0 0,0 0 1 0 0,0 0-1 0 0,0 0 1 0 0,0 0-1 0 0,0 0 1 0 0,0-1-1 0 0,1 1 22 0 0,-4-3-17 0 0,1-1 0 0 0,-1 1 1 0 0,1-1-1 0 0,0 0 0 0 0,1 0 0 0 0,-1 0 1 0 0,1-1-1 0 0,0 1 0 0 0,0-1 0 0 0,1 1 1 0 0,0-1-1 0 0,0 0 0 0 0,0 0 0 0 0,1 0 0 0 0,0 0 1 0 0,0-1 16 0 0,-2-16-65 0 0,2 1 0 0 0,0 0 0 0 0,2-18 65 0 0,4-11 148 0 0,2 1-1 0 0,8-29-147 0 0,-8 45 41 0 0,10-48 229 0 0,2 2-1 0 0,5 1 0 0 0,20-47-269 0 0,-35 106 44 0 0,11-28 195 0 0,15-24-239 0 0,8-9 70 0 0,68-116 89 0 0,-39 71-101 0 0,-34 55 20 0 0,12-11-78 0 0,-43 72 100 0 0,0 0 0 0 0,1 0 0 0 0,0 1 0 0 0,6-4-100 0 0,-9 9 40 0 0,-1 0 0 0 0,1 0 0 0 0,0 1 0 0 0,0-1 0 0 0,0 1 0 0 0,1 0 0 0 0,-1 1 0 0 0,1 0 0 0 0,-1-1 0 0 0,4 1-40 0 0,4-1 10 0 0,0 0-1 0 0,0 1 1 0 0,0 1-1 0 0,0 0 1 0 0,3 1-10 0 0,-11 0 8 0 0,1 1 0 0 0,-1-1 0 0 0,0 1 1 0 0,1 1-1 0 0,-1-1 0 0 0,0 1 0 0 0,1 0 1 0 0,-1 0-1 0 0,0 0 0 0 0,-1 1 0 0 0,1-1 0 0 0,0 1 1 0 0,-1 1-1 0 0,1-1-8 0 0,3 4 58 0 0,3 1-12 0 0,0 1 0 0 0,-1 1 0 0 0,0-1 0 0 0,0 2 1 0 0,-1-1-1 0 0,2 5-46 0 0,9 16 11 0 0,-1 1 0 0 0,-1 1 0 0 0,-2 1 1 0 0,-1 0-1 0 0,-2 1 0 0 0,-2 1 0 0 0,-1-1 1 0 0,-1 2-1 0 0,2 27-11 0 0,-10-41-72 0 0,0 0 0 0 0,-1 0 1 0 0,-1 0-1 0 0,-2 0 0 0 0,0 0 0 0 0,-1 0 0 0 0,-5 14 72 0 0,6-27 0 0 0,-1 0 0 0 0,0 0 0 0 0,0 0 0 0 0,-1 0 0 0 0,-2 3 0 0 0,4-9 0 0 0,0 1 0 0 0,0-1 0 0 0,-1 1 0 0 0,1-1 0 0 0,-1 0 0 0 0,0-1 0 0 0,0 1 0 0 0,0-1 0 0 0,0 1 0 0 0,-1-1 0 0 0,-2 1 0 0 0,0-1-12 0 0,1 0 0 0 0,-1 0 0 0 0,0 0 0 0 0,0-1 0 0 0,-1 0 0 0 0,1-1 0 0 0,-1 1 12 0 0,4-2-7 0 0,-1 0 0 0 0,1 0 0 0 0,-1 0 0 0 0,1 0 0 0 0,0-1 0 0 0,-1 0 0 0 0,1 0 0 0 0,0 0 0 0 0,-1 0 0 0 0,1-1 0 0 0,0 1 0 0 0,-2-2 7 0 0,-5-3 6 0 0,0 0-1 0 0,1 0 0 0 0,0-1 1 0 0,0 0-1 0 0,1-1 0 0 0,0 0 1 0 0,0-1-1 0 0,1 0 0 0 0,0 0 1 0 0,0-1-1 0 0,1 0 0 0 0,-2-3-5 0 0,-6-13-29 0 0,2 1-1 0 0,0-2 0 0 0,2 0 1 0 0,1 0-1 0 0,1-1 1 0 0,1 0-1 0 0,1-1 0 0 0,2 0 1 0 0,1 0-1 0 0,1-3 30 0 0,3 15 55 0 0,1-1 0 0 0,0 1-1 0 0,1-1 1 0 0,1 1 0 0 0,1 0-1 0 0,5-14-54 0 0,-3 15-470 0 0,1-1 0 0 0,4-6 470 0 0,-3 7-413 0 0,2-3-2112 0 0,-6 11 1067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6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3224 0 0,'0'0'523'0'0,"0"0"986"0"0,0 0 437 0 0,0 0 92 0 0,0 0-158 0 0,3 11 957 0 0,0 59 407 0 0,3-25-2769 0 0,1 0 0 0 0,9 27-475 0 0,-6-22 365 0 0,-5-24 30 0 0,4 12-395 0 0,12 31 480 0 0,3-1 0 0 0,3-1-480 0 0,-8-23 195 0 0,21 46 632 0 0,-31-74-698 0 0,0 0-1 0 0,1-1 1 0 0,0 0-1 0 0,5 4-128 0 0,-7-10 5 0 0,-1 0 1 0 0,1-1-1 0 0,1 0 0 0 0,0-1 0 0 0,0 0 0 0 0,0 0 0 0 0,2 0-5 0 0,-8-6 2 0 0,0 1-1 0 0,0 0 1 0 0,1-1-1 0 0,-1 0 1 0 0,1 1-1 0 0,-1-1 1 0 0,1-1-1 0 0,-1 1 1 0 0,1 0-1 0 0,-1-1 1 0 0,1 0-1 0 0,0 0 1 0 0,-1 0-1 0 0,1 0 1 0 0,0-1-1 0 0,-1 1 1 0 0,1-1-1 0 0,-1 0 1 0 0,1 0-1 0 0,-1 0 1 0 0,1-1-1 0 0,-1 1 1 0 0,0-1-1 0 0,1 0-1 0 0,3-2 0 0 0,-1-1 0 0 0,1-1 0 0 0,-1 1 0 0 0,0-1 0 0 0,-1 0 0 0 0,1 0 0 0 0,-1 0 0 0 0,0-1 0 0 0,-1 0 0 0 0,3-5 0 0 0,6-13 0 0 0,0-2 0 0 0,1-9 0 0 0,-11 30 0 0 0,9-27 0 0 0,-2-1 0 0 0,-1 0 0 0 0,3-23 0 0 0,-9 31 0 0 0,0-1 0 0 0,-2 1 0 0 0,-1-1 0 0 0,-4-23 0 0 0,-18-106 0 0 0,11 106-894 0 0,-2 1-1 0 0,-10-24 895 0 0,14 47-1011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7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0 138 2760 0 0,'0'1'207'0'0,"1"6"963"0"0,0 1 1 0 0,0-1 0 0 0,1 0 0 0 0,0 0 0 0 0,0 0 0 0 0,1 2-1171 0 0,7 26 2174 0 0,18 64 204 0 0,1 4-1526 0 0,-4-16 519 0 0,21 67-807 0 0,-36-126-520 0 0,1 6-44 0 0,10 31 0 0 0,-5-24 0 0 0,-24-79 0 0 0,-1 0 0 0 0,-4-7 0 0 0,8 27 0 0 0,-18-46 0 0 0,14 34 0 0 0,-10-23 0 0 0,-4-13 0 0 0,9 23 24 0 0,3-2-1 0 0,1 1 0 0 0,-2-28-23 0 0,12 64 163 0 0,0 1 1 0 0,0-1-1 0 0,1 0 0 0 0,0 1 1 0 0,0-1-1 0 0,1 1 1 0 0,0-1-1 0 0,0 1 0 0 0,1 0 1 0 0,0 0-1 0 0,2-4-163 0 0,0 1 228 0 0,1 1 0 0 0,0-1 1 0 0,0 1-1 0 0,1 0 0 0 0,0 1 0 0 0,1 0 0 0 0,5-5-228 0 0,-3 4 109 0 0,1 1 0 0 0,0 1 0 0 0,1 0 0 0 0,-1 1 0 0 0,1 0 0 0 0,8-3-109 0 0,22-6-36 0 0,14-3 36 0 0,-15 5 257 0 0,-30 10-121 0 0,0 0-1 0 0,1 0 1 0 0,0 1-1 0 0,-1 0 0 0 0,2 1-135 0 0,-8 1-128 0 0,1 0-1 0 0,0 0 0 0 0,-1 1 0 0 0,1-1 0 0 0,-1 1 0 0 0,1 0 0 0 0,-1 1 0 0 0,1 0 0 0 0,-1-1 0 0 0,0 2 0 0 0,3 0 129 0 0,-6-2-292 0 0,-1 1 1 0 0,1-1 0 0 0,0 0 0 0 0,-1 1-1 0 0,0-1 1 0 0,1 1 0 0 0,-1-1-1 0 0,0 1 1 0 0,0 0 0 0 0,0 0-1 0 0,0 0 1 0 0,1 1 291 0 0,1 3-3297 0 0,4 4-2819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08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329 233 10448 0 0,'-23'-50'1136'0'0,"7"25"-1062"0"0,8 11 54 0 0,-1 0 0 0 0,0 1 0 0 0,-1 0 0 0 0,-1 1 0 0 0,0 0 0 0 0,-2 0-128 0 0,3 2 212 0 0,-1 1 0 0 0,-1 0 0 0 0,0 1 0 0 0,0 1 0 0 0,-13-7-212 0 0,20 12 99 0 0,1 0-1 0 0,-1 1 1 0 0,0-1-1 0 0,0 1 1 0 0,0 0-1 0 0,-1 0 0 0 0,1 1 1 0 0,0-1-1 0 0,0 1 1 0 0,0 0-1 0 0,0 1 1 0 0,-1-1-1 0 0,1 1 0 0 0,0 0 1 0 0,0 0-1 0 0,0 1 1 0 0,0-1-1 0 0,-1 2-98 0 0,5-3 57 0 0,-1 1 1 0 0,0 0-1 0 0,1 0 0 0 0,-1 0 0 0 0,1 0 1 0 0,-1 0-1 0 0,1 1 0 0 0,0-1 0 0 0,-1 0 1 0 0,1 1-1 0 0,0-1 0 0 0,0 1 0 0 0,0-1 1 0 0,0 1-1 0 0,0-1 0 0 0,0 1 0 0 0,1 0 1 0 0,-1 0-58 0 0,-1 4 266 0 0,0 1 0 0 0,1 0 0 0 0,-1-1 0 0 0,1 4-266 0 0,-3 13 486 0 0,3-15-382 0 0,-1-1 0 0 0,2 1 0 0 0,-1-1 0 0 0,1 1 0 0 0,0-1 0 0 0,0 1 0 0 0,1-1 0 0 0,0 0 0 0 0,0 1 0 0 0,1-1 0 0 0,0 0 0 0 0,0 1 0 0 0,1-1 0 0 0,0 0 0 0 0,0-1-1 0 0,1 1 1 0 0,-1-1 0 0 0,1 1 0 0 0,1-1 0 0 0,-1 0 0 0 0,1 0 0 0 0,0-1 0 0 0,3 3-104 0 0,17 13 82 0 0,1 0 0 0 0,1-2 0 0 0,1-1 0 0 0,0-1-1 0 0,15 5-81 0 0,-11-6-2 0 0,-1 2 0 0 0,0 1 0 0 0,-2 1-1 0 0,0 1 1 0 0,-1 2 0 0 0,2 4 2 0 0,-23-20-18 0 0,-1 1 0 0 0,0-1-1 0 0,-1 1 1 0 0,1 0 0 0 0,-1 1 0 0 0,-1-1 0 0 0,0 1-1 0 0,0 0 1 0 0,-1 0 0 0 0,0 0 0 0 0,0 0 0 0 0,-1 0-1 0 0,0 1 1 0 0,-1 0 0 0 0,0-1 0 0 0,0 10 18 0 0,-2-8-21 0 0,1 1 0 0 0,-2 0 0 0 0,1-1 0 0 0,-1 1 0 0 0,-1-1 0 0 0,0 1 1 0 0,-1-1-1 0 0,0 0 0 0 0,-1 0 0 0 0,0-1 0 0 0,-1 1 0 0 0,0-1 0 0 0,-5 6 21 0 0,6-9-8 0 0,-1-1 0 0 0,1 0 0 0 0,-1 0 0 0 0,0-1 0 0 0,-1 1 0 0 0,1-1 0 0 0,-1-1 0 0 0,0 1 0 0 0,-8 2 8 0 0,4-2-12 0 0,-1 0 0 0 0,1-1 0 0 0,-1-1 0 0 0,0 0 0 0 0,0 0 0 0 0,-5-1 12 0 0,10-1 0 0 0,1-1 0 0 0,-1 0 0 0 0,0 0 0 0 0,1 0 0 0 0,-1-1 0 0 0,1 0 0 0 0,-1-1 0 0 0,1 1 0 0 0,-1-1 0 0 0,1 0 0 0 0,-4-3 0 0 0,1 1 0 0 0,0-1 0 0 0,0 0 0 0 0,1-1 0 0 0,0 0 0 0 0,0 0 0 0 0,0 0 0 0 0,-1-4 0 0 0,0 2-180 0 0,1-1 0 0 0,0-1 0 0 0,1 1 0 0 0,-1-2 180 0 0,5 6-302 0 0,1 0 0 0 0,-1 0 0 0 0,1 0 0 0 0,-1 0 1 0 0,2-1-1 0 0,-1 1 0 0 0,0 0 0 0 0,1-1 0 0 0,0-5 302 0 0,0-7-6066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10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1 813 11056 0 0,'10'0'202'0'0,"0"-1"0"0"0,0 0 0 0 0,-1 0 1 0 0,1-1-1 0 0,0-1 0 0 0,-1 1 0 0 0,1-2 0 0 0,-1 1 1 0 0,0-1-1 0 0,0 0 0 0 0,0-1 0 0 0,4-4-202 0 0,34-24 1304 0 0,-1-3-1 0 0,-2-2 1 0 0,16-19-1304 0 0,-37 31 651 0 0,0-1 0 0 0,16-27-651 0 0,-32 43 82 0 0,1-2-16 0 0,-1 0 0 0 0,0 0 1 0 0,-1-1-1 0 0,4-10-66 0 0,5-15 61 0 0,-13 34-44 0 0,0-1 1 0 0,0 0-1 0 0,-1 0 0 0 0,1 0 0 0 0,-2 0 0 0 0,1 0 0 0 0,0 0 0 0 0,-1 0 0 0 0,0 0 0 0 0,-1 0 0 0 0,0 0 0 0 0,1 0 0 0 0,-2 0 0 0 0,1 0 0 0 0,-2-5-17 0 0,1 9-5 0 0,1-1 0 0 0,0 0 0 0 0,-1 1 0 0 0,1-1 0 0 0,-1 1-1 0 0,0-1 1 0 0,0 1 0 0 0,0 0 0 0 0,0 0 0 0 0,0 0-1 0 0,-1 0 1 0 0,1 0 0 0 0,-1 0 0 0 0,1 0 0 0 0,-1 1 0 0 0,1 0-1 0 0,-1-1 1 0 0,0 1 0 0 0,0 0 0 0 0,0 0 0 0 0,0 0-1 0 0,0 1 6 0 0,-3-2-12 0 0,1 1-1 0 0,0 1 1 0 0,0-1-1 0 0,-1 1 1 0 0,1-1-1 0 0,0 2 1 0 0,-1-1-1 0 0,1 0 1 0 0,0 1-1 0 0,-1 0 1 0 0,1 0-1 0 0,-1 1 13 0 0,1 0 1 0 0,0 1-1 0 0,0-1 0 0 0,0 1 1 0 0,0 0-1 0 0,1 0 0 0 0,-1 0 0 0 0,1 1 1 0 0,0-1-1 0 0,0 1 0 0 0,0 0 1 0 0,1 0-1 0 0,-1 1 0 0 0,1-1 0 0 0,0 1 0 0 0,-2 4 1 0 0,0-1 0 0 0,1 1-1 0 0,0 1 1 0 0,1-1-1 0 0,0 0 1 0 0,0 1-1 0 0,0 5 0 0 0,-5 27 41 0 0,2 0-1 0 0,2 0 1 0 0,1 0-1 0 0,3 1 1 0 0,1-1-1 0 0,2 1-40 0 0,1-12 14 0 0,-1 6 6 0 0,3-1-1 0 0,4 14-19 0 0,-5-31 29 0 0,0-1 0 0 0,2 0 0 0 0,0 0 0 0 0,1 0 0 0 0,3 3-29 0 0,-6-13 6 0 0,0 0 1 0 0,0-1-1 0 0,1 1 1 0 0,0-1-1 0 0,0-1 1 0 0,1 1-1 0 0,-1-1 1 0 0,1 0-1 0 0,1 0 1 0 0,-1-1 0 0 0,1 0-1 0 0,1 0-6 0 0,-2-2-11 0 0,0 1 0 0 0,0-1 0 0 0,0-1-1 0 0,1 1 1 0 0,-1-1 0 0 0,1 0 0 0 0,0-1 0 0 0,-1 0 0 0 0,8 0 11 0 0,-10-1-3 0 0,0 0 1 0 0,0-1 0 0 0,0 1 0 0 0,1-1-1 0 0,-1 0 1 0 0,0-1 0 0 0,0 1-1 0 0,-1-1 1 0 0,1 0 0 0 0,0-1 0 0 0,-1 1-1 0 0,1-1 1 0 0,-1 1 0 0 0,0-2-1 0 0,2 0 3 0 0,5-6 0 0 0,0-1 0 0 0,0 0 0 0 0,-1-1 0 0 0,0 0 0 0 0,-1-1 0 0 0,0 0 0 0 0,5-13 0 0 0,2-6 0 0 0,-1-1 0 0 0,8-29 0 0 0,-12 24 0 0 0,-1-1 0 0 0,-3 1 0 0 0,0-1 0 0 0,-3-1 0 0 0,-1-9 0 0 0,-2 13 0 0 0,-3-18 0 0 0,0 26 0 0 0,0 0-19 0 0,-2 0-1 0 0,-1 0 0 0 0,-2-1 20 0 0,3 8-5 0 0,1 13 5 0 0,3 8 0 0 0,0 0 0 0 0,0 1 0 0 0,0-1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0,-2 8 0 0 0,1 12 0 0 0,8 32 0 0 0,3-1 0 0 0,15 50 0 0 0,-18-74 0 0 0,8 21 0 0 0,2 0 0 0 0,12 18 0 0 0,-8-19 0 0 0,-2-4 0 0 0,-1 0 0 0 0,1 12 0 0 0,-9-29 0 0 0,-6-20 0 0 0,-6-17 0 0 0,-11-32-62 0 0,-18-38 62 0 0,17 46-10 0 0,-5-23 60 0 0,7 17-20 0 0,3 9-30 0 0,2 0 0 0 0,2 0 0 0 0,0-1 0 0 0,3 0 0 0 0,0 0 0 0 0,2 19 0 0 0,0 0 0 0 0,0 0 0 0 0,2 0 0 0 0,-1 0 0 0 0,2 0 0 0 0,0 0 0 0 0,1 0 0 0 0,0 1 0 0 0,1-1 0 0 0,0 1 0 0 0,4-5 0 0 0,-2 8 209 0 0,0-1-1 0 0,1 1 0 0 0,1 1 1 0 0,-1-1-1 0 0,2 2 0 0 0,-1-1 0 0 0,1 1 1 0 0,0 0-1 0 0,9-4-208 0 0,-8 5-22 0 0,-1-1-1 0 0,9-9 23 0 0,-13 10-267 0 0,1 1-1 0 0,-1 1 0 0 0,1-1 1 0 0,1 1-1 0 0,-1 1 0 0 0,1-1 0 0 0,2 0 268 0 0,16-8-1889 0 0,-25 12 1595 0 0,1 0 0 0 0,-1 0-1 0 0,1 0 1 0 0,-1-1 0 0 0,0 1 0 0 0,1-1-1 0 0,-1 1 1 0 0,0-1 0 0 0,0 1-1 0 0,0-1 1 0 0,0 1 0 0 0,0-1 0 0 0,0 0-1 0 0,0-1 295 0 0,1-1-858 0 0,-2 3 78 0 0,0 1 217 0 0,0 0 92 0 0,0 0 21 0 0,0 0 44 0 0,4 6-83 0 0,29 122 3776 0 0,-4-15-1403 0 0,-11-43-537 0 0,-3 10-1347 0 0,11 45 800 0 0,-16-87-475 0 0,0 0 0 0 0,3 0 0 0 0,1-1 0 0 0,2-1-1 0 0,10 16-324 0 0,-23-46 61 0 0,1-1-1 0 0,0 1 0 0 0,0-1 0 0 0,0 0 0 0 0,1-1 0 0 0,0 1-60 0 0,-3-3 34 0 0,0 0 0 0 0,0 0 0 0 0,0-1 0 0 0,0 1 0 0 0,1-1 1 0 0,-1 0-1 0 0,0 0 0 0 0,1 0 0 0 0,-1 0 0 0 0,1 0 0 0 0,0 0 0 0 0,-1 0 0 0 0,1-1 0 0 0,-1 0 0 0 0,3 1-34 0 0,-4-1 22 0 0,0-1 0 0 0,1 1 0 0 0,-1-1 0 0 0,0 1 1 0 0,1-1-1 0 0,-1 0 0 0 0,0 1 0 0 0,0-1 0 0 0,0 0 0 0 0,0 0 0 0 0,0 0 0 0 0,0 1 0 0 0,0-1 0 0 0,0-1 0 0 0,0 1 0 0 0,0 0 0 0 0,0 0 0 0 0,0 0 0 0 0,-1 0 0 0 0,1-1-22 0 0,12-24 71 0 0,-3 3-44 0 0,-2 0 0 0 0,0-1-1 0 0,4-24-26 0 0,-2-12 22 0 0,-3 0-1 0 0,-3-1 0 0 0,-2-32-21 0 0,-8-23-240 0 0,3 73 325 0 0,-4-17-85 0 0,1 16 131 0 0,2-10-131 0 0,-4-42-732 0 0,6 74-409 0 0,1 13-5321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10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13392 0 0,'11'36'1482'0'0,"5"30"-1482"0"0,4 19 848 0 0,10 32 875 0 0,-28-110-1633 0 0,8 40 556 0 0,-1-5-357 0 0,1-1 1 0 0,3 0-1 0 0,0-1 0 0 0,4 1-289 0 0,-17-40-23 0 0,7 10 60 0 0,-7-11-140 0 0,0 0 0 0 0,0 1 0 0 0,1-1 0 0 0,-1 0 0 0 0,0 0 0 0 0,0 0 0 0 0,1 1 1 0 0,-1-1-1 0 0,0 0 0 0 0,0 0 0 0 0,1 0 0 0 0,-1 0 0 0 0,0 0 0 0 0,1 0 0 0 0,-1 1 0 0 0,0-1 0 0 0,1 0 0 0 0,-1 0 1 0 0,0 0-1 0 0,1 0 0 0 0,-1 0 0 0 0,0 0 0 0 0,1 0 0 0 0,-1 0 0 0 0,0 0 0 0 0,0 0 0 0 0,1-1 0 0 0,-1 1 0 0 0,0 0 0 0 0,1 0 1 0 0,-1 0-1 0 0,0 0 0 0 0,1 0 0 0 0,-1-1 103 0 0,4-2-1293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10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88 8288 0 0,'-9'-26'368'0'0,"6"13"80"0"0,-2 3-360 0 0,-2 3-88 0 0,2-4 0 0 0,2 4 0 0 0,-1-2 728 0 0,2 5 128 0 0,-4 4 24 0 0,6 0 8 0 0,0 0-192 0 0,0 4-40 0 0,0 2-8 0 0,-2 4 0 0 0,2 1-648 0 0,2 2-88 0 0,-2 0-40 0 0,0 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6T08:40:11.5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4650 184 10512 0 0,'4'-21'347'0'0,"-3"16"-259"0"0,0 1-1 0 0,0-1 1 0 0,-1 0 0 0 0,1 0-1 0 0,-1 0 1 0 0,0 0-1 0 0,0 0 1 0 0,-1 0 0 0 0,0-4-88 0 0,-1 3 107 0 0,1 0 0 0 0,-1 1 0 0 0,0-1 0 0 0,-1 1 0 0 0,0-1 0 0 0,1 1 0 0 0,-2 0 0 0 0,0-2-107 0 0,2 5 42 0 0,0 0 1 0 0,1 0 0 0 0,-1 0 0 0 0,0 1 0 0 0,0-1-1 0 0,0 1 1 0 0,-1-1 0 0 0,1 1 0 0 0,0 0 0 0 0,-1 0-1 0 0,1 0 1 0 0,0 0 0 0 0,-1 0 0 0 0,1 1 0 0 0,-1-1-1 0 0,1 1 1 0 0,-1-1 0 0 0,0 1 0 0 0,1 0 0 0 0,-2 0-43 0 0,2 0 61 0 0,-1 1-1 0 0,1-1 1 0 0,0 1 0 0 0,0 0 0 0 0,-1-1 0 0 0,1 1 0 0 0,0 0 0 0 0,0 0 0 0 0,0 1 0 0 0,0-1 0 0 0,0 0-1 0 0,0 1 1 0 0,1-1 0 0 0,-1 1 0 0 0,0-1 0 0 0,1 1 0 0 0,-1 0 0 0 0,1 0 0 0 0,0-1 0 0 0,-1 1 0 0 0,1 0 0 0 0,-1 3-61 0 0,-1 0 213 0 0,0 1 0 0 0,0 1 0 0 0,1-1 0 0 0,0 0 0 0 0,0 1 0 0 0,1-1 1 0 0,-1 5-214 0 0,-3 36 331 0 0,3 0 0 0 0,1 0 0 0 0,3 1 0 0 0,1-1 1 0 0,3 0-1 0 0,2-1 0 0 0,1 1-331 0 0,-7-42 19 0 0,9 44 277 0 0,14 38-296 0 0,-19-72 28 0 0,0 0 1 0 0,1-1-1 0 0,1 1 0 0 0,0-1 0 0 0,0-1 0 0 0,2 1 0 0 0,6 6-28 0 0,-10-13 17 0 0,1 0 1 0 0,0 0-1 0 0,0 0 0 0 0,1-1 0 0 0,0 0 1 0 0,0-1-1 0 0,0 0 0 0 0,1 0 0 0 0,-1 0 0 0 0,1-1 1 0 0,0-1-1 0 0,0 0 0 0 0,1 0 0 0 0,8 2-17 0 0,-9-3 0 0 0,0-1 0 0 0,1 0 0 0 0,-1 0 0 0 0,0-1 0 0 0,0 0 0 0 0,0 0 0 0 0,1-1 0 0 0,-1 0 0 0 0,0-1 0 0 0,0 0 0 0 0,0 0 0 0 0,0-1 0 0 0,-1 0 0 0 0,1-1 0 0 0,-1 0 0 0 0,1 0 0 0 0,3-4-8 0 0,-1 0-1 0 0,1-1 1 0 0,-2 0-1 0 0,1-1 0 0 0,-1 0 1 0 0,0-2 8 0 0,11-12 1 0 0,-2-1 0 0 0,3-7-1 0 0,-3 3 3 0 0,0-1-1 0 0,-2-1 1 0 0,-2-1-1 0 0,-1 0 0 0 0,-1-1 1 0 0,-2 0-1 0 0,4-21-2 0 0,-12 41 28 0 0,7-32-226 0 0,-2 0-1 0 0,-2-8 199 0 0,-5 39-29 0 0,0-1 0 0 0,-1 0 0 0 0,-1 1-1 0 0,-1-1 1 0 0,0 1 0 0 0,0 0 0 0 0,-2-1 0 0 0,-4-11 29 0 0,4 13-9 0 0,0 1-6 0 0,-1-1 0 0 0,-6-9 15 0 0,10 19-1 0 0,-1 0 0 0 0,0 1 0 0 0,1-1 0 0 0,-1 0 0 0 0,0 1-1 0 0,-1 0 1 0 0,1-1 0 0 0,0 1 0 0 0,-1 0 0 0 0,1 0 0 0 0,-1 0 0 0 0,0 0-1 0 0,-2-1 2 0 0,4 3 0 0 0,1-1 0 0 0,-1 1 0 0 0,0 0 0 0 0,0-1 0 0 0,1 1 0 0 0,-1 0 0 0 0,0-1 0 0 0,0 1 0 0 0,1 0 0 0 0,-1 0 0 0 0,0-1 0 0 0,0 1 0 0 0,0 0 0 0 0,1 0 0 0 0,-1 0 0 0 0,0 0 0 0 0,0 0 0 0 0,0 0 0 0 0,0 1 0 0 0,1-1 0 0 0,-1 0 0 0 0,-2 1 0 0 0,0-1 3 0 0,0 0-1 0 0,1 0 1 0 0,-1 1-1 0 0,1-1 1 0 0,-1 1-1 0 0,1 0 1 0 0,-1-1-1 0 0,1 1 1 0 0,-1 1-1 0 0,1-1 1 0 0,0 0-1 0 0,0 0 1 0 0,-1 1-1 0 0,1-1 0 0 0,0 1 1 0 0,0 0-1 0 0,1-1 1 0 0,-1 1-1 0 0,0 0 1 0 0,0 0-1 0 0,1 0 1 0 0,0 1-1 0 0,-1-1 1 0 0,1 0-1 0 0,0 0 1 0 0,0 1-1 0 0,0-1-2 0 0,-4 10 22 0 0,1 0-1 0 0,1 1 1 0 0,0-1 0 0 0,1 0 0 0 0,0 3-22 0 0,-1 1 16 0 0,1 2 62 0 0,0-1 0 0 0,1 15-78 0 0,1-4 87 0 0,0 16 104 0 0,1-1-1 0 0,6 24-190 0 0,-5-46 28 0 0,2 1-1 0 0,0-1 0 0 0,1-1 0 0 0,1 1 0 0 0,1-1 0 0 0,1 0 0 0 0,0 0 1 0 0,2-1-1 0 0,0 0 0 0 0,2-1 0 0 0,11 15-27 0 0,-16-25 119 0 0,0 0 1 0 0,1-1-1 0 0,-1 0 0 0 0,2 0 1 0 0,-1-1-1 0 0,1 0 0 0 0,0 0 1 0 0,3 0-120 0 0,-4-2 80 0 0,-1 0 0 0 0,1-1 0 0 0,0-1 1 0 0,0 1-1 0 0,0-1 0 0 0,0 0 1 0 0,1-1-1 0 0,-1 0 0 0 0,0 0 0 0 0,7-1-80 0 0,1-1-58 0 0,1 0 0 0 0,-1-1 0 0 0,0-1 0 0 0,1 0 0 0 0,-1-1 0 0 0,-1-1 0 0 0,1 0 0 0 0,-1-2 0 0 0,0 0 0 0 0,5-2 58 0 0,16-16-81 0 0,-1 0 0 0 0,-1-2-1 0 0,19-22 82 0 0,-41 38-42 0 0,0 0 0 0 0,-2-1 0 0 0,1-1 0 0 0,-2 0-1 0 0,1 0 1 0 0,-2-1 0 0 0,0 0 0 0 0,0 0 0 0 0,-2-1 0 0 0,0 0-1 0 0,2-7 43 0 0,9-24 256 0 0,-10 26-311 0 0,0-3-36 0 0,-3 5 30 0 0,-3 12-24 0 0,1-1 0 0 0,-1 0-1 0 0,-1 0 1 0 0,1-6 85 0 0,6 50-60 0 0,1 47 60 0 0,-1-44 0 0 0,-5-29 0 0 0,0 0 0 0 0,1 10 0 0 0,-2 14 10 0 0,3 49 191 0 0,-6 64-201 0 0,-5-74 27 0 0,-3 0-1 0 0,-10 29-26 0 0,7-50 18 0 0,-2-1 0 0 0,-2 0 0 0 0,-17 33-18 0 0,-112 207 70 0 0,121-250-65 0 0,-1-1 0 0 0,-2-1-1 0 0,-2-2 1 0 0,-20 20-5 0 0,6-12-24 0 0,-2-3-1 0 0,-2-1 1 0 0,-13 6 24 0 0,19-18-15 0 0,0-3 0 0 0,-2-2 1 0 0,0-1-1 0 0,-2-3 0 0 0,-6 0 15 0 0,5-2-10 0 0,-1-3-1 0 0,-1-2 0 0 0,0-1 0 0 0,-25 1 11 0 0,10-6-24 0 0,0-2 0 0 0,-1-4 0 0 0,-18-2 24 0 0,-10-5-33 0 0,1-4-1 0 0,-2-5 34 0 0,-181-44-30 0 0,-215-59-7 0 0,-10 27-66 0 0,333 72-133 0 0,-132 5 236 0 0,106 16 0 0 0,-86 16 0 0 0,115 1 12 0 0,1 8-1 0 0,-146 46-11 0 0,139-22 499 0 0,-128 58-499 0 0,-179 102-374 0 0,316-135-1206 0 0,-22 10-4931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30T11:55:19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10136 0 0,'2'9'216'0'0,"1"0"-1"0"0,-1 0 1 0 0,2-1 0 0 0,-1 1 0 0 0,3 2-216 0 0,8 23 830 0 0,-10-20-185 0 0,2 3 294 0 0,0 0 0 0 0,1-1 1 0 0,2 3-940 0 0,-6-13 299 0 0,-1 1 1 0 0,1-1 0 0 0,0 8-300 0 0,9 19 718 0 0,1-6-371 0 0,2 2 432 0 0,6 20-779 0 0,-19-43 15 0 0,0 0-1 0 0,1 0 1 0 0,-1 0-1 0 0,1 0 1 0 0,1-1-1 0 0,-1 1 0 0 0,1-1 1 0 0,0 0-1 0 0,0 0 1 0 0,1 0-1 0 0,0 0-14 0 0,-2-1-1293 0 0,4 5-4840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8:49:48.5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 0 0,'4'0'0'0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BB-B7BC-4B89-8A4D-0E125096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1315-3623-45F8-905A-41CD0573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603B-834C-407B-A2F8-63402F4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DDC1-152B-405C-9974-B57C08DF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8CD3-62B9-4DE1-8B91-85B3D285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4078-0575-40AB-BDCD-75C0C6D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9B1BE-B0A8-4347-9199-0CBCAADA9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7A02-E47D-4DCC-9C8F-465A421F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FC2F-B3A5-4D15-9ECB-7E84C304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5530-1F38-43C3-878A-3F95741C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0A57C-9E4C-4587-AD00-D6564F74D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6C6D-B974-47A5-90FE-AB31B453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830E-04EB-477F-929B-7D4FC9DD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AD8B-B3EF-4450-894E-9A00CA7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CEBA-65C8-4452-A5DB-CDFFF503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A714-AF52-41DE-A22C-E9C3540B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EF66-B0CA-4F0E-B177-B90B0056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A340-42DC-49D9-90A5-F38A33FE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D4A3-BE3B-4E25-B6D4-97E30358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4925-4BE7-441E-B01D-0F95FDBC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7E3E-DA3E-460E-8743-39B32650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0B16-C81D-4B89-883A-864A7729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D85B-DBCC-4246-892C-373447D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2E5-3562-43C4-BA11-ECD7A6C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F39B-B75F-4FC7-B267-B48039E3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B3-65CE-4260-A40A-CA600D43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4723-E58F-4CF6-BA14-87A1C97EF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DEBAC-116E-45BE-A84D-A19E648C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802F7-C09E-4C7F-89F7-C2740A3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A246-5961-4884-8D48-5A0F93A5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17A4-1BDB-41D1-BEC2-0CF87603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BF20-A064-47F9-AD26-BA4B8D9B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331F-2C6D-42F8-B478-8B767D9B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AF79-B89A-4F5E-A781-83F0EE7D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5DEA3-157C-44D5-B9CD-A8460E890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53C7E-DA59-4421-94C0-E10F5FAD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929B-E8BE-44A6-AB90-65B8F37C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CFAE9-6A77-499C-9BF1-94D1FF1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5D760-44FF-4D00-A7C8-E7FE513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E5F7-D73A-434C-AFEF-B5D3DB27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FC65D-13B5-4861-8D06-1148E9C7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CF45-3702-4553-901A-30023892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F4D2A-29EB-483F-8092-EDDEF73A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139E4-A413-4152-A9B1-CB61373F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ABAD7-40E0-40F8-B638-FE50FD2A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4CE6-5B2B-4696-B490-8BB7C367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43D3-35F5-4C69-9451-1EFA4A93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97DF-D829-485A-B764-0361A516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B5EC-7B5B-444C-BF45-505CD92C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F3D9-6617-41B5-9586-269EB0FB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04776-F4DC-40E5-981D-170D44B0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8A19-B9D6-4DD1-9923-D719F988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D576-8BD9-44EB-A529-FDDAC8D5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E6A2-252F-4046-8EFD-7CB564F1F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E83D6-20EC-40D6-85AD-F3D37232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736F-C294-482C-A1C8-89F8956B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B0A6-43B8-459E-84A0-30DD1F79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457E-B608-4C44-81D3-5007046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01481-813E-478D-8596-68085E36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D9BA-4EB3-450C-8968-26E9075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C49D-D535-4A3A-A4EA-E8075ED20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F89C-8744-4D71-BC4D-03BBCA1500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31C9-1BA4-4EFD-8D87-A43E155E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5181-3F4B-4F2D-A7E9-941C3B80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18C8-E75C-478C-B18D-ED4D3A8C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21" Type="http://schemas.openxmlformats.org/officeDocument/2006/relationships/customXml" Target="../ink/ink10.xml"/><Relationship Id="rId34" Type="http://schemas.openxmlformats.org/officeDocument/2006/relationships/image" Target="../media/image68.png"/><Relationship Id="rId42" Type="http://schemas.openxmlformats.org/officeDocument/2006/relationships/image" Target="../media/image72.png"/><Relationship Id="rId47" Type="http://schemas.openxmlformats.org/officeDocument/2006/relationships/image" Target="../media/image3.png"/><Relationship Id="rId50" Type="http://schemas.openxmlformats.org/officeDocument/2006/relationships/customXml" Target="../ink/ink24.xml"/><Relationship Id="rId55" Type="http://schemas.openxmlformats.org/officeDocument/2006/relationships/image" Target="../media/image7.png"/><Relationship Id="rId63" Type="http://schemas.openxmlformats.org/officeDocument/2006/relationships/image" Target="../media/image11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84" Type="http://schemas.openxmlformats.org/officeDocument/2006/relationships/customXml" Target="../ink/ink41.xml"/><Relationship Id="rId89" Type="http://schemas.openxmlformats.org/officeDocument/2006/relationships/image" Target="../media/image24.png"/><Relationship Id="rId97" Type="http://schemas.openxmlformats.org/officeDocument/2006/relationships/image" Target="../media/image28.png"/><Relationship Id="rId7" Type="http://schemas.openxmlformats.org/officeDocument/2006/relationships/customXml" Target="../ink/ink3.xml"/><Relationship Id="rId71" Type="http://schemas.openxmlformats.org/officeDocument/2006/relationships/image" Target="../media/image15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16" Type="http://schemas.openxmlformats.org/officeDocument/2006/relationships/image" Target="../media/image5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18.xml"/><Relationship Id="rId40" Type="http://schemas.openxmlformats.org/officeDocument/2006/relationships/image" Target="../media/image71.png"/><Relationship Id="rId45" Type="http://schemas.openxmlformats.org/officeDocument/2006/relationships/image" Target="../media/image2.png"/><Relationship Id="rId53" Type="http://schemas.openxmlformats.org/officeDocument/2006/relationships/image" Target="../media/image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19.png"/><Relationship Id="rId87" Type="http://schemas.openxmlformats.org/officeDocument/2006/relationships/image" Target="../media/image23.png"/><Relationship Id="rId102" Type="http://schemas.openxmlformats.org/officeDocument/2006/relationships/customXml" Target="../ink/ink50.xml"/><Relationship Id="rId5" Type="http://schemas.openxmlformats.org/officeDocument/2006/relationships/customXml" Target="../ink/ink2.xml"/><Relationship Id="rId61" Type="http://schemas.openxmlformats.org/officeDocument/2006/relationships/image" Target="../media/image10.png"/><Relationship Id="rId82" Type="http://schemas.openxmlformats.org/officeDocument/2006/relationships/customXml" Target="../ink/ink40.xml"/><Relationship Id="rId90" Type="http://schemas.openxmlformats.org/officeDocument/2006/relationships/customXml" Target="../ink/ink44.xml"/><Relationship Id="rId95" Type="http://schemas.openxmlformats.org/officeDocument/2006/relationships/image" Target="../media/image27.png"/><Relationship Id="rId19" Type="http://schemas.openxmlformats.org/officeDocument/2006/relationships/customXml" Target="../ink/ink9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13.xml"/><Relationship Id="rId30" Type="http://schemas.openxmlformats.org/officeDocument/2006/relationships/image" Target="../media/image66.png"/><Relationship Id="rId35" Type="http://schemas.openxmlformats.org/officeDocument/2006/relationships/customXml" Target="../ink/ink17.xml"/><Relationship Id="rId43" Type="http://schemas.openxmlformats.org/officeDocument/2006/relationships/image" Target="../media/image1.jpe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14.png"/><Relationship Id="rId77" Type="http://schemas.openxmlformats.org/officeDocument/2006/relationships/image" Target="../media/image18.png"/><Relationship Id="rId100" Type="http://schemas.openxmlformats.org/officeDocument/2006/relationships/customXml" Target="../ink/ink49.xml"/><Relationship Id="rId8" Type="http://schemas.openxmlformats.org/officeDocument/2006/relationships/image" Target="../media/image55.png"/><Relationship Id="rId51" Type="http://schemas.openxmlformats.org/officeDocument/2006/relationships/image" Target="../media/image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22.png"/><Relationship Id="rId93" Type="http://schemas.openxmlformats.org/officeDocument/2006/relationships/image" Target="../media/image26.png"/><Relationship Id="rId98" Type="http://schemas.openxmlformats.org/officeDocument/2006/relationships/customXml" Target="../ink/ink48.xml"/><Relationship Id="rId12" Type="http://schemas.openxmlformats.org/officeDocument/2006/relationships/image" Target="../media/image5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0.png"/><Relationship Id="rId46" Type="http://schemas.openxmlformats.org/officeDocument/2006/relationships/customXml" Target="../ink/ink22.xml"/><Relationship Id="rId59" Type="http://schemas.openxmlformats.org/officeDocument/2006/relationships/image" Target="../media/image9.png"/><Relationship Id="rId67" Type="http://schemas.openxmlformats.org/officeDocument/2006/relationships/image" Target="../media/image13.png"/><Relationship Id="rId103" Type="http://schemas.openxmlformats.org/officeDocument/2006/relationships/image" Target="../media/image31.png"/><Relationship Id="rId20" Type="http://schemas.openxmlformats.org/officeDocument/2006/relationships/image" Target="../media/image61.png"/><Relationship Id="rId41" Type="http://schemas.openxmlformats.org/officeDocument/2006/relationships/customXml" Target="../ink/ink20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17.png"/><Relationship Id="rId83" Type="http://schemas.openxmlformats.org/officeDocument/2006/relationships/image" Target="../media/image21.png"/><Relationship Id="rId88" Type="http://schemas.openxmlformats.org/officeDocument/2006/relationships/customXml" Target="../ink/ink43.xml"/><Relationship Id="rId91" Type="http://schemas.openxmlformats.org/officeDocument/2006/relationships/image" Target="../media/image25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image" Target="../media/image4.png"/><Relationship Id="rId57" Type="http://schemas.openxmlformats.org/officeDocument/2006/relationships/image" Target="../media/image8.png"/><Relationship Id="rId10" Type="http://schemas.openxmlformats.org/officeDocument/2006/relationships/image" Target="../media/image56.png"/><Relationship Id="rId31" Type="http://schemas.openxmlformats.org/officeDocument/2006/relationships/customXml" Target="../ink/ink15.xml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12.png"/><Relationship Id="rId73" Type="http://schemas.openxmlformats.org/officeDocument/2006/relationships/image" Target="../media/image16.png"/><Relationship Id="rId78" Type="http://schemas.openxmlformats.org/officeDocument/2006/relationships/customXml" Target="../ink/ink38.xml"/><Relationship Id="rId81" Type="http://schemas.openxmlformats.org/officeDocument/2006/relationships/image" Target="../media/image2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29.png"/><Relationship Id="rId101" Type="http://schemas.openxmlformats.org/officeDocument/2006/relationships/image" Target="../media/image30.png"/><Relationship Id="rId4" Type="http://schemas.openxmlformats.org/officeDocument/2006/relationships/image" Target="../media/image5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60.png"/><Relationship Id="rId39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customXml" Target="../ink/ink56.xml"/><Relationship Id="rId18" Type="http://schemas.openxmlformats.org/officeDocument/2006/relationships/image" Target="../media/image600.png"/><Relationship Id="rId26" Type="http://schemas.openxmlformats.org/officeDocument/2006/relationships/image" Target="../media/image640.png"/><Relationship Id="rId39" Type="http://schemas.openxmlformats.org/officeDocument/2006/relationships/customXml" Target="../ink/ink69.xml"/><Relationship Id="rId3" Type="http://schemas.openxmlformats.org/officeDocument/2006/relationships/customXml" Target="../ink/ink51.xml"/><Relationship Id="rId21" Type="http://schemas.openxmlformats.org/officeDocument/2006/relationships/customXml" Target="../ink/ink60.xml"/><Relationship Id="rId34" Type="http://schemas.openxmlformats.org/officeDocument/2006/relationships/image" Target="../media/image680.png"/><Relationship Id="rId42" Type="http://schemas.openxmlformats.org/officeDocument/2006/relationships/image" Target="../media/image720.png"/><Relationship Id="rId7" Type="http://schemas.openxmlformats.org/officeDocument/2006/relationships/customXml" Target="../ink/ink53.xml"/><Relationship Id="rId12" Type="http://schemas.openxmlformats.org/officeDocument/2006/relationships/image" Target="../media/image570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700.png"/><Relationship Id="rId2" Type="http://schemas.openxmlformats.org/officeDocument/2006/relationships/image" Target="../media/image32.png"/><Relationship Id="rId16" Type="http://schemas.openxmlformats.org/officeDocument/2006/relationships/image" Target="../media/image590.png"/><Relationship Id="rId20" Type="http://schemas.openxmlformats.org/officeDocument/2006/relationships/image" Target="../media/image610.png"/><Relationship Id="rId29" Type="http://schemas.openxmlformats.org/officeDocument/2006/relationships/customXml" Target="../ink/ink64.xml"/><Relationship Id="rId41" Type="http://schemas.openxmlformats.org/officeDocument/2006/relationships/customXml" Target="../ink/ink7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customXml" Target="../ink/ink55.xml"/><Relationship Id="rId24" Type="http://schemas.openxmlformats.org/officeDocument/2006/relationships/image" Target="../media/image630.png"/><Relationship Id="rId32" Type="http://schemas.openxmlformats.org/officeDocument/2006/relationships/image" Target="../media/image670.png"/><Relationship Id="rId37" Type="http://schemas.openxmlformats.org/officeDocument/2006/relationships/customXml" Target="../ink/ink68.xml"/><Relationship Id="rId40" Type="http://schemas.openxmlformats.org/officeDocument/2006/relationships/image" Target="../media/image710.png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650.png"/><Relationship Id="rId36" Type="http://schemas.openxmlformats.org/officeDocument/2006/relationships/image" Target="../media/image690.png"/><Relationship Id="rId10" Type="http://schemas.openxmlformats.org/officeDocument/2006/relationships/image" Target="../media/image560.png"/><Relationship Id="rId19" Type="http://schemas.openxmlformats.org/officeDocument/2006/relationships/customXml" Target="../ink/ink59.xml"/><Relationship Id="rId31" Type="http://schemas.openxmlformats.org/officeDocument/2006/relationships/customXml" Target="../ink/ink65.xml"/><Relationship Id="rId4" Type="http://schemas.openxmlformats.org/officeDocument/2006/relationships/image" Target="../media/image530.png"/><Relationship Id="rId9" Type="http://schemas.openxmlformats.org/officeDocument/2006/relationships/customXml" Target="../ink/ink54.xml"/><Relationship Id="rId14" Type="http://schemas.openxmlformats.org/officeDocument/2006/relationships/image" Target="../media/image580.png"/><Relationship Id="rId22" Type="http://schemas.openxmlformats.org/officeDocument/2006/relationships/image" Target="../media/image620.png"/><Relationship Id="rId27" Type="http://schemas.openxmlformats.org/officeDocument/2006/relationships/customXml" Target="../ink/ink63.xml"/><Relationship Id="rId30" Type="http://schemas.openxmlformats.org/officeDocument/2006/relationships/image" Target="../media/image660.png"/><Relationship Id="rId35" Type="http://schemas.openxmlformats.org/officeDocument/2006/relationships/customXml" Target="../ink/ink6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78.png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9" Type="http://schemas.openxmlformats.org/officeDocument/2006/relationships/image" Target="../media/image91.png"/><Relationship Id="rId3" Type="http://schemas.openxmlformats.org/officeDocument/2006/relationships/image" Target="../media/image73.png"/><Relationship Id="rId21" Type="http://schemas.openxmlformats.org/officeDocument/2006/relationships/image" Target="../media/image82.png"/><Relationship Id="rId34" Type="http://schemas.openxmlformats.org/officeDocument/2006/relationships/customXml" Target="../ink/ink87.xml"/><Relationship Id="rId7" Type="http://schemas.openxmlformats.org/officeDocument/2006/relationships/image" Target="../media/image75.png"/><Relationship Id="rId12" Type="http://schemas.openxmlformats.org/officeDocument/2006/relationships/customXml" Target="../ink/ink76.xm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89.xml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image" Target="../media/image86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3.xml"/><Relationship Id="rId11" Type="http://schemas.openxmlformats.org/officeDocument/2006/relationships/image" Target="../media/image77.png"/><Relationship Id="rId24" Type="http://schemas.openxmlformats.org/officeDocument/2006/relationships/customXml" Target="../ink/ink82.xml"/><Relationship Id="rId32" Type="http://schemas.openxmlformats.org/officeDocument/2006/relationships/customXml" Target="../ink/ink86.xml"/><Relationship Id="rId37" Type="http://schemas.openxmlformats.org/officeDocument/2006/relationships/image" Target="../media/image90.png"/><Relationship Id="rId40" Type="http://schemas.openxmlformats.org/officeDocument/2006/relationships/customXml" Target="../ink/ink90.xml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10" Type="http://schemas.openxmlformats.org/officeDocument/2006/relationships/customXml" Target="../ink/ink75.xml"/><Relationship Id="rId19" Type="http://schemas.openxmlformats.org/officeDocument/2006/relationships/image" Target="../media/image81.png"/><Relationship Id="rId31" Type="http://schemas.openxmlformats.org/officeDocument/2006/relationships/image" Target="../media/image87.png"/><Relationship Id="rId4" Type="http://schemas.openxmlformats.org/officeDocument/2006/relationships/customXml" Target="../ink/ink72.xml"/><Relationship Id="rId9" Type="http://schemas.openxmlformats.org/officeDocument/2006/relationships/image" Target="../media/image76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85.png"/><Relationship Id="rId30" Type="http://schemas.openxmlformats.org/officeDocument/2006/relationships/customXml" Target="../ink/ink85.xml"/><Relationship Id="rId35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DA1-06DF-4041-B73F-B340A74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Welcome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8BBD0-FDF5-4DCE-9FE6-FE81F090AEEA}"/>
              </a:ext>
            </a:extLst>
          </p:cNvPr>
          <p:cNvSpPr txBox="1"/>
          <p:nvPr/>
        </p:nvSpPr>
        <p:spPr>
          <a:xfrm>
            <a:off x="1162595" y="2370909"/>
            <a:ext cx="4437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name</a:t>
            </a:r>
          </a:p>
          <a:p>
            <a:endParaRPr lang="en-US" dirty="0"/>
          </a:p>
          <a:p>
            <a:r>
              <a:rPr lang="en-US" dirty="0"/>
              <a:t>Tosha draw picture or use real photo of me playing with </a:t>
            </a:r>
            <a:r>
              <a:rPr lang="en-US" dirty="0" err="1"/>
              <a:t>doggos</a:t>
            </a:r>
            <a:r>
              <a:rPr lang="en-US" dirty="0"/>
              <a:t> lol</a:t>
            </a:r>
          </a:p>
          <a:p>
            <a:endParaRPr lang="en-US" dirty="0"/>
          </a:p>
          <a:p>
            <a:r>
              <a:rPr lang="en-US" dirty="0"/>
              <a:t>Need a slogan that’s better than this </a:t>
            </a:r>
            <a:r>
              <a:rPr lang="en-US" dirty="0" err="1"/>
              <a:t>lolol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9940DD9-B4EC-42FB-B16B-E5B4894E10C0}"/>
              </a:ext>
            </a:extLst>
          </p:cNvPr>
          <p:cNvSpPr/>
          <p:nvPr/>
        </p:nvSpPr>
        <p:spPr>
          <a:xfrm>
            <a:off x="6432877" y="352062"/>
            <a:ext cx="3356515" cy="6269851"/>
          </a:xfrm>
          <a:prstGeom prst="rect">
            <a:avLst/>
          </a:prstGeom>
          <a:solidFill>
            <a:srgbClr val="B5D3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07FEF5-C2DF-4B7C-BE68-D2038D81AB2F}"/>
              </a:ext>
            </a:extLst>
          </p:cNvPr>
          <p:cNvGrpSpPr/>
          <p:nvPr/>
        </p:nvGrpSpPr>
        <p:grpSpPr>
          <a:xfrm>
            <a:off x="6546692" y="814452"/>
            <a:ext cx="2484360" cy="719280"/>
            <a:chOff x="6092912" y="539473"/>
            <a:chExt cx="248436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6D44297-F4A8-4FA7-9BF9-EF71C97EC75B}"/>
                    </a:ext>
                  </a:extLst>
                </p14:cNvPr>
                <p14:cNvContentPartPr/>
                <p14:nvPr/>
              </p14:nvContentPartPr>
              <p14:xfrm>
                <a:off x="6094712" y="859873"/>
                <a:ext cx="92520" cy="39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C77D57-AE58-4E49-8AE4-8E6D3495B9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6072" y="851233"/>
                  <a:ext cx="11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2D40C1-B537-4244-A1E1-85CDF6E57B9F}"/>
                    </a:ext>
                  </a:extLst>
                </p14:cNvPr>
                <p14:cNvContentPartPr/>
                <p14:nvPr/>
              </p14:nvContentPartPr>
              <p14:xfrm>
                <a:off x="6092912" y="718393"/>
                <a:ext cx="247320" cy="27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14EB0F-2457-4A41-8D08-86C3734552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4272" y="709753"/>
                  <a:ext cx="264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3CA523C-29CB-434D-9830-D98C92C1F922}"/>
                    </a:ext>
                  </a:extLst>
                </p14:cNvPr>
                <p14:cNvContentPartPr/>
                <p14:nvPr/>
              </p14:nvContentPartPr>
              <p14:xfrm>
                <a:off x="6288392" y="678073"/>
                <a:ext cx="438840" cy="48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B52ACF-ECAB-4F31-AF8B-0B9C656B0B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79752" y="669073"/>
                  <a:ext cx="4564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BE6352-34EF-48E1-9602-0650FCFF66BD}"/>
                    </a:ext>
                  </a:extLst>
                </p14:cNvPr>
                <p14:cNvContentPartPr/>
                <p14:nvPr/>
              </p14:nvContentPartPr>
              <p14:xfrm>
                <a:off x="6561992" y="937633"/>
                <a:ext cx="173520" cy="5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04566F-128F-4FEF-B7D8-1386B650FC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3352" y="928633"/>
                  <a:ext cx="191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B8AF2-6FB4-4E88-BF0B-F9177AD5B520}"/>
                    </a:ext>
                  </a:extLst>
                </p14:cNvPr>
                <p14:cNvContentPartPr/>
                <p14:nvPr/>
              </p14:nvContentPartPr>
              <p14:xfrm>
                <a:off x="6798872" y="831073"/>
                <a:ext cx="184320" cy="31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CBAFEE-CFB3-4AE4-89D9-59A2B4406E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9872" y="822433"/>
                  <a:ext cx="201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F55E88-5FE6-46BE-889E-9578EFEEA7D9}"/>
                    </a:ext>
                  </a:extLst>
                </p14:cNvPr>
                <p14:cNvContentPartPr/>
                <p14:nvPr/>
              </p14:nvContentPartPr>
              <p14:xfrm>
                <a:off x="7199192" y="752593"/>
                <a:ext cx="99000" cy="37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5DF991-2E00-46D0-8FAF-FB61C29B7A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0552" y="743593"/>
                  <a:ext cx="116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438292-D509-41BA-88AA-6D473D59E301}"/>
                    </a:ext>
                  </a:extLst>
                </p14:cNvPr>
                <p14:cNvContentPartPr/>
                <p14:nvPr/>
              </p14:nvContentPartPr>
              <p14:xfrm>
                <a:off x="7311872" y="826033"/>
                <a:ext cx="241560" cy="27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C715D1-CBB2-4D6F-B380-66BC305D10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03232" y="817033"/>
                  <a:ext cx="25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DC6037-13A3-4E16-A45C-8101F4D4FFDE}"/>
                    </a:ext>
                  </a:extLst>
                </p14:cNvPr>
                <p14:cNvContentPartPr/>
                <p14:nvPr/>
              </p14:nvContentPartPr>
              <p14:xfrm>
                <a:off x="7578272" y="791833"/>
                <a:ext cx="167040" cy="27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841C4C-2FA4-424E-9D7F-964BF551B7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9272" y="783193"/>
                  <a:ext cx="184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12EC93D-72AD-4E08-8405-25A0500C26D1}"/>
                    </a:ext>
                  </a:extLst>
                </p14:cNvPr>
                <p14:cNvContentPartPr/>
                <p14:nvPr/>
              </p14:nvContentPartPr>
              <p14:xfrm>
                <a:off x="7804712" y="858793"/>
                <a:ext cx="68400" cy="152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010597-096C-4F69-9E23-179E96FF40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95712" y="850153"/>
                  <a:ext cx="86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290342-78CF-4DC6-9995-485F06966E2C}"/>
                    </a:ext>
                  </a:extLst>
                </p14:cNvPr>
                <p14:cNvContentPartPr/>
                <p14:nvPr/>
              </p14:nvContentPartPr>
              <p14:xfrm>
                <a:off x="7787072" y="799393"/>
                <a:ext cx="19080" cy="1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084F7C-2B4C-490E-98F3-A2BFC3426B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8072" y="790753"/>
                  <a:ext cx="36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1E8553-3296-4569-A9AF-79B1181DA51C}"/>
                    </a:ext>
                  </a:extLst>
                </p14:cNvPr>
                <p14:cNvContentPartPr/>
                <p14:nvPr/>
              </p14:nvContentPartPr>
              <p14:xfrm>
                <a:off x="7915952" y="793633"/>
                <a:ext cx="196560" cy="46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5D793F-C2D8-43B7-A4CE-CAA8FB9950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7312" y="784633"/>
                  <a:ext cx="214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2414837-28F4-4CD5-95DF-7754C33CBDA5}"/>
                    </a:ext>
                  </a:extLst>
                </p14:cNvPr>
                <p14:cNvContentPartPr/>
                <p14:nvPr/>
              </p14:nvContentPartPr>
              <p14:xfrm>
                <a:off x="8049512" y="539473"/>
                <a:ext cx="527760" cy="43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FFBC85-3E84-475E-BAA9-69B7332ADF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40512" y="530473"/>
                  <a:ext cx="545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2625891-C793-4B47-9B12-31B7C451BAB4}"/>
                    </a:ext>
                  </a:extLst>
                </p14:cNvPr>
                <p14:cNvContentPartPr/>
                <p14:nvPr/>
              </p14:nvContentPartPr>
              <p14:xfrm>
                <a:off x="8395112" y="756553"/>
                <a:ext cx="177120" cy="2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519951-4E65-4CA7-9DA2-1B3A72D78E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86472" y="747913"/>
                  <a:ext cx="1947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966340E-6163-49CF-B835-F2C3DC99E7D6}"/>
              </a:ext>
            </a:extLst>
          </p:cNvPr>
          <p:cNvGrpSpPr/>
          <p:nvPr/>
        </p:nvGrpSpPr>
        <p:grpSpPr>
          <a:xfrm>
            <a:off x="9153653" y="928333"/>
            <a:ext cx="577440" cy="513000"/>
            <a:chOff x="8869920" y="470457"/>
            <a:chExt cx="5774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3FEBB67-9B51-4934-BDD4-DD16E1D87257}"/>
                    </a:ext>
                  </a:extLst>
                </p14:cNvPr>
                <p14:cNvContentPartPr/>
                <p14:nvPr/>
              </p14:nvContentPartPr>
              <p14:xfrm>
                <a:off x="8878560" y="660897"/>
                <a:ext cx="404640" cy="32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2EABA6-7272-4B4B-90AB-8098E3A1BF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69560" y="651897"/>
                  <a:ext cx="422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3F057A-127D-4D74-B788-97753A1178D1}"/>
                    </a:ext>
                  </a:extLst>
                </p14:cNvPr>
                <p14:cNvContentPartPr/>
                <p14:nvPr/>
              </p14:nvContentPartPr>
              <p14:xfrm>
                <a:off x="8869920" y="761337"/>
                <a:ext cx="342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4AD45B-EDA5-4B7D-BFE8-D9492C71CD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60920" y="752337"/>
                  <a:ext cx="51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655C431-BF6C-4FF5-AC79-3D5AD3296CC0}"/>
                    </a:ext>
                  </a:extLst>
                </p14:cNvPr>
                <p14:cNvContentPartPr/>
                <p14:nvPr/>
              </p14:nvContentPartPr>
              <p14:xfrm>
                <a:off x="8888280" y="710217"/>
                <a:ext cx="87120" cy="11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3EF7E8-A878-4E45-A639-14402AFA35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9640" y="701577"/>
                  <a:ext cx="10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AB8265-8924-448B-8239-4F16A53B686A}"/>
                    </a:ext>
                  </a:extLst>
                </p14:cNvPr>
                <p14:cNvContentPartPr/>
                <p14:nvPr/>
              </p14:nvContentPartPr>
              <p14:xfrm>
                <a:off x="8877840" y="494937"/>
                <a:ext cx="91440" cy="190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2B374B-46C1-4A14-966F-5FFCA5D16D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68840" y="486297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4B7106-C2A6-4827-B1C7-F16A63BBDA2C}"/>
                    </a:ext>
                  </a:extLst>
                </p14:cNvPr>
                <p14:cNvContentPartPr/>
                <p14:nvPr/>
              </p14:nvContentPartPr>
              <p14:xfrm>
                <a:off x="9046320" y="470457"/>
                <a:ext cx="12312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A9B209-9242-4F7F-A8BA-B0BE37B1EFA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37320" y="461457"/>
                  <a:ext cx="140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E7306AD-2D5A-4748-B834-9EBCF46C9C48}"/>
                    </a:ext>
                  </a:extLst>
                </p14:cNvPr>
                <p14:cNvContentPartPr/>
                <p14:nvPr/>
              </p14:nvContentPartPr>
              <p14:xfrm>
                <a:off x="9228840" y="530217"/>
                <a:ext cx="119520" cy="17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618FA6-1F8F-4380-9391-B0FCE5F973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19840" y="521217"/>
                  <a:ext cx="137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5C495D6-35F9-4018-A48D-B2EF8C46874B}"/>
                    </a:ext>
                  </a:extLst>
                </p14:cNvPr>
                <p14:cNvContentPartPr/>
                <p14:nvPr/>
              </p14:nvContentPartPr>
              <p14:xfrm>
                <a:off x="9310560" y="681777"/>
                <a:ext cx="136800" cy="150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FF5EFD-43CD-46CD-A630-389BE10048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1920" y="672777"/>
                  <a:ext cx="154440" cy="168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8" name="Picture 2" descr="5 easy ways to exercise with your pet">
            <a:extLst>
              <a:ext uri="{FF2B5EF4-FFF2-40B4-BE49-F238E27FC236}">
                <a16:creationId xmlns:a16="http://schemas.microsoft.com/office/drawing/2014/main" id="{A28097FE-4653-406B-882D-D5EDF5911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3051" r="42717" b="-3051"/>
          <a:stretch/>
        </p:blipFill>
        <p:spPr bwMode="auto">
          <a:xfrm>
            <a:off x="6443274" y="1695779"/>
            <a:ext cx="3320918" cy="39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4999D01-65E7-4A1B-9721-77BAF89DAB6F}"/>
              </a:ext>
            </a:extLst>
          </p:cNvPr>
          <p:cNvGrpSpPr/>
          <p:nvPr/>
        </p:nvGrpSpPr>
        <p:grpSpPr>
          <a:xfrm>
            <a:off x="6588670" y="5685635"/>
            <a:ext cx="1440720" cy="384840"/>
            <a:chOff x="6588670" y="5685635"/>
            <a:chExt cx="144072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2790B5-F678-4378-8FF8-DC9A02BE65D4}"/>
                    </a:ext>
                  </a:extLst>
                </p14:cNvPr>
                <p14:cNvContentPartPr/>
                <p14:nvPr/>
              </p14:nvContentPartPr>
              <p14:xfrm>
                <a:off x="6588670" y="5724155"/>
                <a:ext cx="151200" cy="219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2790B5-F678-4378-8FF8-DC9A02BE65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80030" y="5715155"/>
                  <a:ext cx="168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0A52F7-FD6C-4E0B-9606-5009BFB29EC8}"/>
                    </a:ext>
                  </a:extLst>
                </p14:cNvPr>
                <p14:cNvContentPartPr/>
                <p14:nvPr/>
              </p14:nvContentPartPr>
              <p14:xfrm>
                <a:off x="6803230" y="5800835"/>
                <a:ext cx="118800" cy="139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0A52F7-FD6C-4E0B-9606-5009BFB29E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94590" y="5791835"/>
                  <a:ext cx="13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CB4C46-1154-4106-BC31-744370826F53}"/>
                    </a:ext>
                  </a:extLst>
                </p14:cNvPr>
                <p14:cNvContentPartPr/>
                <p14:nvPr/>
              </p14:nvContentPartPr>
              <p14:xfrm>
                <a:off x="6944350" y="5804795"/>
                <a:ext cx="120960" cy="12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CB4C46-1154-4106-BC31-744370826F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35710" y="5796155"/>
                  <a:ext cx="138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874400-0999-4C34-8C90-4C9290868A1D}"/>
                    </a:ext>
                  </a:extLst>
                </p14:cNvPr>
                <p14:cNvContentPartPr/>
                <p14:nvPr/>
              </p14:nvContentPartPr>
              <p14:xfrm>
                <a:off x="7071790" y="5812715"/>
                <a:ext cx="108360" cy="106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874400-0999-4C34-8C90-4C9290868A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2790" y="5803715"/>
                  <a:ext cx="12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330D13-EFC2-4EBB-9728-B2537FB24F30}"/>
                    </a:ext>
                  </a:extLst>
                </p14:cNvPr>
                <p14:cNvContentPartPr/>
                <p14:nvPr/>
              </p14:nvContentPartPr>
              <p14:xfrm>
                <a:off x="7226590" y="5786075"/>
                <a:ext cx="133560" cy="141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330D13-EFC2-4EBB-9728-B2537FB24F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7950" y="5777435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F0D015-09A4-43A7-95BD-04A1A7551235}"/>
                    </a:ext>
                  </a:extLst>
                </p14:cNvPr>
                <p14:cNvContentPartPr/>
                <p14:nvPr/>
              </p14:nvContentPartPr>
              <p14:xfrm>
                <a:off x="7413790" y="5685635"/>
                <a:ext cx="261000" cy="258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F0D015-09A4-43A7-95BD-04A1A75512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04790" y="5676635"/>
                  <a:ext cx="278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548F42-18D6-4E86-9D1E-C23F3D9763DB}"/>
                    </a:ext>
                  </a:extLst>
                </p14:cNvPr>
                <p14:cNvContentPartPr/>
                <p14:nvPr/>
              </p14:nvContentPartPr>
              <p14:xfrm>
                <a:off x="7563190" y="5795795"/>
                <a:ext cx="194040" cy="114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548F42-18D6-4E86-9D1E-C23F3D9763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54190" y="5786795"/>
                  <a:ext cx="211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B145107-ACEF-4425-9C10-11F1E147D0B5}"/>
                    </a:ext>
                  </a:extLst>
                </p14:cNvPr>
                <p14:cNvContentPartPr/>
                <p14:nvPr/>
              </p14:nvContentPartPr>
              <p14:xfrm>
                <a:off x="7716550" y="5758715"/>
                <a:ext cx="12600" cy="11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B145107-ACEF-4425-9C10-11F1E147D0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07910" y="5750075"/>
                  <a:ext cx="3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0C9E8C-8B4F-41A2-8D94-BB722D6D1C56}"/>
                    </a:ext>
                  </a:extLst>
                </p14:cNvPr>
                <p14:cNvContentPartPr/>
                <p14:nvPr/>
              </p14:nvContentPartPr>
              <p14:xfrm>
                <a:off x="7771270" y="5770235"/>
                <a:ext cx="258120" cy="300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0C9E8C-8B4F-41A2-8D94-BB722D6D1C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2630" y="5761235"/>
                  <a:ext cx="27576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0768781-99C6-4606-9141-74AFEF94350F}"/>
              </a:ext>
            </a:extLst>
          </p:cNvPr>
          <p:cNvGrpSpPr/>
          <p:nvPr/>
        </p:nvGrpSpPr>
        <p:grpSpPr>
          <a:xfrm>
            <a:off x="8210830" y="5752235"/>
            <a:ext cx="388440" cy="167040"/>
            <a:chOff x="8210830" y="5752235"/>
            <a:chExt cx="3884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6322E3A-A51B-4441-A177-5166A7759B1E}"/>
                    </a:ext>
                  </a:extLst>
                </p14:cNvPr>
                <p14:cNvContentPartPr/>
                <p14:nvPr/>
              </p14:nvContentPartPr>
              <p14:xfrm>
                <a:off x="8210830" y="5752235"/>
                <a:ext cx="248040" cy="16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6322E3A-A51B-4441-A177-5166A7759B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01830" y="5743595"/>
                  <a:ext cx="265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A4AE072-9EA8-4C2C-8FAF-0919E386F5FA}"/>
                    </a:ext>
                  </a:extLst>
                </p14:cNvPr>
                <p14:cNvContentPartPr/>
                <p14:nvPr/>
              </p14:nvContentPartPr>
              <p14:xfrm>
                <a:off x="8517190" y="5786075"/>
                <a:ext cx="82080" cy="115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A4AE072-9EA8-4C2C-8FAF-0919E386F5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8190" y="5777075"/>
                  <a:ext cx="9972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57F4385-0903-4BF4-A337-9FADC66BC88F}"/>
              </a:ext>
            </a:extLst>
          </p:cNvPr>
          <p:cNvGrpSpPr/>
          <p:nvPr/>
        </p:nvGrpSpPr>
        <p:grpSpPr>
          <a:xfrm>
            <a:off x="8774950" y="5636315"/>
            <a:ext cx="647640" cy="402480"/>
            <a:chOff x="8774950" y="5636315"/>
            <a:chExt cx="6476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13518B-0027-4842-B0C7-6A9838F2AF9C}"/>
                    </a:ext>
                  </a:extLst>
                </p14:cNvPr>
                <p14:cNvContentPartPr/>
                <p14:nvPr/>
              </p14:nvContentPartPr>
              <p14:xfrm>
                <a:off x="8798710" y="5636315"/>
                <a:ext cx="109080" cy="259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13518B-0027-4842-B0C7-6A9838F2AF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90070" y="5627675"/>
                  <a:ext cx="126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899BD2-91C5-46B1-9D21-D18605AF36A9}"/>
                    </a:ext>
                  </a:extLst>
                </p14:cNvPr>
                <p14:cNvContentPartPr/>
                <p14:nvPr/>
              </p14:nvContentPartPr>
              <p14:xfrm>
                <a:off x="8774950" y="5785715"/>
                <a:ext cx="123120" cy="3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5899BD2-91C5-46B1-9D21-D18605AF36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66310" y="5776715"/>
                  <a:ext cx="140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52D5861-35AA-4AE9-8A95-8CF8C976A64C}"/>
                    </a:ext>
                  </a:extLst>
                </p14:cNvPr>
                <p14:cNvContentPartPr/>
                <p14:nvPr/>
              </p14:nvContentPartPr>
              <p14:xfrm>
                <a:off x="8900950" y="5768435"/>
                <a:ext cx="100080" cy="12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52D5861-35AA-4AE9-8A95-8CF8C976A6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2310" y="5759795"/>
                  <a:ext cx="11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3C20327-BAD3-4240-A7A5-95084F8B17E1}"/>
                    </a:ext>
                  </a:extLst>
                </p14:cNvPr>
                <p14:cNvContentPartPr/>
                <p14:nvPr/>
              </p14:nvContentPartPr>
              <p14:xfrm>
                <a:off x="9033790" y="5766995"/>
                <a:ext cx="93960" cy="120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3C20327-BAD3-4240-A7A5-95084F8B17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4790" y="5758355"/>
                  <a:ext cx="111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E5F200B-EF5F-4715-84D3-5F76DDA8F85D}"/>
                    </a:ext>
                  </a:extLst>
                </p14:cNvPr>
                <p14:cNvContentPartPr/>
                <p14:nvPr/>
              </p14:nvContentPartPr>
              <p14:xfrm>
                <a:off x="9132070" y="5758355"/>
                <a:ext cx="69480" cy="132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E5F200B-EF5F-4715-84D3-5F76DDA8F8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3070" y="5749715"/>
                  <a:ext cx="87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4942A4D-3367-4A7A-861A-CC0DAC483F91}"/>
                    </a:ext>
                  </a:extLst>
                </p14:cNvPr>
                <p14:cNvContentPartPr/>
                <p14:nvPr/>
              </p14:nvContentPartPr>
              <p14:xfrm>
                <a:off x="9249790" y="5766995"/>
                <a:ext cx="172800" cy="271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4942A4D-3367-4A7A-861A-CC0DAC483F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40790" y="5758355"/>
                  <a:ext cx="1904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9820683-201F-4763-A200-53B771C1914D}"/>
              </a:ext>
            </a:extLst>
          </p:cNvPr>
          <p:cNvGrpSpPr/>
          <p:nvPr/>
        </p:nvGrpSpPr>
        <p:grpSpPr>
          <a:xfrm>
            <a:off x="6784150" y="6086315"/>
            <a:ext cx="965520" cy="255960"/>
            <a:chOff x="6784150" y="6086315"/>
            <a:chExt cx="9655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593B432-F736-4BEB-916F-E5283A2BCC46}"/>
                    </a:ext>
                  </a:extLst>
                </p14:cNvPr>
                <p14:cNvContentPartPr/>
                <p14:nvPr/>
              </p14:nvContentPartPr>
              <p14:xfrm>
                <a:off x="6813670" y="6098915"/>
                <a:ext cx="119160" cy="24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593B432-F736-4BEB-916F-E5283A2BCC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5030" y="6089915"/>
                  <a:ext cx="136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A007C8-E979-4099-8914-730969600C94}"/>
                    </a:ext>
                  </a:extLst>
                </p14:cNvPr>
                <p14:cNvContentPartPr/>
                <p14:nvPr/>
              </p14:nvContentPartPr>
              <p14:xfrm>
                <a:off x="6784150" y="6282155"/>
                <a:ext cx="130680" cy="2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A007C8-E979-4099-8914-730969600C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5150" y="6273515"/>
                  <a:ext cx="148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217A72-F125-4D9F-9FD5-57B68494CA65}"/>
                    </a:ext>
                  </a:extLst>
                </p14:cNvPr>
                <p14:cNvContentPartPr/>
                <p14:nvPr/>
              </p14:nvContentPartPr>
              <p14:xfrm>
                <a:off x="6952270" y="6229955"/>
                <a:ext cx="120600" cy="95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217A72-F125-4D9F-9FD5-57B68494CA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43630" y="6221315"/>
                  <a:ext cx="13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C7E5CD8-85E1-43F3-947F-B699E8D35805}"/>
                    </a:ext>
                  </a:extLst>
                </p14:cNvPr>
                <p14:cNvContentPartPr/>
                <p14:nvPr/>
              </p14:nvContentPartPr>
              <p14:xfrm>
                <a:off x="7044790" y="6086315"/>
                <a:ext cx="558000" cy="24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C7E5CD8-85E1-43F3-947F-B699E8D358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35790" y="6077315"/>
                  <a:ext cx="575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D492294-2127-4817-820B-25B4F5020EFD}"/>
                    </a:ext>
                  </a:extLst>
                </p14:cNvPr>
                <p14:cNvContentPartPr/>
                <p14:nvPr/>
              </p14:nvContentPartPr>
              <p14:xfrm>
                <a:off x="7631950" y="6135635"/>
                <a:ext cx="117720" cy="180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D492294-2127-4817-820B-25B4F5020E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22950" y="6126635"/>
                  <a:ext cx="1353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74E67F5-7D06-40B6-9E29-EED1A2604C62}"/>
              </a:ext>
            </a:extLst>
          </p:cNvPr>
          <p:cNvGrpSpPr/>
          <p:nvPr/>
        </p:nvGrpSpPr>
        <p:grpSpPr>
          <a:xfrm>
            <a:off x="7927870" y="6124475"/>
            <a:ext cx="240840" cy="200160"/>
            <a:chOff x="7927870" y="6124475"/>
            <a:chExt cx="2408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A4D2A0-886B-4302-9249-569C4A776CFF}"/>
                    </a:ext>
                  </a:extLst>
                </p14:cNvPr>
                <p14:cNvContentPartPr/>
                <p14:nvPr/>
              </p14:nvContentPartPr>
              <p14:xfrm>
                <a:off x="7984750" y="6124475"/>
                <a:ext cx="37440" cy="200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A4D2A0-886B-4302-9249-569C4A776C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6110" y="6115475"/>
                  <a:ext cx="55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B016ED8-E3ED-4100-8154-9C01EC87AD0B}"/>
                    </a:ext>
                  </a:extLst>
                </p14:cNvPr>
                <p14:cNvContentPartPr/>
                <p14:nvPr/>
              </p14:nvContentPartPr>
              <p14:xfrm>
                <a:off x="7927870" y="6202235"/>
                <a:ext cx="137160" cy="25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B016ED8-E3ED-4100-8154-9C01EC87AD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18870" y="6193235"/>
                  <a:ext cx="154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5C57E9-A8A1-4A3E-AC8C-A4C40E296516}"/>
                    </a:ext>
                  </a:extLst>
                </p14:cNvPr>
                <p14:cNvContentPartPr/>
                <p14:nvPr/>
              </p14:nvContentPartPr>
              <p14:xfrm>
                <a:off x="8055310" y="6202955"/>
                <a:ext cx="113400" cy="101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5C57E9-A8A1-4A3E-AC8C-A4C40E2965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46670" y="6194315"/>
                  <a:ext cx="1310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0F769B4-0670-4B65-BBB0-CACD1F277B74}"/>
              </a:ext>
            </a:extLst>
          </p:cNvPr>
          <p:cNvGrpSpPr/>
          <p:nvPr/>
        </p:nvGrpSpPr>
        <p:grpSpPr>
          <a:xfrm>
            <a:off x="8362030" y="6036275"/>
            <a:ext cx="498600" cy="345600"/>
            <a:chOff x="8362030" y="6036275"/>
            <a:chExt cx="4986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12116D8-1EF4-49C7-ABEB-D2D8B6EF78CA}"/>
                    </a:ext>
                  </a:extLst>
                </p14:cNvPr>
                <p14:cNvContentPartPr/>
                <p14:nvPr/>
              </p14:nvContentPartPr>
              <p14:xfrm>
                <a:off x="8362030" y="6182435"/>
                <a:ext cx="74160" cy="115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12116D8-1EF4-49C7-ABEB-D2D8B6EF78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53390" y="6173795"/>
                  <a:ext cx="91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169B3B0-AFD0-4AF9-9F0D-7F5053B5F230}"/>
                    </a:ext>
                  </a:extLst>
                </p14:cNvPr>
                <p14:cNvContentPartPr/>
                <p14:nvPr/>
              </p14:nvContentPartPr>
              <p14:xfrm>
                <a:off x="8433670" y="6183155"/>
                <a:ext cx="28080" cy="198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169B3B0-AFD0-4AF9-9F0D-7F5053B5F2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4670" y="6174515"/>
                  <a:ext cx="45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6542F31-9018-4618-9E72-EB7FB8E39D36}"/>
                    </a:ext>
                  </a:extLst>
                </p14:cNvPr>
                <p14:cNvContentPartPr/>
                <p14:nvPr/>
              </p14:nvContentPartPr>
              <p14:xfrm>
                <a:off x="8481910" y="6170195"/>
                <a:ext cx="108000" cy="124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6542F31-9018-4618-9E72-EB7FB8E39D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3270" y="6161195"/>
                  <a:ext cx="125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710D5B-A83B-40A1-8C24-2ACBEA92436D}"/>
                    </a:ext>
                  </a:extLst>
                </p14:cNvPr>
                <p14:cNvContentPartPr/>
                <p14:nvPr/>
              </p14:nvContentPartPr>
              <p14:xfrm>
                <a:off x="8600350" y="6135275"/>
                <a:ext cx="260280" cy="163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710D5B-A83B-40A1-8C24-2ACBEA9243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1350" y="6126635"/>
                  <a:ext cx="277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DCF18A9-01C3-4DBD-9DD3-E7B5A1C7517D}"/>
                    </a:ext>
                  </a:extLst>
                </p14:cNvPr>
                <p14:cNvContentPartPr/>
                <p14:nvPr/>
              </p14:nvContentPartPr>
              <p14:xfrm>
                <a:off x="8821750" y="6036275"/>
                <a:ext cx="36720" cy="190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DCF18A9-01C3-4DBD-9DD3-E7B5A1C751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12750" y="6027635"/>
                  <a:ext cx="5436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0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28B33E10-073A-4C1E-AE0E-01EAF905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549">
            <a:off x="8021261" y="3623202"/>
            <a:ext cx="554005" cy="4311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7C6FFA-7E7C-4A29-96A7-EF56A747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3216">
            <a:off x="6968958" y="4588915"/>
            <a:ext cx="580469" cy="45179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E92004B-79C2-42E2-8FA9-8491A37B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75454">
            <a:off x="6046180" y="2967143"/>
            <a:ext cx="649680" cy="505662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4724BDA-E354-4332-8D04-548D9EFF7D94}"/>
              </a:ext>
            </a:extLst>
          </p:cNvPr>
          <p:cNvSpPr/>
          <p:nvPr/>
        </p:nvSpPr>
        <p:spPr>
          <a:xfrm>
            <a:off x="6609753" y="4120234"/>
            <a:ext cx="1887358" cy="5318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Organization</a:t>
            </a:r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AA8363-B81D-4D36-BFB2-51DB7CD038BF}"/>
              </a:ext>
            </a:extLst>
          </p:cNvPr>
          <p:cNvSpPr/>
          <p:nvPr/>
        </p:nvSpPr>
        <p:spPr>
          <a:xfrm>
            <a:off x="6609753" y="3163086"/>
            <a:ext cx="1887358" cy="5318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ooper Black" panose="0208090404030B020404" pitchFamily="18" charset="0"/>
              </a:rPr>
              <a:t>Adoptee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3728B-8998-4168-B712-3ACFEDF2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Account Type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2E9B31-5CD2-4403-A6BA-76E5D6854A49}"/>
              </a:ext>
            </a:extLst>
          </p:cNvPr>
          <p:cNvGrpSpPr/>
          <p:nvPr/>
        </p:nvGrpSpPr>
        <p:grpSpPr>
          <a:xfrm>
            <a:off x="5927606" y="821637"/>
            <a:ext cx="2484360" cy="719280"/>
            <a:chOff x="6092912" y="539473"/>
            <a:chExt cx="248436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C77D57-AE58-4E49-8AE4-8E6D3495B917}"/>
                    </a:ext>
                  </a:extLst>
                </p14:cNvPr>
                <p14:cNvContentPartPr/>
                <p14:nvPr/>
              </p14:nvContentPartPr>
              <p14:xfrm>
                <a:off x="6094712" y="859873"/>
                <a:ext cx="92520" cy="39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C77D57-AE58-4E49-8AE4-8E6D3495B9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6072" y="851233"/>
                  <a:ext cx="11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14EB0F-2457-4A41-8D08-86C37345522C}"/>
                    </a:ext>
                  </a:extLst>
                </p14:cNvPr>
                <p14:cNvContentPartPr/>
                <p14:nvPr/>
              </p14:nvContentPartPr>
              <p14:xfrm>
                <a:off x="6092912" y="718393"/>
                <a:ext cx="247320" cy="27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14EB0F-2457-4A41-8D08-86C3734552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4272" y="709753"/>
                  <a:ext cx="264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B52ACF-ECAB-4F31-AF8B-0B9C656B0BFD}"/>
                    </a:ext>
                  </a:extLst>
                </p14:cNvPr>
                <p14:cNvContentPartPr/>
                <p14:nvPr/>
              </p14:nvContentPartPr>
              <p14:xfrm>
                <a:off x="6288392" y="678073"/>
                <a:ext cx="438840" cy="48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B52ACF-ECAB-4F31-AF8B-0B9C656B0B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79752" y="669073"/>
                  <a:ext cx="4564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04566F-128F-4FEF-B7D8-1386B650FCF2}"/>
                    </a:ext>
                  </a:extLst>
                </p14:cNvPr>
                <p14:cNvContentPartPr/>
                <p14:nvPr/>
              </p14:nvContentPartPr>
              <p14:xfrm>
                <a:off x="6561992" y="937633"/>
                <a:ext cx="173520" cy="5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04566F-128F-4FEF-B7D8-1386B650FC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3352" y="928633"/>
                  <a:ext cx="191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CBAFEE-CFB3-4AE4-89D9-59A2B4406E0B}"/>
                    </a:ext>
                  </a:extLst>
                </p14:cNvPr>
                <p14:cNvContentPartPr/>
                <p14:nvPr/>
              </p14:nvContentPartPr>
              <p14:xfrm>
                <a:off x="6798872" y="831073"/>
                <a:ext cx="184320" cy="31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CBAFEE-CFB3-4AE4-89D9-59A2B4406E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9872" y="822433"/>
                  <a:ext cx="201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5DF991-2E00-46D0-8FAF-FB61C29B7ADD}"/>
                    </a:ext>
                  </a:extLst>
                </p14:cNvPr>
                <p14:cNvContentPartPr/>
                <p14:nvPr/>
              </p14:nvContentPartPr>
              <p14:xfrm>
                <a:off x="7199192" y="752593"/>
                <a:ext cx="99000" cy="37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5DF991-2E00-46D0-8FAF-FB61C29B7A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0552" y="743593"/>
                  <a:ext cx="116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C715D1-CBB2-4D6F-B380-66BC305D104A}"/>
                    </a:ext>
                  </a:extLst>
                </p14:cNvPr>
                <p14:cNvContentPartPr/>
                <p14:nvPr/>
              </p14:nvContentPartPr>
              <p14:xfrm>
                <a:off x="7311872" y="826033"/>
                <a:ext cx="241560" cy="27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C715D1-CBB2-4D6F-B380-66BC305D10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03232" y="817033"/>
                  <a:ext cx="25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841C4C-2FA4-424E-9D7F-964BF551B78C}"/>
                    </a:ext>
                  </a:extLst>
                </p14:cNvPr>
                <p14:cNvContentPartPr/>
                <p14:nvPr/>
              </p14:nvContentPartPr>
              <p14:xfrm>
                <a:off x="7578272" y="791833"/>
                <a:ext cx="167040" cy="27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841C4C-2FA4-424E-9D7F-964BF551B7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9272" y="783193"/>
                  <a:ext cx="184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010597-096C-4F69-9E23-179E96FF40C4}"/>
                    </a:ext>
                  </a:extLst>
                </p14:cNvPr>
                <p14:cNvContentPartPr/>
                <p14:nvPr/>
              </p14:nvContentPartPr>
              <p14:xfrm>
                <a:off x="7804712" y="858793"/>
                <a:ext cx="68400" cy="152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010597-096C-4F69-9E23-179E96FF40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95712" y="850153"/>
                  <a:ext cx="86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084F7C-2B4C-490E-98F3-A2BFC3426B5B}"/>
                    </a:ext>
                  </a:extLst>
                </p14:cNvPr>
                <p14:cNvContentPartPr/>
                <p14:nvPr/>
              </p14:nvContentPartPr>
              <p14:xfrm>
                <a:off x="7787072" y="799393"/>
                <a:ext cx="19080" cy="1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084F7C-2B4C-490E-98F3-A2BFC3426B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8072" y="790753"/>
                  <a:ext cx="36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5D793F-C2D8-43B7-A4CE-CAA8FB9950E5}"/>
                    </a:ext>
                  </a:extLst>
                </p14:cNvPr>
                <p14:cNvContentPartPr/>
                <p14:nvPr/>
              </p14:nvContentPartPr>
              <p14:xfrm>
                <a:off x="7915952" y="793633"/>
                <a:ext cx="196560" cy="46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5D793F-C2D8-43B7-A4CE-CAA8FB9950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7312" y="784633"/>
                  <a:ext cx="214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FFBC85-3E84-475E-BAA9-69B7332ADF00}"/>
                    </a:ext>
                  </a:extLst>
                </p14:cNvPr>
                <p14:cNvContentPartPr/>
                <p14:nvPr/>
              </p14:nvContentPartPr>
              <p14:xfrm>
                <a:off x="8049512" y="539473"/>
                <a:ext cx="527760" cy="43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FFBC85-3E84-475E-BAA9-69B7332ADF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40512" y="530473"/>
                  <a:ext cx="545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519951-4E65-4CA7-9DA2-1B3A72D78E76}"/>
                    </a:ext>
                  </a:extLst>
                </p14:cNvPr>
                <p14:cNvContentPartPr/>
                <p14:nvPr/>
              </p14:nvContentPartPr>
              <p14:xfrm>
                <a:off x="8395112" y="756553"/>
                <a:ext cx="177120" cy="2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519951-4E65-4CA7-9DA2-1B3A72D78E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86472" y="747913"/>
                  <a:ext cx="1947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A616E8-52E7-407D-A130-DFB0A198FC67}"/>
              </a:ext>
            </a:extLst>
          </p:cNvPr>
          <p:cNvGrpSpPr/>
          <p:nvPr/>
        </p:nvGrpSpPr>
        <p:grpSpPr>
          <a:xfrm>
            <a:off x="8534567" y="935518"/>
            <a:ext cx="577440" cy="513000"/>
            <a:chOff x="8869920" y="470457"/>
            <a:chExt cx="5774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2EABA6-7272-4B4B-90AB-8098E3A1BF89}"/>
                    </a:ext>
                  </a:extLst>
                </p14:cNvPr>
                <p14:cNvContentPartPr/>
                <p14:nvPr/>
              </p14:nvContentPartPr>
              <p14:xfrm>
                <a:off x="8878560" y="660897"/>
                <a:ext cx="404640" cy="32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2EABA6-7272-4B4B-90AB-8098E3A1BF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69560" y="651897"/>
                  <a:ext cx="422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4AD45B-EDA5-4B7D-BFE8-D9492C71CD5D}"/>
                    </a:ext>
                  </a:extLst>
                </p14:cNvPr>
                <p14:cNvContentPartPr/>
                <p14:nvPr/>
              </p14:nvContentPartPr>
              <p14:xfrm>
                <a:off x="8869920" y="761337"/>
                <a:ext cx="342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4AD45B-EDA5-4B7D-BFE8-D9492C71CD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60920" y="752337"/>
                  <a:ext cx="51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3EF7E8-A878-4E45-A639-14402AFA35B9}"/>
                    </a:ext>
                  </a:extLst>
                </p14:cNvPr>
                <p14:cNvContentPartPr/>
                <p14:nvPr/>
              </p14:nvContentPartPr>
              <p14:xfrm>
                <a:off x="8888280" y="710217"/>
                <a:ext cx="87120" cy="11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3EF7E8-A878-4E45-A639-14402AFA35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9640" y="701577"/>
                  <a:ext cx="10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2B374B-46C1-4A14-966F-5FFCA5D16D8B}"/>
                    </a:ext>
                  </a:extLst>
                </p14:cNvPr>
                <p14:cNvContentPartPr/>
                <p14:nvPr/>
              </p14:nvContentPartPr>
              <p14:xfrm>
                <a:off x="8877840" y="494937"/>
                <a:ext cx="91440" cy="190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2B374B-46C1-4A14-966F-5FFCA5D16D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68840" y="486297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A9B209-9242-4F7F-A8BA-B0BE37B1EFA0}"/>
                    </a:ext>
                  </a:extLst>
                </p14:cNvPr>
                <p14:cNvContentPartPr/>
                <p14:nvPr/>
              </p14:nvContentPartPr>
              <p14:xfrm>
                <a:off x="9046320" y="470457"/>
                <a:ext cx="12312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A9B209-9242-4F7F-A8BA-B0BE37B1EFA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37320" y="461457"/>
                  <a:ext cx="140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618FA6-1F8F-4380-9391-B0FCE5F973B9}"/>
                    </a:ext>
                  </a:extLst>
                </p14:cNvPr>
                <p14:cNvContentPartPr/>
                <p14:nvPr/>
              </p14:nvContentPartPr>
              <p14:xfrm>
                <a:off x="9228840" y="530217"/>
                <a:ext cx="119520" cy="17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618FA6-1F8F-4380-9391-B0FCE5F973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19840" y="521217"/>
                  <a:ext cx="137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FF5EFD-43CD-46CD-A630-389BE10048AE}"/>
                    </a:ext>
                  </a:extLst>
                </p14:cNvPr>
                <p14:cNvContentPartPr/>
                <p14:nvPr/>
              </p14:nvContentPartPr>
              <p14:xfrm>
                <a:off x="9310560" y="681777"/>
                <a:ext cx="136800" cy="150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FF5EFD-43CD-46CD-A630-389BE10048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1920" y="672777"/>
                  <a:ext cx="154440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8B3105-BEC8-429B-8952-F8ECE5428FCA}"/>
              </a:ext>
            </a:extLst>
          </p:cNvPr>
          <p:cNvSpPr txBox="1"/>
          <p:nvPr/>
        </p:nvSpPr>
        <p:spPr>
          <a:xfrm>
            <a:off x="6049293" y="212726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I’m a …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FF55C07-39EC-44DC-B2D2-C20481E6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42">
            <a:off x="8507099" y="2183709"/>
            <a:ext cx="586320" cy="4563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6608BE9-2271-43F8-85DE-63CCFA3D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66599">
            <a:off x="6117854" y="5595638"/>
            <a:ext cx="595220" cy="4632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24B1E48-7033-4039-B0F8-9856D74D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1168">
            <a:off x="8445229" y="5545008"/>
            <a:ext cx="619750" cy="48236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F2F4F727-23EF-4A23-B228-DCE2D55649CA}"/>
              </a:ext>
            </a:extLst>
          </p:cNvPr>
          <p:cNvSpPr/>
          <p:nvPr/>
        </p:nvSpPr>
        <p:spPr>
          <a:xfrm>
            <a:off x="5813645" y="359549"/>
            <a:ext cx="3356515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8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764E-166B-40DF-91A5-258F8C3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50"/>
            <a:ext cx="5345151" cy="1325563"/>
          </a:xfrm>
        </p:spPr>
        <p:txBody>
          <a:bodyPr/>
          <a:lstStyle/>
          <a:p>
            <a:r>
              <a:rPr lang="en-US" dirty="0"/>
              <a:t>4 Organization 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B2F40-3308-41E1-B768-3132D5ED0A9E}"/>
              </a:ext>
            </a:extLst>
          </p:cNvPr>
          <p:cNvSpPr/>
          <p:nvPr/>
        </p:nvSpPr>
        <p:spPr>
          <a:xfrm>
            <a:off x="7142481" y="341212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Access Code: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79B82-54CE-4974-A1D3-FF4304D622DE}"/>
              </a:ext>
            </a:extLst>
          </p:cNvPr>
          <p:cNvSpPr/>
          <p:nvPr/>
        </p:nvSpPr>
        <p:spPr>
          <a:xfrm>
            <a:off x="7191240" y="3841503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15C4C8-78DD-4A16-9FA4-260F36330302}"/>
              </a:ext>
            </a:extLst>
          </p:cNvPr>
          <p:cNvGrpSpPr/>
          <p:nvPr/>
        </p:nvGrpSpPr>
        <p:grpSpPr>
          <a:xfrm>
            <a:off x="6980386" y="588093"/>
            <a:ext cx="3102120" cy="1429560"/>
            <a:chOff x="6980386" y="412474"/>
            <a:chExt cx="3102120" cy="14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EDC0F3-242B-428C-A393-38C2AD3E8658}"/>
                    </a:ext>
                  </a:extLst>
                </p14:cNvPr>
                <p14:cNvContentPartPr/>
                <p14:nvPr/>
              </p14:nvContentPartPr>
              <p14:xfrm>
                <a:off x="9389866" y="412474"/>
                <a:ext cx="131040" cy="44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EDC0F3-242B-428C-A393-38C2AD3E86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71866" y="394474"/>
                  <a:ext cx="1666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EE175C-C4DC-4893-AF20-20117AFF3833}"/>
                    </a:ext>
                  </a:extLst>
                </p14:cNvPr>
                <p14:cNvContentPartPr/>
                <p14:nvPr/>
              </p14:nvContentPartPr>
              <p14:xfrm>
                <a:off x="9340186" y="655474"/>
                <a:ext cx="1972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EE175C-C4DC-4893-AF20-20117AFF38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2546" y="637474"/>
                  <a:ext cx="232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B24B1B-4C4B-4AA2-9D90-A953C67416BD}"/>
                    </a:ext>
                  </a:extLst>
                </p14:cNvPr>
                <p14:cNvContentPartPr/>
                <p14:nvPr/>
              </p14:nvContentPartPr>
              <p14:xfrm>
                <a:off x="9564106" y="534874"/>
                <a:ext cx="153000" cy="273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B24B1B-4C4B-4AA2-9D90-A953C67416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6106" y="516874"/>
                  <a:ext cx="188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E69530-8841-4634-B3FC-12F76AF8F0C0}"/>
                    </a:ext>
                  </a:extLst>
                </p14:cNvPr>
                <p14:cNvContentPartPr/>
                <p14:nvPr/>
              </p14:nvContentPartPr>
              <p14:xfrm>
                <a:off x="9737266" y="541354"/>
                <a:ext cx="13284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E69530-8841-4634-B3FC-12F76AF8F0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19626" y="523354"/>
                  <a:ext cx="16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EA21D2-DFC7-41DD-99B6-BFC681B8F443}"/>
                    </a:ext>
                  </a:extLst>
                </p14:cNvPr>
                <p14:cNvContentPartPr/>
                <p14:nvPr/>
              </p14:nvContentPartPr>
              <p14:xfrm>
                <a:off x="7105306" y="776794"/>
                <a:ext cx="115200" cy="38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EA21D2-DFC7-41DD-99B6-BFC681B8F4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87666" y="758794"/>
                  <a:ext cx="150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39E1AB-F2AC-4426-B44F-61CDCC6FB76E}"/>
                    </a:ext>
                  </a:extLst>
                </p14:cNvPr>
                <p14:cNvContentPartPr/>
                <p14:nvPr/>
              </p14:nvContentPartPr>
              <p14:xfrm>
                <a:off x="6980386" y="747634"/>
                <a:ext cx="265320" cy="8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39E1AB-F2AC-4426-B44F-61CDCC6FB7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2386" y="729994"/>
                  <a:ext cx="30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8439B3-543A-4E05-9CE1-DAE16F6C4C0B}"/>
                    </a:ext>
                  </a:extLst>
                </p14:cNvPr>
                <p14:cNvContentPartPr/>
                <p14:nvPr/>
              </p14:nvContentPartPr>
              <p14:xfrm>
                <a:off x="7229506" y="694714"/>
                <a:ext cx="293400" cy="42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8439B3-543A-4E05-9CE1-DAE16F6C4C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11506" y="676714"/>
                  <a:ext cx="329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11707F-8FDE-44DD-B19A-8236C81DDA75}"/>
                    </a:ext>
                  </a:extLst>
                </p14:cNvPr>
                <p14:cNvContentPartPr/>
                <p14:nvPr/>
              </p14:nvContentPartPr>
              <p14:xfrm>
                <a:off x="7536226" y="801634"/>
                <a:ext cx="454680" cy="29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11707F-8FDE-44DD-B19A-8236C81DDA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8226" y="783994"/>
                  <a:ext cx="490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446670-EC35-4343-AACA-7FC4E490CF2A}"/>
                    </a:ext>
                  </a:extLst>
                </p14:cNvPr>
                <p14:cNvContentPartPr/>
                <p14:nvPr/>
              </p14:nvContentPartPr>
              <p14:xfrm>
                <a:off x="7946626" y="557914"/>
                <a:ext cx="253800" cy="43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446670-EC35-4343-AACA-7FC4E490CF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8986" y="539914"/>
                  <a:ext cx="2894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AEE028-00A7-4D84-87E2-6919AB4F2198}"/>
                    </a:ext>
                  </a:extLst>
                </p14:cNvPr>
                <p14:cNvContentPartPr/>
                <p14:nvPr/>
              </p14:nvContentPartPr>
              <p14:xfrm>
                <a:off x="8408146" y="681754"/>
                <a:ext cx="261000" cy="59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AEE028-00A7-4D84-87E2-6919AB4F21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0146" y="663754"/>
                  <a:ext cx="2966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13C00B-B783-412C-883E-52536763FCE1}"/>
                    </a:ext>
                  </a:extLst>
                </p14:cNvPr>
                <p14:cNvContentPartPr/>
                <p14:nvPr/>
              </p14:nvContentPartPr>
              <p14:xfrm>
                <a:off x="8665906" y="634954"/>
                <a:ext cx="313920" cy="34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13C00B-B783-412C-883E-52536763FC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8266" y="616954"/>
                  <a:ext cx="349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42A801-300F-44E8-A0B1-BBFCA41F1B5D}"/>
                    </a:ext>
                  </a:extLst>
                </p14:cNvPr>
                <p14:cNvContentPartPr/>
                <p14:nvPr/>
              </p14:nvContentPartPr>
              <p14:xfrm>
                <a:off x="7506706" y="1218154"/>
                <a:ext cx="537840" cy="62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42A801-300F-44E8-A0B1-BBFCA41F1B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89066" y="1200514"/>
                  <a:ext cx="57348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28A571-A503-4942-905A-6756838BAAFE}"/>
                    </a:ext>
                  </a:extLst>
                </p14:cNvPr>
                <p14:cNvContentPartPr/>
                <p14:nvPr/>
              </p14:nvContentPartPr>
              <p14:xfrm>
                <a:off x="8057866" y="1228954"/>
                <a:ext cx="200880" cy="30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28A571-A503-4942-905A-6756838BAA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0226" y="1210954"/>
                  <a:ext cx="236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D0AF6B-EA75-444E-93FC-F664F0604A79}"/>
                    </a:ext>
                  </a:extLst>
                </p14:cNvPr>
                <p14:cNvContentPartPr/>
                <p14:nvPr/>
              </p14:nvContentPartPr>
              <p14:xfrm>
                <a:off x="8309506" y="1170274"/>
                <a:ext cx="187920" cy="301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D0AF6B-EA75-444E-93FC-F664F0604A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91506" y="1152274"/>
                  <a:ext cx="2235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DA5AD5-40CE-4EF9-B5C6-A8FD8FD8C49F}"/>
                    </a:ext>
                  </a:extLst>
                </p14:cNvPr>
                <p14:cNvContentPartPr/>
                <p14:nvPr/>
              </p14:nvContentPartPr>
              <p14:xfrm>
                <a:off x="8777866" y="1132114"/>
                <a:ext cx="182520" cy="33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DA5AD5-40CE-4EF9-B5C6-A8FD8FD8C4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60226" y="1114114"/>
                  <a:ext cx="218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8AFEA6-3EAA-4D13-8BCE-CA338C3B6BEC}"/>
                    </a:ext>
                  </a:extLst>
                </p14:cNvPr>
                <p14:cNvContentPartPr/>
                <p14:nvPr/>
              </p14:nvContentPartPr>
              <p14:xfrm>
                <a:off x="8923306" y="1012954"/>
                <a:ext cx="516960" cy="37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8AFEA6-3EAA-4D13-8BCE-CA338C3B6B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05666" y="994954"/>
                  <a:ext cx="552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2A4BC1-B2D1-47B5-B85E-4424991C3110}"/>
                    </a:ext>
                  </a:extLst>
                </p14:cNvPr>
                <p14:cNvContentPartPr/>
                <p14:nvPr/>
              </p14:nvContentPartPr>
              <p14:xfrm>
                <a:off x="9476626" y="1066594"/>
                <a:ext cx="61920" cy="20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2A4BC1-B2D1-47B5-B85E-4424991C31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58626" y="1048954"/>
                  <a:ext cx="97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92FE29-68D8-43CB-B114-6C325C613A55}"/>
                    </a:ext>
                  </a:extLst>
                </p14:cNvPr>
                <p14:cNvContentPartPr/>
                <p14:nvPr/>
              </p14:nvContentPartPr>
              <p14:xfrm>
                <a:off x="9472666" y="951754"/>
                <a:ext cx="16920" cy="3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92FE29-68D8-43CB-B114-6C325C613A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55026" y="934114"/>
                  <a:ext cx="52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BA0CA1-D2B3-4F03-874A-B76763506EF4}"/>
                    </a:ext>
                  </a:extLst>
                </p14:cNvPr>
                <p14:cNvContentPartPr/>
                <p14:nvPr/>
              </p14:nvContentPartPr>
              <p14:xfrm>
                <a:off x="7979026" y="917194"/>
                <a:ext cx="2103480" cy="89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BA0CA1-D2B3-4F03-874A-B76763506E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61026" y="899194"/>
                  <a:ext cx="2139120" cy="93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84CD05D-5E5C-4354-9C81-DFDC8EA31E24}"/>
              </a:ext>
            </a:extLst>
          </p:cNvPr>
          <p:cNvSpPr/>
          <p:nvPr/>
        </p:nvSpPr>
        <p:spPr>
          <a:xfrm>
            <a:off x="7108708" y="2388948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Organization Name: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1CEDF0-8303-4FBD-A8E2-D84F49A27E9A}"/>
              </a:ext>
            </a:extLst>
          </p:cNvPr>
          <p:cNvSpPr/>
          <p:nvPr/>
        </p:nvSpPr>
        <p:spPr>
          <a:xfrm>
            <a:off x="7191240" y="2816881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F18D73-D530-480D-A9C1-A07606B0F69F}"/>
              </a:ext>
            </a:extLst>
          </p:cNvPr>
          <p:cNvSpPr/>
          <p:nvPr/>
        </p:nvSpPr>
        <p:spPr>
          <a:xfrm>
            <a:off x="9548661" y="2853941"/>
            <a:ext cx="260092" cy="2377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1EC33DA-792F-4BAA-9B0A-E5F774E11328}"/>
              </a:ext>
            </a:extLst>
          </p:cNvPr>
          <p:cNvSpPr/>
          <p:nvPr/>
        </p:nvSpPr>
        <p:spPr>
          <a:xfrm rot="3550960">
            <a:off x="9641643" y="2904240"/>
            <a:ext cx="120037" cy="1034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CDCC9-0563-405F-93A6-8D299B7A901F}"/>
              </a:ext>
            </a:extLst>
          </p:cNvPr>
          <p:cNvSpPr/>
          <p:nvPr/>
        </p:nvSpPr>
        <p:spPr>
          <a:xfrm>
            <a:off x="6857997" y="5430484"/>
            <a:ext cx="3741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Don’t have your organization registered yet?</a:t>
            </a:r>
          </a:p>
          <a:p>
            <a:endParaRPr lang="en-US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3BE87B-7BAA-4459-ABEC-A7DCC5195931}"/>
              </a:ext>
            </a:extLst>
          </p:cNvPr>
          <p:cNvSpPr/>
          <p:nvPr/>
        </p:nvSpPr>
        <p:spPr>
          <a:xfrm>
            <a:off x="7142481" y="5770410"/>
            <a:ext cx="2756692" cy="693056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Register for free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6A13A3-1E90-4DD0-BDE1-692D0BA437D5}"/>
              </a:ext>
            </a:extLst>
          </p:cNvPr>
          <p:cNvSpPr/>
          <p:nvPr/>
        </p:nvSpPr>
        <p:spPr>
          <a:xfrm>
            <a:off x="7461766" y="4401732"/>
            <a:ext cx="2078940" cy="461665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Log in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E814622B-1379-4BAC-9E5E-24FE976F3A1D}"/>
              </a:ext>
            </a:extLst>
          </p:cNvPr>
          <p:cNvSpPr/>
          <p:nvPr/>
        </p:nvSpPr>
        <p:spPr>
          <a:xfrm>
            <a:off x="7004050" y="505237"/>
            <a:ext cx="193780" cy="113958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9DEABC-DA08-4CA4-BA44-4FE0F3D159D7}"/>
              </a:ext>
            </a:extLst>
          </p:cNvPr>
          <p:cNvSpPr/>
          <p:nvPr/>
        </p:nvSpPr>
        <p:spPr>
          <a:xfrm>
            <a:off x="6860388" y="365125"/>
            <a:ext cx="3356515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131BE6-717E-48B3-AF91-325D22488B59}"/>
                  </a:ext>
                </a:extLst>
              </p14:cNvPr>
              <p14:cNvContentPartPr/>
              <p14:nvPr/>
            </p14:nvContentPartPr>
            <p14:xfrm>
              <a:off x="5895283" y="719185"/>
              <a:ext cx="180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131BE6-717E-48B3-AF91-325D22488B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86643" y="710185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38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764E-166B-40DF-91A5-258F8C3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50"/>
            <a:ext cx="5345151" cy="1325563"/>
          </a:xfrm>
        </p:spPr>
        <p:txBody>
          <a:bodyPr/>
          <a:lstStyle/>
          <a:p>
            <a:r>
              <a:rPr lang="en-US" dirty="0"/>
              <a:t>3 Organization Register (1/2)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3BE87B-7BAA-4459-ABEC-A7DCC5195931}"/>
              </a:ext>
            </a:extLst>
          </p:cNvPr>
          <p:cNvSpPr/>
          <p:nvPr/>
        </p:nvSpPr>
        <p:spPr>
          <a:xfrm>
            <a:off x="7153884" y="5160899"/>
            <a:ext cx="2756692" cy="693056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Next </a:t>
            </a:r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  <a:sym typeface="Wingdings" panose="05000000000000000000" pitchFamily="2" charset="2"/>
              </a:rPr>
              <a:t></a:t>
            </a:r>
            <a:endParaRPr lang="en-US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E814622B-1379-4BAC-9E5E-24FE976F3A1D}"/>
              </a:ext>
            </a:extLst>
          </p:cNvPr>
          <p:cNvSpPr/>
          <p:nvPr/>
        </p:nvSpPr>
        <p:spPr>
          <a:xfrm>
            <a:off x="7004050" y="505237"/>
            <a:ext cx="193780" cy="113958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4CE60-9DF1-4253-A658-314CEDFC6E6A}"/>
              </a:ext>
            </a:extLst>
          </p:cNvPr>
          <p:cNvSpPr/>
          <p:nvPr/>
        </p:nvSpPr>
        <p:spPr>
          <a:xfrm>
            <a:off x="6930686" y="1350573"/>
            <a:ext cx="32838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Please enter organization details: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3EE58A-362A-416F-AA12-F1C6A4EF5CE3}"/>
              </a:ext>
            </a:extLst>
          </p:cNvPr>
          <p:cNvCxnSpPr>
            <a:cxnSpLocks/>
          </p:cNvCxnSpPr>
          <p:nvPr/>
        </p:nvCxnSpPr>
        <p:spPr>
          <a:xfrm>
            <a:off x="7098971" y="2598845"/>
            <a:ext cx="28665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E244F8-BB39-43C6-85F5-D4C9F85C1DCE}"/>
              </a:ext>
            </a:extLst>
          </p:cNvPr>
          <p:cNvCxnSpPr>
            <a:cxnSpLocks/>
          </p:cNvCxnSpPr>
          <p:nvPr/>
        </p:nvCxnSpPr>
        <p:spPr>
          <a:xfrm>
            <a:off x="7098970" y="3465067"/>
            <a:ext cx="286652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85EA2B-198B-44F4-8CCC-4718633205C8}"/>
              </a:ext>
            </a:extLst>
          </p:cNvPr>
          <p:cNvSpPr txBox="1"/>
          <p:nvPr/>
        </p:nvSpPr>
        <p:spPr>
          <a:xfrm>
            <a:off x="7002081" y="2556050"/>
            <a:ext cx="14878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Organization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F3FF7-EB16-49F6-9F6A-EBEAF34E4151}"/>
              </a:ext>
            </a:extLst>
          </p:cNvPr>
          <p:cNvSpPr txBox="1"/>
          <p:nvPr/>
        </p:nvSpPr>
        <p:spPr>
          <a:xfrm>
            <a:off x="7002081" y="3423547"/>
            <a:ext cx="7275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Address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D44EB-DD25-47F5-8F82-6C3CF6993C03}"/>
              </a:ext>
            </a:extLst>
          </p:cNvPr>
          <p:cNvSpPr txBox="1"/>
          <p:nvPr/>
        </p:nvSpPr>
        <p:spPr>
          <a:xfrm>
            <a:off x="7002081" y="2247522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SPCA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3730E-C2AA-40C2-B544-2A6ADC4A1ACD}"/>
              </a:ext>
            </a:extLst>
          </p:cNvPr>
          <p:cNvSpPr txBox="1"/>
          <p:nvPr/>
        </p:nvSpPr>
        <p:spPr>
          <a:xfrm>
            <a:off x="7002081" y="3129944"/>
            <a:ext cx="22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123 Washington Street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99829B-DC60-4911-902F-2D32359B2305}"/>
              </a:ext>
            </a:extLst>
          </p:cNvPr>
          <p:cNvCxnSpPr>
            <a:cxnSpLocks/>
          </p:cNvCxnSpPr>
          <p:nvPr/>
        </p:nvCxnSpPr>
        <p:spPr>
          <a:xfrm>
            <a:off x="7098970" y="4322412"/>
            <a:ext cx="276985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A8B7F3-2466-467C-85C7-9F4E8C30A482}"/>
              </a:ext>
            </a:extLst>
          </p:cNvPr>
          <p:cNvSpPr txBox="1"/>
          <p:nvPr/>
        </p:nvSpPr>
        <p:spPr>
          <a:xfrm>
            <a:off x="7002081" y="4280892"/>
            <a:ext cx="8583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City, State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218985-1C3A-44B3-8772-F39C346F7FFB}"/>
              </a:ext>
            </a:extLst>
          </p:cNvPr>
          <p:cNvSpPr txBox="1"/>
          <p:nvPr/>
        </p:nvSpPr>
        <p:spPr>
          <a:xfrm>
            <a:off x="7002081" y="3992865"/>
            <a:ext cx="201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Seattle, Washington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99CC4E-1100-4DF2-85F2-146268223079}"/>
              </a:ext>
            </a:extLst>
          </p:cNvPr>
          <p:cNvSpPr/>
          <p:nvPr/>
        </p:nvSpPr>
        <p:spPr>
          <a:xfrm>
            <a:off x="6857997" y="359550"/>
            <a:ext cx="3356515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8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764E-166B-40DF-91A5-258F8C3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50"/>
            <a:ext cx="5345151" cy="1325563"/>
          </a:xfrm>
        </p:spPr>
        <p:txBody>
          <a:bodyPr/>
          <a:lstStyle/>
          <a:p>
            <a:r>
              <a:rPr lang="en-US" dirty="0"/>
              <a:t>3 Organization Register (2/2)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3BE87B-7BAA-4459-ABEC-A7DCC5195931}"/>
              </a:ext>
            </a:extLst>
          </p:cNvPr>
          <p:cNvSpPr/>
          <p:nvPr/>
        </p:nvSpPr>
        <p:spPr>
          <a:xfrm>
            <a:off x="7157908" y="5086209"/>
            <a:ext cx="2756692" cy="693056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Register for free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E814622B-1379-4BAC-9E5E-24FE976F3A1D}"/>
              </a:ext>
            </a:extLst>
          </p:cNvPr>
          <p:cNvSpPr/>
          <p:nvPr/>
        </p:nvSpPr>
        <p:spPr>
          <a:xfrm>
            <a:off x="7004050" y="505237"/>
            <a:ext cx="193780" cy="113958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4CE60-9DF1-4253-A658-314CEDFC6E6A}"/>
              </a:ext>
            </a:extLst>
          </p:cNvPr>
          <p:cNvSpPr/>
          <p:nvPr/>
        </p:nvSpPr>
        <p:spPr>
          <a:xfrm>
            <a:off x="6968362" y="1327768"/>
            <a:ext cx="30348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Please enter organization details: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6B2E70-D0E3-4BBB-99A8-38A02AFA64F7}"/>
              </a:ext>
            </a:extLst>
          </p:cNvPr>
          <p:cNvCxnSpPr>
            <a:cxnSpLocks/>
          </p:cNvCxnSpPr>
          <p:nvPr/>
        </p:nvCxnSpPr>
        <p:spPr>
          <a:xfrm>
            <a:off x="7069380" y="2464759"/>
            <a:ext cx="288308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939E54-9B33-416A-AC46-FA377EFEDB70}"/>
              </a:ext>
            </a:extLst>
          </p:cNvPr>
          <p:cNvSpPr txBox="1"/>
          <p:nvPr/>
        </p:nvSpPr>
        <p:spPr>
          <a:xfrm>
            <a:off x="6972491" y="2423239"/>
            <a:ext cx="5858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Hours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992D3-2AAC-49F7-8361-8010E33D8947}"/>
              </a:ext>
            </a:extLst>
          </p:cNvPr>
          <p:cNvSpPr txBox="1"/>
          <p:nvPr/>
        </p:nvSpPr>
        <p:spPr>
          <a:xfrm>
            <a:off x="6972491" y="2140788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10 a.m. – 2 p.m., 4 p.m. – 8 p.m.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35AF1-FA5B-4A38-ACD1-26BC390C9FCC}"/>
              </a:ext>
            </a:extLst>
          </p:cNvPr>
          <p:cNvCxnSpPr>
            <a:cxnSpLocks/>
          </p:cNvCxnSpPr>
          <p:nvPr/>
        </p:nvCxnSpPr>
        <p:spPr>
          <a:xfrm>
            <a:off x="7069380" y="3272213"/>
            <a:ext cx="283847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E5C514-9696-4320-B497-2616DF7F04FE}"/>
              </a:ext>
            </a:extLst>
          </p:cNvPr>
          <p:cNvSpPr txBox="1"/>
          <p:nvPr/>
        </p:nvSpPr>
        <p:spPr>
          <a:xfrm>
            <a:off x="6972491" y="3230693"/>
            <a:ext cx="13765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Animals Available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789890-0066-429D-A88D-AC32D4918014}"/>
              </a:ext>
            </a:extLst>
          </p:cNvPr>
          <p:cNvSpPr txBox="1"/>
          <p:nvPr/>
        </p:nvSpPr>
        <p:spPr>
          <a:xfrm>
            <a:off x="6972491" y="2948242"/>
            <a:ext cx="209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Dogs, Cats, Turtles,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34FEE-2138-429F-A521-9A9FE6382A65}"/>
              </a:ext>
            </a:extLst>
          </p:cNvPr>
          <p:cNvSpPr/>
          <p:nvPr/>
        </p:nvSpPr>
        <p:spPr>
          <a:xfrm>
            <a:off x="6968362" y="3811456"/>
            <a:ext cx="2635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B0604020202020204" pitchFamily="2" charset="-79"/>
                <a:cs typeface="Aharoni" panose="020B0604020202020204" pitchFamily="2" charset="-79"/>
              </a:rPr>
              <a:t>Do you accept Volunteers?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9FF4C-D2A9-4A62-8DE4-F27ADA41F3ED}"/>
              </a:ext>
            </a:extLst>
          </p:cNvPr>
          <p:cNvSpPr/>
          <p:nvPr/>
        </p:nvSpPr>
        <p:spPr>
          <a:xfrm>
            <a:off x="7065251" y="4242980"/>
            <a:ext cx="372320" cy="338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31C1F-A193-47BB-ABF0-9E3D7FE06350}"/>
              </a:ext>
            </a:extLst>
          </p:cNvPr>
          <p:cNvSpPr txBox="1"/>
          <p:nvPr/>
        </p:nvSpPr>
        <p:spPr>
          <a:xfrm>
            <a:off x="1165303" y="3130718"/>
            <a:ext cx="481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*** split into two  pages – too busy on just one!!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5E22B64-DF1A-46EE-A776-BBD44C5D0B97}"/>
              </a:ext>
            </a:extLst>
          </p:cNvPr>
          <p:cNvSpPr/>
          <p:nvPr/>
        </p:nvSpPr>
        <p:spPr>
          <a:xfrm>
            <a:off x="7530122" y="4242980"/>
            <a:ext cx="372320" cy="338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1003F-8AC9-4E31-9F7C-6A0AB9FCA947}"/>
              </a:ext>
            </a:extLst>
          </p:cNvPr>
          <p:cNvSpPr txBox="1"/>
          <p:nvPr/>
        </p:nvSpPr>
        <p:spPr>
          <a:xfrm>
            <a:off x="6998329" y="4229430"/>
            <a:ext cx="50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91478-DEB2-4F66-AFA0-07C6D647F724}"/>
              </a:ext>
            </a:extLst>
          </p:cNvPr>
          <p:cNvSpPr txBox="1"/>
          <p:nvPr/>
        </p:nvSpPr>
        <p:spPr>
          <a:xfrm>
            <a:off x="7518118" y="422942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86A36-33B2-4ADB-AE74-F0A1E9B9978E}"/>
              </a:ext>
            </a:extLst>
          </p:cNvPr>
          <p:cNvSpPr/>
          <p:nvPr/>
        </p:nvSpPr>
        <p:spPr>
          <a:xfrm>
            <a:off x="6857997" y="365125"/>
            <a:ext cx="3356515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A31E-127F-4C44-9487-334C8699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42985" cy="1325563"/>
          </a:xfrm>
        </p:spPr>
        <p:txBody>
          <a:bodyPr/>
          <a:lstStyle/>
          <a:p>
            <a:r>
              <a:rPr lang="en-US" dirty="0"/>
              <a:t>6 Adoptee 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567216-ADC1-434B-95F6-EC2442B602AD}"/>
              </a:ext>
            </a:extLst>
          </p:cNvPr>
          <p:cNvSpPr/>
          <p:nvPr/>
        </p:nvSpPr>
        <p:spPr>
          <a:xfrm>
            <a:off x="6266987" y="6333893"/>
            <a:ext cx="335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Don’t have a </a:t>
            </a:r>
            <a:r>
              <a:rPr lang="en-US" sz="1200" dirty="0" err="1"/>
              <a:t>PetsInsight</a:t>
            </a:r>
            <a:r>
              <a:rPr lang="en-US" sz="1200" dirty="0"/>
              <a:t> account yet? </a:t>
            </a:r>
            <a:r>
              <a:rPr lang="en-US" sz="1200" u="sng" dirty="0">
                <a:solidFill>
                  <a:srgbClr val="00B0F0"/>
                </a:solidFill>
              </a:rPr>
              <a:t>Sign up</a:t>
            </a:r>
            <a:r>
              <a:rPr lang="en-US" sz="1200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62C27A-1012-41EE-9212-764FCB4066A1}"/>
              </a:ext>
            </a:extLst>
          </p:cNvPr>
          <p:cNvSpPr/>
          <p:nvPr/>
        </p:nvSpPr>
        <p:spPr>
          <a:xfrm>
            <a:off x="6495174" y="1314071"/>
            <a:ext cx="1338294" cy="518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3FC29B-11F3-435D-BFCD-B663C011D717}"/>
              </a:ext>
            </a:extLst>
          </p:cNvPr>
          <p:cNvSpPr/>
          <p:nvPr/>
        </p:nvSpPr>
        <p:spPr>
          <a:xfrm>
            <a:off x="8195939" y="1314071"/>
            <a:ext cx="1278605" cy="518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FABAB-6F30-4510-A9AD-8DBD63468224}"/>
              </a:ext>
            </a:extLst>
          </p:cNvPr>
          <p:cNvSpPr txBox="1"/>
          <p:nvPr/>
        </p:nvSpPr>
        <p:spPr>
          <a:xfrm>
            <a:off x="6410395" y="944738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B0604020202020204" pitchFamily="2" charset="-79"/>
                <a:cs typeface="Aharoni" panose="020B0604020202020204" pitchFamily="2" charset="-79"/>
              </a:rPr>
              <a:t>Quickly log in with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3AEDAA7-535F-448A-A651-2782290B398C}"/>
              </a:ext>
            </a:extLst>
          </p:cNvPr>
          <p:cNvSpPr/>
          <p:nvPr/>
        </p:nvSpPr>
        <p:spPr>
          <a:xfrm>
            <a:off x="6443190" y="557115"/>
            <a:ext cx="193780" cy="113958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F45F5-59C1-460A-8500-BF1A901FF8BE}"/>
              </a:ext>
            </a:extLst>
          </p:cNvPr>
          <p:cNvSpPr/>
          <p:nvPr/>
        </p:nvSpPr>
        <p:spPr>
          <a:xfrm>
            <a:off x="6365796" y="2460289"/>
            <a:ext cx="2472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haroni" panose="020B0604020202020204" pitchFamily="2" charset="-79"/>
                <a:cs typeface="Aharoni" panose="020B0604020202020204" pitchFamily="2" charset="-79"/>
              </a:rPr>
              <a:t>Or log in with your 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9C841B-FAF1-4239-A4D4-930171A67BB3}"/>
              </a:ext>
            </a:extLst>
          </p:cNvPr>
          <p:cNvCxnSpPr>
            <a:cxnSpLocks/>
          </p:cNvCxnSpPr>
          <p:nvPr/>
        </p:nvCxnSpPr>
        <p:spPr>
          <a:xfrm>
            <a:off x="6480854" y="3257928"/>
            <a:ext cx="280253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F9F12-76F2-4A4C-8AEB-9036E2D01066}"/>
              </a:ext>
            </a:extLst>
          </p:cNvPr>
          <p:cNvCxnSpPr>
            <a:cxnSpLocks/>
          </p:cNvCxnSpPr>
          <p:nvPr/>
        </p:nvCxnSpPr>
        <p:spPr>
          <a:xfrm>
            <a:off x="6480853" y="3974019"/>
            <a:ext cx="280253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69A66D-F8C0-40BD-BB97-C5CAF5140FCE}"/>
              </a:ext>
            </a:extLst>
          </p:cNvPr>
          <p:cNvSpPr txBox="1"/>
          <p:nvPr/>
        </p:nvSpPr>
        <p:spPr>
          <a:xfrm>
            <a:off x="6383964" y="3215133"/>
            <a:ext cx="8643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CD745-EFD5-49A3-9DC1-896CC8D3B944}"/>
              </a:ext>
            </a:extLst>
          </p:cNvPr>
          <p:cNvSpPr txBox="1"/>
          <p:nvPr/>
        </p:nvSpPr>
        <p:spPr>
          <a:xfrm>
            <a:off x="6383964" y="3932499"/>
            <a:ext cx="8324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45657-4837-4880-9E09-6B2581785396}"/>
              </a:ext>
            </a:extLst>
          </p:cNvPr>
          <p:cNvSpPr txBox="1"/>
          <p:nvPr/>
        </p:nvSpPr>
        <p:spPr>
          <a:xfrm>
            <a:off x="6383964" y="2861997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Enter your 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19681-E650-4F5D-A686-76AD2B5603AD}"/>
              </a:ext>
            </a:extLst>
          </p:cNvPr>
          <p:cNvSpPr txBox="1"/>
          <p:nvPr/>
        </p:nvSpPr>
        <p:spPr>
          <a:xfrm>
            <a:off x="6383964" y="365004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Enter your password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447261-974A-4E74-95D9-2B25FC136127}"/>
              </a:ext>
            </a:extLst>
          </p:cNvPr>
          <p:cNvSpPr/>
          <p:nvPr/>
        </p:nvSpPr>
        <p:spPr>
          <a:xfrm>
            <a:off x="6571322" y="4496343"/>
            <a:ext cx="2747843" cy="518058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9216B-CC39-4F93-8241-C122E7E5FA4A}"/>
              </a:ext>
            </a:extLst>
          </p:cNvPr>
          <p:cNvSpPr txBox="1"/>
          <p:nvPr/>
        </p:nvSpPr>
        <p:spPr>
          <a:xfrm>
            <a:off x="7013569" y="5051556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Forgot </a:t>
            </a:r>
            <a:r>
              <a:rPr lang="en-US" sz="1000" b="1" dirty="0">
                <a:solidFill>
                  <a:srgbClr val="7FDDED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username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or </a:t>
            </a:r>
            <a:r>
              <a:rPr lang="en-US" sz="1000" b="1" dirty="0">
                <a:solidFill>
                  <a:srgbClr val="7FDDED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password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26D6B-90FD-42AF-A8FE-CCADDCD00557}"/>
              </a:ext>
            </a:extLst>
          </p:cNvPr>
          <p:cNvSpPr txBox="1"/>
          <p:nvPr/>
        </p:nvSpPr>
        <p:spPr>
          <a:xfrm>
            <a:off x="6547737" y="55604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Continue as guest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AA2C4A-B407-45D4-A89A-EBA771A90FE2}"/>
              </a:ext>
            </a:extLst>
          </p:cNvPr>
          <p:cNvSpPr/>
          <p:nvPr/>
        </p:nvSpPr>
        <p:spPr>
          <a:xfrm>
            <a:off x="8644159" y="5660869"/>
            <a:ext cx="561315" cy="2317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A46D9-8FAB-4D6A-AA64-EFFB70B5DF42}"/>
              </a:ext>
            </a:extLst>
          </p:cNvPr>
          <p:cNvSpPr/>
          <p:nvPr/>
        </p:nvSpPr>
        <p:spPr>
          <a:xfrm>
            <a:off x="6266987" y="365125"/>
            <a:ext cx="3356515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8880-5ABE-4E68-8528-97072622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0906" cy="1325563"/>
          </a:xfrm>
        </p:spPr>
        <p:txBody>
          <a:bodyPr/>
          <a:lstStyle/>
          <a:p>
            <a:r>
              <a:rPr lang="en-US" dirty="0"/>
              <a:t>5 Adoptee Set up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38F93-3CDF-4375-B7A3-46409B870B0C}"/>
              </a:ext>
            </a:extLst>
          </p:cNvPr>
          <p:cNvSpPr/>
          <p:nvPr/>
        </p:nvSpPr>
        <p:spPr>
          <a:xfrm>
            <a:off x="7153509" y="294074"/>
            <a:ext cx="3741234" cy="626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83ACA-1792-44DB-A530-DA3A767FE824}"/>
              </a:ext>
            </a:extLst>
          </p:cNvPr>
          <p:cNvSpPr txBox="1"/>
          <p:nvPr/>
        </p:nvSpPr>
        <p:spPr>
          <a:xfrm>
            <a:off x="791737" y="2180063"/>
            <a:ext cx="446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preferences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** make these drop down lists!!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offer multiple selections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notified when preferences are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 them that they can add pets to their “favorites”, and will get notified when someone adds pics/info on that pet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22B71-9680-4BBA-BFFF-546942444DCF}"/>
              </a:ext>
            </a:extLst>
          </p:cNvPr>
          <p:cNvSpPr txBox="1"/>
          <p:nvPr/>
        </p:nvSpPr>
        <p:spPr>
          <a:xfrm>
            <a:off x="7803194" y="64144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Set your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77E92-C367-4371-A45F-AE071EFA4913}"/>
              </a:ext>
            </a:extLst>
          </p:cNvPr>
          <p:cNvSpPr txBox="1"/>
          <p:nvPr/>
        </p:nvSpPr>
        <p:spPr>
          <a:xfrm>
            <a:off x="7277153" y="1253144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me for….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66E2D-CE6A-4E6D-B7AD-18525F3C259E}"/>
              </a:ext>
            </a:extLst>
          </p:cNvPr>
          <p:cNvSpPr/>
          <p:nvPr/>
        </p:nvSpPr>
        <p:spPr>
          <a:xfrm>
            <a:off x="7277153" y="1880189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B0604020202020204" pitchFamily="2" charset="-79"/>
                <a:cs typeface="Aharoni" panose="020B0604020202020204" pitchFamily="2" charset="-79"/>
              </a:rPr>
              <a:t>Breeds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770869-3B76-4203-A45F-5D9CAB7A62D0}"/>
              </a:ext>
            </a:extLst>
          </p:cNvPr>
          <p:cNvSpPr/>
          <p:nvPr/>
        </p:nvSpPr>
        <p:spPr>
          <a:xfrm>
            <a:off x="7359685" y="2237273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ED7D39-CF52-4B88-952E-6F6B621D447B}"/>
              </a:ext>
            </a:extLst>
          </p:cNvPr>
          <p:cNvSpPr/>
          <p:nvPr/>
        </p:nvSpPr>
        <p:spPr>
          <a:xfrm>
            <a:off x="7393010" y="2274334"/>
            <a:ext cx="718026" cy="237754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Poodle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CECE28-68DB-4DC0-B3C1-0AB75D4658DA}"/>
              </a:ext>
            </a:extLst>
          </p:cNvPr>
          <p:cNvSpPr/>
          <p:nvPr/>
        </p:nvSpPr>
        <p:spPr>
          <a:xfrm>
            <a:off x="9717106" y="2274333"/>
            <a:ext cx="260092" cy="2377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81407D4-AE16-4642-BE97-A38D5A0FC284}"/>
              </a:ext>
            </a:extLst>
          </p:cNvPr>
          <p:cNvSpPr/>
          <p:nvPr/>
        </p:nvSpPr>
        <p:spPr>
          <a:xfrm rot="3550960">
            <a:off x="9810088" y="2324632"/>
            <a:ext cx="120037" cy="1034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FB91064-B7BA-4466-927A-2006B4034960}"/>
              </a:ext>
            </a:extLst>
          </p:cNvPr>
          <p:cNvSpPr/>
          <p:nvPr/>
        </p:nvSpPr>
        <p:spPr>
          <a:xfrm>
            <a:off x="8153660" y="2264176"/>
            <a:ext cx="765379" cy="247911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Labrador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390CF-FD57-4A84-B62E-9FF017CDF4C5}"/>
              </a:ext>
            </a:extLst>
          </p:cNvPr>
          <p:cNvSpPr/>
          <p:nvPr/>
        </p:nvSpPr>
        <p:spPr>
          <a:xfrm>
            <a:off x="7277153" y="2805660"/>
            <a:ext cx="1208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B0604020202020204" pitchFamily="2" charset="-79"/>
                <a:cs typeface="Aharoni" panose="020B0604020202020204" pitchFamily="2" charset="-79"/>
              </a:rPr>
              <a:t>Age Range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0B8C66-D3CD-45C1-AA1D-5611E1F755B0}"/>
              </a:ext>
            </a:extLst>
          </p:cNvPr>
          <p:cNvSpPr/>
          <p:nvPr/>
        </p:nvSpPr>
        <p:spPr>
          <a:xfrm>
            <a:off x="7359685" y="3133091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D5262A-059F-4D3C-91E6-576E9480B062}"/>
              </a:ext>
            </a:extLst>
          </p:cNvPr>
          <p:cNvSpPr/>
          <p:nvPr/>
        </p:nvSpPr>
        <p:spPr>
          <a:xfrm>
            <a:off x="7393010" y="3170152"/>
            <a:ext cx="718026" cy="237754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0-1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969F8D-45EC-4A23-9E46-0E0F4105F18E}"/>
              </a:ext>
            </a:extLst>
          </p:cNvPr>
          <p:cNvSpPr/>
          <p:nvPr/>
        </p:nvSpPr>
        <p:spPr>
          <a:xfrm>
            <a:off x="9717106" y="3170151"/>
            <a:ext cx="260092" cy="2377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EE6240-6A78-4B3A-AB17-CE7F13FD5487}"/>
              </a:ext>
            </a:extLst>
          </p:cNvPr>
          <p:cNvSpPr/>
          <p:nvPr/>
        </p:nvSpPr>
        <p:spPr>
          <a:xfrm rot="3550960">
            <a:off x="9810088" y="3220450"/>
            <a:ext cx="120037" cy="1034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88C0E0-111E-485F-A4E7-05C959AD1095}"/>
              </a:ext>
            </a:extLst>
          </p:cNvPr>
          <p:cNvSpPr/>
          <p:nvPr/>
        </p:nvSpPr>
        <p:spPr>
          <a:xfrm>
            <a:off x="8153660" y="3159994"/>
            <a:ext cx="765379" cy="247911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3-8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04F82E-E0DE-467F-803D-DD9E02E1EF55}"/>
              </a:ext>
            </a:extLst>
          </p:cNvPr>
          <p:cNvSpPr/>
          <p:nvPr/>
        </p:nvSpPr>
        <p:spPr>
          <a:xfrm>
            <a:off x="7259519" y="3729892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B0604020202020204" pitchFamily="2" charset="-79"/>
                <a:cs typeface="Aharoni" panose="020B0604020202020204" pitchFamily="2" charset="-79"/>
              </a:rPr>
              <a:t>Gender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3AD90CD-DC93-4203-A9A1-F97B05F62EC3}"/>
              </a:ext>
            </a:extLst>
          </p:cNvPr>
          <p:cNvSpPr/>
          <p:nvPr/>
        </p:nvSpPr>
        <p:spPr>
          <a:xfrm>
            <a:off x="7359685" y="4068446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Both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2FBC7-DC1F-4555-A27B-DD66E725B6FB}"/>
              </a:ext>
            </a:extLst>
          </p:cNvPr>
          <p:cNvSpPr/>
          <p:nvPr/>
        </p:nvSpPr>
        <p:spPr>
          <a:xfrm>
            <a:off x="9717106" y="4105506"/>
            <a:ext cx="260092" cy="2377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CD104EC3-69EE-4449-9414-637AC6F8FE92}"/>
              </a:ext>
            </a:extLst>
          </p:cNvPr>
          <p:cNvSpPr/>
          <p:nvPr/>
        </p:nvSpPr>
        <p:spPr>
          <a:xfrm rot="3550960">
            <a:off x="9810088" y="4155805"/>
            <a:ext cx="120037" cy="1034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2D7F44-AC0D-4D43-ACEF-39D480EC7ED8}"/>
              </a:ext>
            </a:extLst>
          </p:cNvPr>
          <p:cNvSpPr/>
          <p:nvPr/>
        </p:nvSpPr>
        <p:spPr>
          <a:xfrm>
            <a:off x="7249767" y="4655363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B0604020202020204" pitchFamily="2" charset="-79"/>
                <a:cs typeface="Aharoni" panose="020B0604020202020204" pitchFamily="2" charset="-79"/>
              </a:rPr>
              <a:t>Color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A410941-9AB8-48DF-AE71-1BC5682AED0C}"/>
              </a:ext>
            </a:extLst>
          </p:cNvPr>
          <p:cNvSpPr/>
          <p:nvPr/>
        </p:nvSpPr>
        <p:spPr>
          <a:xfrm>
            <a:off x="7318024" y="4993917"/>
            <a:ext cx="2659174" cy="306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75AE49-441C-4BC9-A34E-3BF28ED5930C}"/>
              </a:ext>
            </a:extLst>
          </p:cNvPr>
          <p:cNvSpPr/>
          <p:nvPr/>
        </p:nvSpPr>
        <p:spPr>
          <a:xfrm>
            <a:off x="7351349" y="5030978"/>
            <a:ext cx="718026" cy="237754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Marble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369165-98BF-4C8F-8592-7578772DB5FF}"/>
              </a:ext>
            </a:extLst>
          </p:cNvPr>
          <p:cNvSpPr/>
          <p:nvPr/>
        </p:nvSpPr>
        <p:spPr>
          <a:xfrm>
            <a:off x="9675445" y="5030977"/>
            <a:ext cx="260092" cy="2377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668A651-F3BF-4104-AF54-B6D6D0153F3E}"/>
              </a:ext>
            </a:extLst>
          </p:cNvPr>
          <p:cNvSpPr/>
          <p:nvPr/>
        </p:nvSpPr>
        <p:spPr>
          <a:xfrm rot="3550960">
            <a:off x="9768427" y="5081276"/>
            <a:ext cx="120037" cy="1034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344C33C-5291-4F4B-9717-EC3A4D4A93C9}"/>
              </a:ext>
            </a:extLst>
          </p:cNvPr>
          <p:cNvSpPr/>
          <p:nvPr/>
        </p:nvSpPr>
        <p:spPr>
          <a:xfrm>
            <a:off x="8111999" y="5020820"/>
            <a:ext cx="844582" cy="247912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Chocolate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98C9AE49-D5DC-4F34-A827-9BEEEC308596}"/>
              </a:ext>
            </a:extLst>
          </p:cNvPr>
          <p:cNvSpPr/>
          <p:nvPr/>
        </p:nvSpPr>
        <p:spPr>
          <a:xfrm>
            <a:off x="7262795" y="459000"/>
            <a:ext cx="193780" cy="113958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BBC950-B2CD-4636-8A7F-09780731C4B4}"/>
              </a:ext>
            </a:extLst>
          </p:cNvPr>
          <p:cNvSpPr/>
          <p:nvPr/>
        </p:nvSpPr>
        <p:spPr>
          <a:xfrm>
            <a:off x="7645780" y="5595688"/>
            <a:ext cx="2756692" cy="693056"/>
          </a:xfrm>
          <a:prstGeom prst="roundRect">
            <a:avLst/>
          </a:prstGeom>
          <a:solidFill>
            <a:srgbClr val="7FDDE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Sign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02ED04-9037-4ED4-AA29-828276F89895}"/>
              </a:ext>
            </a:extLst>
          </p:cNvPr>
          <p:cNvSpPr txBox="1"/>
          <p:nvPr/>
        </p:nvSpPr>
        <p:spPr>
          <a:xfrm>
            <a:off x="729853" y="4658925"/>
            <a:ext cx="486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also have to limit breeds before for Cats/Dogs/Others</a:t>
            </a:r>
          </a:p>
          <a:p>
            <a:endParaRPr lang="en-US" dirty="0"/>
          </a:p>
          <a:p>
            <a:r>
              <a:rPr lang="en-US" dirty="0"/>
              <a:t>* For Others, don’t have breeds as a drop down + same with color (</a:t>
            </a:r>
            <a:r>
              <a:rPr lang="en-US" dirty="0" err="1"/>
              <a:t>bc</a:t>
            </a:r>
            <a:r>
              <a:rPr lang="en-US" dirty="0"/>
              <a:t> that’s too specific)</a:t>
            </a:r>
          </a:p>
        </p:txBody>
      </p:sp>
    </p:spTree>
    <p:extLst>
      <p:ext uri="{BB962C8B-B14F-4D97-AF65-F5344CB8AC3E}">
        <p14:creationId xmlns:p14="http://schemas.microsoft.com/office/powerpoint/2010/main" val="256313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Cooper Black</vt:lpstr>
      <vt:lpstr>Office Theme</vt:lpstr>
      <vt:lpstr>1 Welcome Page</vt:lpstr>
      <vt:lpstr>2 Account Type</vt:lpstr>
      <vt:lpstr>4 Organization Log In</vt:lpstr>
      <vt:lpstr>3 Organization Register (1/2)</vt:lpstr>
      <vt:lpstr>3 Organization Register (2/2)</vt:lpstr>
      <vt:lpstr>6 Adoptee Log In</vt:lpstr>
      <vt:lpstr>5 Adoptee Set up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Mailys Terrier</dc:creator>
  <cp:lastModifiedBy>Mailys Terrier</cp:lastModifiedBy>
  <cp:revision>4</cp:revision>
  <dcterms:created xsi:type="dcterms:W3CDTF">2020-04-30T12:26:34Z</dcterms:created>
  <dcterms:modified xsi:type="dcterms:W3CDTF">2020-05-04T08:29:10Z</dcterms:modified>
</cp:coreProperties>
</file>