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4" r:id="rId1"/>
  </p:sld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63"/>
  </p:normalViewPr>
  <p:slideViewPr>
    <p:cSldViewPr snapToGrid="0" snapToObjects="1">
      <p:cViewPr varScale="1">
        <p:scale>
          <a:sx n="117" d="100"/>
          <a:sy n="117"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FFE5-5741-7F4C-A517-50D083BBC5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87F6D7-6212-D84B-BEFF-C4F5240919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101292-ADB6-6641-92ED-EC8CE96C8A4E}"/>
              </a:ext>
            </a:extLst>
          </p:cNvPr>
          <p:cNvSpPr>
            <a:spLocks noGrp="1"/>
          </p:cNvSpPr>
          <p:nvPr>
            <p:ph type="dt" sz="half" idx="10"/>
          </p:nvPr>
        </p:nvSpPr>
        <p:spPr/>
        <p:txBody>
          <a:bodyPr/>
          <a:lstStyle/>
          <a:p>
            <a:fld id="{B37B42DD-584D-DA4D-A0D7-15C59EDCFACF}" type="datetimeFigureOut">
              <a:rPr lang="en-US" smtClean="0"/>
              <a:t>10/25/20</a:t>
            </a:fld>
            <a:endParaRPr lang="en-US"/>
          </a:p>
        </p:txBody>
      </p:sp>
      <p:sp>
        <p:nvSpPr>
          <p:cNvPr id="5" name="Footer Placeholder 4">
            <a:extLst>
              <a:ext uri="{FF2B5EF4-FFF2-40B4-BE49-F238E27FC236}">
                <a16:creationId xmlns:a16="http://schemas.microsoft.com/office/drawing/2014/main" id="{61DE52CA-1EA8-0243-87AE-9F9FA41BF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F9C90-5CD5-9842-BDCC-26080631C8B0}"/>
              </a:ext>
            </a:extLst>
          </p:cNvPr>
          <p:cNvSpPr>
            <a:spLocks noGrp="1"/>
          </p:cNvSpPr>
          <p:nvPr>
            <p:ph type="sldNum" sz="quarter" idx="12"/>
          </p:nvPr>
        </p:nvSpPr>
        <p:spPr/>
        <p:txBody>
          <a:bodyPr/>
          <a:lstStyle/>
          <a:p>
            <a:fld id="{71B87328-E29A-C543-813F-3DF3712E7603}" type="slidenum">
              <a:rPr lang="en-US" smtClean="0"/>
              <a:t>‹#›</a:t>
            </a:fld>
            <a:endParaRPr lang="en-US"/>
          </a:p>
        </p:txBody>
      </p:sp>
    </p:spTree>
    <p:extLst>
      <p:ext uri="{BB962C8B-B14F-4D97-AF65-F5344CB8AC3E}">
        <p14:creationId xmlns:p14="http://schemas.microsoft.com/office/powerpoint/2010/main" val="419406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A63C-734B-834D-AD55-5DE4769FFE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65F99E-6E7A-BD45-AAD0-1FC75E6C54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5B16E-986F-C745-93E1-9C6F93C6EA5D}"/>
              </a:ext>
            </a:extLst>
          </p:cNvPr>
          <p:cNvSpPr>
            <a:spLocks noGrp="1"/>
          </p:cNvSpPr>
          <p:nvPr>
            <p:ph type="dt" sz="half" idx="10"/>
          </p:nvPr>
        </p:nvSpPr>
        <p:spPr/>
        <p:txBody>
          <a:bodyPr/>
          <a:lstStyle/>
          <a:p>
            <a:fld id="{B37B42DD-584D-DA4D-A0D7-15C59EDCFACF}" type="datetimeFigureOut">
              <a:rPr lang="en-US" smtClean="0"/>
              <a:t>10/25/20</a:t>
            </a:fld>
            <a:endParaRPr lang="en-US"/>
          </a:p>
        </p:txBody>
      </p:sp>
      <p:sp>
        <p:nvSpPr>
          <p:cNvPr id="5" name="Footer Placeholder 4">
            <a:extLst>
              <a:ext uri="{FF2B5EF4-FFF2-40B4-BE49-F238E27FC236}">
                <a16:creationId xmlns:a16="http://schemas.microsoft.com/office/drawing/2014/main" id="{258D2E7F-3B03-EC42-AFE3-231240B16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3C160-05B4-B74E-830F-DDA7243C40C9}"/>
              </a:ext>
            </a:extLst>
          </p:cNvPr>
          <p:cNvSpPr>
            <a:spLocks noGrp="1"/>
          </p:cNvSpPr>
          <p:nvPr>
            <p:ph type="sldNum" sz="quarter" idx="12"/>
          </p:nvPr>
        </p:nvSpPr>
        <p:spPr/>
        <p:txBody>
          <a:bodyPr/>
          <a:lstStyle/>
          <a:p>
            <a:fld id="{71B87328-E29A-C543-813F-3DF3712E7603}" type="slidenum">
              <a:rPr lang="en-US" smtClean="0"/>
              <a:t>‹#›</a:t>
            </a:fld>
            <a:endParaRPr lang="en-US"/>
          </a:p>
        </p:txBody>
      </p:sp>
    </p:spTree>
    <p:extLst>
      <p:ext uri="{BB962C8B-B14F-4D97-AF65-F5344CB8AC3E}">
        <p14:creationId xmlns:p14="http://schemas.microsoft.com/office/powerpoint/2010/main" val="279753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D4538-F6A4-B74A-96AD-F1D35B3257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AA83E3-FAC6-A64A-A52C-E40A1C78E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E602C-65B5-9D45-9BC1-B11914C26381}"/>
              </a:ext>
            </a:extLst>
          </p:cNvPr>
          <p:cNvSpPr>
            <a:spLocks noGrp="1"/>
          </p:cNvSpPr>
          <p:nvPr>
            <p:ph type="dt" sz="half" idx="10"/>
          </p:nvPr>
        </p:nvSpPr>
        <p:spPr/>
        <p:txBody>
          <a:bodyPr/>
          <a:lstStyle/>
          <a:p>
            <a:fld id="{B37B42DD-584D-DA4D-A0D7-15C59EDCFACF}" type="datetimeFigureOut">
              <a:rPr lang="en-US" smtClean="0"/>
              <a:t>10/25/20</a:t>
            </a:fld>
            <a:endParaRPr lang="en-US"/>
          </a:p>
        </p:txBody>
      </p:sp>
      <p:sp>
        <p:nvSpPr>
          <p:cNvPr id="5" name="Footer Placeholder 4">
            <a:extLst>
              <a:ext uri="{FF2B5EF4-FFF2-40B4-BE49-F238E27FC236}">
                <a16:creationId xmlns:a16="http://schemas.microsoft.com/office/drawing/2014/main" id="{8E63BFDA-C868-CB4D-BFB1-53F30E572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8CF85-ABFA-8A43-AE5C-AFA47BB324AB}"/>
              </a:ext>
            </a:extLst>
          </p:cNvPr>
          <p:cNvSpPr>
            <a:spLocks noGrp="1"/>
          </p:cNvSpPr>
          <p:nvPr>
            <p:ph type="sldNum" sz="quarter" idx="12"/>
          </p:nvPr>
        </p:nvSpPr>
        <p:spPr/>
        <p:txBody>
          <a:bodyPr/>
          <a:lstStyle/>
          <a:p>
            <a:fld id="{71B87328-E29A-C543-813F-3DF3712E7603}" type="slidenum">
              <a:rPr lang="en-US" smtClean="0"/>
              <a:t>‹#›</a:t>
            </a:fld>
            <a:endParaRPr lang="en-US"/>
          </a:p>
        </p:txBody>
      </p:sp>
    </p:spTree>
    <p:extLst>
      <p:ext uri="{BB962C8B-B14F-4D97-AF65-F5344CB8AC3E}">
        <p14:creationId xmlns:p14="http://schemas.microsoft.com/office/powerpoint/2010/main" val="425568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903E-C976-7342-BD3B-D02A825B1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AD8B5-726A-8A41-9340-011955E7AC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B8CA6-EF06-064B-ACF6-0C7CD2D8D0E3}"/>
              </a:ext>
            </a:extLst>
          </p:cNvPr>
          <p:cNvSpPr>
            <a:spLocks noGrp="1"/>
          </p:cNvSpPr>
          <p:nvPr>
            <p:ph type="dt" sz="half" idx="10"/>
          </p:nvPr>
        </p:nvSpPr>
        <p:spPr/>
        <p:txBody>
          <a:bodyPr/>
          <a:lstStyle/>
          <a:p>
            <a:fld id="{B37B42DD-584D-DA4D-A0D7-15C59EDCFACF}" type="datetimeFigureOut">
              <a:rPr lang="en-US" smtClean="0"/>
              <a:t>10/25/20</a:t>
            </a:fld>
            <a:endParaRPr lang="en-US"/>
          </a:p>
        </p:txBody>
      </p:sp>
      <p:sp>
        <p:nvSpPr>
          <p:cNvPr id="5" name="Footer Placeholder 4">
            <a:extLst>
              <a:ext uri="{FF2B5EF4-FFF2-40B4-BE49-F238E27FC236}">
                <a16:creationId xmlns:a16="http://schemas.microsoft.com/office/drawing/2014/main" id="{482A81DC-BA5D-A743-BF30-7A635678E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2C9FA-9626-DF4B-92EB-DEB9F2FD8536}"/>
              </a:ext>
            </a:extLst>
          </p:cNvPr>
          <p:cNvSpPr>
            <a:spLocks noGrp="1"/>
          </p:cNvSpPr>
          <p:nvPr>
            <p:ph type="sldNum" sz="quarter" idx="12"/>
          </p:nvPr>
        </p:nvSpPr>
        <p:spPr/>
        <p:txBody>
          <a:bodyPr/>
          <a:lstStyle/>
          <a:p>
            <a:fld id="{71B87328-E29A-C543-813F-3DF3712E7603}" type="slidenum">
              <a:rPr lang="en-US" smtClean="0"/>
              <a:t>‹#›</a:t>
            </a:fld>
            <a:endParaRPr lang="en-US"/>
          </a:p>
        </p:txBody>
      </p:sp>
    </p:spTree>
    <p:extLst>
      <p:ext uri="{BB962C8B-B14F-4D97-AF65-F5344CB8AC3E}">
        <p14:creationId xmlns:p14="http://schemas.microsoft.com/office/powerpoint/2010/main" val="150179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4600-378A-9F48-9F6F-A1FA31B2D9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1F8337-60CA-BC47-BB35-FAD1A3FEC0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7FF61-6AFE-EA4D-8F8A-2D8A9FC1B955}"/>
              </a:ext>
            </a:extLst>
          </p:cNvPr>
          <p:cNvSpPr>
            <a:spLocks noGrp="1"/>
          </p:cNvSpPr>
          <p:nvPr>
            <p:ph type="dt" sz="half" idx="10"/>
          </p:nvPr>
        </p:nvSpPr>
        <p:spPr/>
        <p:txBody>
          <a:bodyPr/>
          <a:lstStyle/>
          <a:p>
            <a:fld id="{B37B42DD-584D-DA4D-A0D7-15C59EDCFACF}" type="datetimeFigureOut">
              <a:rPr lang="en-US" smtClean="0"/>
              <a:t>10/25/20</a:t>
            </a:fld>
            <a:endParaRPr lang="en-US"/>
          </a:p>
        </p:txBody>
      </p:sp>
      <p:sp>
        <p:nvSpPr>
          <p:cNvPr id="5" name="Footer Placeholder 4">
            <a:extLst>
              <a:ext uri="{FF2B5EF4-FFF2-40B4-BE49-F238E27FC236}">
                <a16:creationId xmlns:a16="http://schemas.microsoft.com/office/drawing/2014/main" id="{0046BE83-F6B8-F644-8DB8-4DF79FFF1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BBFAD-91DB-194A-BBB8-AE45420B0675}"/>
              </a:ext>
            </a:extLst>
          </p:cNvPr>
          <p:cNvSpPr>
            <a:spLocks noGrp="1"/>
          </p:cNvSpPr>
          <p:nvPr>
            <p:ph type="sldNum" sz="quarter" idx="12"/>
          </p:nvPr>
        </p:nvSpPr>
        <p:spPr/>
        <p:txBody>
          <a:bodyPr/>
          <a:lstStyle/>
          <a:p>
            <a:fld id="{71B87328-E29A-C543-813F-3DF3712E7603}" type="slidenum">
              <a:rPr lang="en-US" smtClean="0"/>
              <a:t>‹#›</a:t>
            </a:fld>
            <a:endParaRPr lang="en-US"/>
          </a:p>
        </p:txBody>
      </p:sp>
    </p:spTree>
    <p:extLst>
      <p:ext uri="{BB962C8B-B14F-4D97-AF65-F5344CB8AC3E}">
        <p14:creationId xmlns:p14="http://schemas.microsoft.com/office/powerpoint/2010/main" val="409302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1017-E2DA-9541-A5D6-82B97CBCCB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CBF5F7-E0A9-7B49-965D-298E371CD9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5823F7-2191-1F43-AE0E-D88C51744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306BCC-4018-A146-B6CC-BDD15526A2DF}"/>
              </a:ext>
            </a:extLst>
          </p:cNvPr>
          <p:cNvSpPr>
            <a:spLocks noGrp="1"/>
          </p:cNvSpPr>
          <p:nvPr>
            <p:ph type="dt" sz="half" idx="10"/>
          </p:nvPr>
        </p:nvSpPr>
        <p:spPr/>
        <p:txBody>
          <a:bodyPr/>
          <a:lstStyle/>
          <a:p>
            <a:fld id="{B37B42DD-584D-DA4D-A0D7-15C59EDCFACF}" type="datetimeFigureOut">
              <a:rPr lang="en-US" smtClean="0"/>
              <a:t>10/25/20</a:t>
            </a:fld>
            <a:endParaRPr lang="en-US"/>
          </a:p>
        </p:txBody>
      </p:sp>
      <p:sp>
        <p:nvSpPr>
          <p:cNvPr id="6" name="Footer Placeholder 5">
            <a:extLst>
              <a:ext uri="{FF2B5EF4-FFF2-40B4-BE49-F238E27FC236}">
                <a16:creationId xmlns:a16="http://schemas.microsoft.com/office/drawing/2014/main" id="{691525C6-A803-074D-892D-5376BC2B9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335AD4-5C40-8E41-8C50-C9CA6EC91D61}"/>
              </a:ext>
            </a:extLst>
          </p:cNvPr>
          <p:cNvSpPr>
            <a:spLocks noGrp="1"/>
          </p:cNvSpPr>
          <p:nvPr>
            <p:ph type="sldNum" sz="quarter" idx="12"/>
          </p:nvPr>
        </p:nvSpPr>
        <p:spPr/>
        <p:txBody>
          <a:bodyPr/>
          <a:lstStyle/>
          <a:p>
            <a:fld id="{71B87328-E29A-C543-813F-3DF3712E7603}" type="slidenum">
              <a:rPr lang="en-US" smtClean="0"/>
              <a:t>‹#›</a:t>
            </a:fld>
            <a:endParaRPr lang="en-US"/>
          </a:p>
        </p:txBody>
      </p:sp>
    </p:spTree>
    <p:extLst>
      <p:ext uri="{BB962C8B-B14F-4D97-AF65-F5344CB8AC3E}">
        <p14:creationId xmlns:p14="http://schemas.microsoft.com/office/powerpoint/2010/main" val="42289248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A2C7-BFD0-BF46-9E32-DA77DCD778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73C4A5-5D45-E145-A75C-12CF4559E0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50A46F-2F30-B948-9631-B3B66EA328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A7BFC8-D41D-BD40-BD83-05F17FDF3B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F1E41-915F-3743-B5F7-6FEA143C7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B4B998-7008-5C43-9C36-9AA2222A8669}"/>
              </a:ext>
            </a:extLst>
          </p:cNvPr>
          <p:cNvSpPr>
            <a:spLocks noGrp="1"/>
          </p:cNvSpPr>
          <p:nvPr>
            <p:ph type="dt" sz="half" idx="10"/>
          </p:nvPr>
        </p:nvSpPr>
        <p:spPr/>
        <p:txBody>
          <a:bodyPr/>
          <a:lstStyle/>
          <a:p>
            <a:fld id="{B37B42DD-584D-DA4D-A0D7-15C59EDCFACF}" type="datetimeFigureOut">
              <a:rPr lang="en-US" smtClean="0"/>
              <a:t>10/25/20</a:t>
            </a:fld>
            <a:endParaRPr lang="en-US"/>
          </a:p>
        </p:txBody>
      </p:sp>
      <p:sp>
        <p:nvSpPr>
          <p:cNvPr id="8" name="Footer Placeholder 7">
            <a:extLst>
              <a:ext uri="{FF2B5EF4-FFF2-40B4-BE49-F238E27FC236}">
                <a16:creationId xmlns:a16="http://schemas.microsoft.com/office/drawing/2014/main" id="{34D4C939-DB04-E848-92B6-1AB5D2EA98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8042C2-9CC3-A147-A036-AD79BA78A9C4}"/>
              </a:ext>
            </a:extLst>
          </p:cNvPr>
          <p:cNvSpPr>
            <a:spLocks noGrp="1"/>
          </p:cNvSpPr>
          <p:nvPr>
            <p:ph type="sldNum" sz="quarter" idx="12"/>
          </p:nvPr>
        </p:nvSpPr>
        <p:spPr/>
        <p:txBody>
          <a:bodyPr/>
          <a:lstStyle/>
          <a:p>
            <a:fld id="{71B87328-E29A-C543-813F-3DF3712E7603}" type="slidenum">
              <a:rPr lang="en-US" smtClean="0"/>
              <a:t>‹#›</a:t>
            </a:fld>
            <a:endParaRPr lang="en-US"/>
          </a:p>
        </p:txBody>
      </p:sp>
    </p:spTree>
    <p:extLst>
      <p:ext uri="{BB962C8B-B14F-4D97-AF65-F5344CB8AC3E}">
        <p14:creationId xmlns:p14="http://schemas.microsoft.com/office/powerpoint/2010/main" val="17919374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F86D-03A2-D249-9CEA-D4D979805E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9296C6-68F9-8242-A5F7-046127DBCF48}"/>
              </a:ext>
            </a:extLst>
          </p:cNvPr>
          <p:cNvSpPr>
            <a:spLocks noGrp="1"/>
          </p:cNvSpPr>
          <p:nvPr>
            <p:ph type="dt" sz="half" idx="10"/>
          </p:nvPr>
        </p:nvSpPr>
        <p:spPr/>
        <p:txBody>
          <a:bodyPr/>
          <a:lstStyle/>
          <a:p>
            <a:fld id="{B37B42DD-584D-DA4D-A0D7-15C59EDCFACF}" type="datetimeFigureOut">
              <a:rPr lang="en-US" smtClean="0"/>
              <a:t>10/25/20</a:t>
            </a:fld>
            <a:endParaRPr lang="en-US"/>
          </a:p>
        </p:txBody>
      </p:sp>
      <p:sp>
        <p:nvSpPr>
          <p:cNvPr id="4" name="Footer Placeholder 3">
            <a:extLst>
              <a:ext uri="{FF2B5EF4-FFF2-40B4-BE49-F238E27FC236}">
                <a16:creationId xmlns:a16="http://schemas.microsoft.com/office/drawing/2014/main" id="{76E4C8D0-C11B-1D4E-AD84-251430E4E4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498CB6-F91F-4146-9D4C-330E16C70233}"/>
              </a:ext>
            </a:extLst>
          </p:cNvPr>
          <p:cNvSpPr>
            <a:spLocks noGrp="1"/>
          </p:cNvSpPr>
          <p:nvPr>
            <p:ph type="sldNum" sz="quarter" idx="12"/>
          </p:nvPr>
        </p:nvSpPr>
        <p:spPr/>
        <p:txBody>
          <a:bodyPr/>
          <a:lstStyle/>
          <a:p>
            <a:fld id="{71B87328-E29A-C543-813F-3DF3712E7603}" type="slidenum">
              <a:rPr lang="en-US" smtClean="0"/>
              <a:t>‹#›</a:t>
            </a:fld>
            <a:endParaRPr lang="en-US"/>
          </a:p>
        </p:txBody>
      </p:sp>
    </p:spTree>
    <p:extLst>
      <p:ext uri="{BB962C8B-B14F-4D97-AF65-F5344CB8AC3E}">
        <p14:creationId xmlns:p14="http://schemas.microsoft.com/office/powerpoint/2010/main" val="60143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236EA5-C986-674E-85AB-8D516410C994}"/>
              </a:ext>
            </a:extLst>
          </p:cNvPr>
          <p:cNvSpPr>
            <a:spLocks noGrp="1"/>
          </p:cNvSpPr>
          <p:nvPr>
            <p:ph type="dt" sz="half" idx="10"/>
          </p:nvPr>
        </p:nvSpPr>
        <p:spPr/>
        <p:txBody>
          <a:bodyPr/>
          <a:lstStyle/>
          <a:p>
            <a:fld id="{B37B42DD-584D-DA4D-A0D7-15C59EDCFACF}" type="datetimeFigureOut">
              <a:rPr lang="en-US" smtClean="0"/>
              <a:t>10/25/20</a:t>
            </a:fld>
            <a:endParaRPr lang="en-US"/>
          </a:p>
        </p:txBody>
      </p:sp>
      <p:sp>
        <p:nvSpPr>
          <p:cNvPr id="3" name="Footer Placeholder 2">
            <a:extLst>
              <a:ext uri="{FF2B5EF4-FFF2-40B4-BE49-F238E27FC236}">
                <a16:creationId xmlns:a16="http://schemas.microsoft.com/office/drawing/2014/main" id="{91B5C5A7-FD91-6843-A3A0-93D7803B44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8AE2D-23B9-8947-BAB4-7D7D0C2BC10F}"/>
              </a:ext>
            </a:extLst>
          </p:cNvPr>
          <p:cNvSpPr>
            <a:spLocks noGrp="1"/>
          </p:cNvSpPr>
          <p:nvPr>
            <p:ph type="sldNum" sz="quarter" idx="12"/>
          </p:nvPr>
        </p:nvSpPr>
        <p:spPr/>
        <p:txBody>
          <a:bodyPr/>
          <a:lstStyle/>
          <a:p>
            <a:fld id="{71B87328-E29A-C543-813F-3DF3712E7603}" type="slidenum">
              <a:rPr lang="en-US" smtClean="0"/>
              <a:t>‹#›</a:t>
            </a:fld>
            <a:endParaRPr lang="en-US"/>
          </a:p>
        </p:txBody>
      </p:sp>
    </p:spTree>
    <p:extLst>
      <p:ext uri="{BB962C8B-B14F-4D97-AF65-F5344CB8AC3E}">
        <p14:creationId xmlns:p14="http://schemas.microsoft.com/office/powerpoint/2010/main" val="25959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3F3D-5F3E-9A4B-9F1E-2915DCCE9E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59FD83-E790-AA4B-A685-682381119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DDCF67-1687-7D42-9F6E-4AA2A5229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06D08-3357-4643-BA85-B358C66446CB}"/>
              </a:ext>
            </a:extLst>
          </p:cNvPr>
          <p:cNvSpPr>
            <a:spLocks noGrp="1"/>
          </p:cNvSpPr>
          <p:nvPr>
            <p:ph type="dt" sz="half" idx="10"/>
          </p:nvPr>
        </p:nvSpPr>
        <p:spPr/>
        <p:txBody>
          <a:bodyPr/>
          <a:lstStyle/>
          <a:p>
            <a:fld id="{B37B42DD-584D-DA4D-A0D7-15C59EDCFACF}" type="datetimeFigureOut">
              <a:rPr lang="en-US" smtClean="0"/>
              <a:t>10/25/20</a:t>
            </a:fld>
            <a:endParaRPr lang="en-US"/>
          </a:p>
        </p:txBody>
      </p:sp>
      <p:sp>
        <p:nvSpPr>
          <p:cNvPr id="6" name="Footer Placeholder 5">
            <a:extLst>
              <a:ext uri="{FF2B5EF4-FFF2-40B4-BE49-F238E27FC236}">
                <a16:creationId xmlns:a16="http://schemas.microsoft.com/office/drawing/2014/main" id="{AACC2744-71E3-2740-9FF7-40CA7E1F4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56617-4A90-8942-91BC-92D6056A6CCE}"/>
              </a:ext>
            </a:extLst>
          </p:cNvPr>
          <p:cNvSpPr>
            <a:spLocks noGrp="1"/>
          </p:cNvSpPr>
          <p:nvPr>
            <p:ph type="sldNum" sz="quarter" idx="12"/>
          </p:nvPr>
        </p:nvSpPr>
        <p:spPr/>
        <p:txBody>
          <a:bodyPr/>
          <a:lstStyle/>
          <a:p>
            <a:fld id="{71B87328-E29A-C543-813F-3DF3712E7603}" type="slidenum">
              <a:rPr lang="en-US" smtClean="0"/>
              <a:t>‹#›</a:t>
            </a:fld>
            <a:endParaRPr lang="en-US"/>
          </a:p>
        </p:txBody>
      </p:sp>
    </p:spTree>
    <p:extLst>
      <p:ext uri="{BB962C8B-B14F-4D97-AF65-F5344CB8AC3E}">
        <p14:creationId xmlns:p14="http://schemas.microsoft.com/office/powerpoint/2010/main" val="2454893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C81C-F49E-214D-9016-AD2653599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8FF600-AA47-2840-85AF-4337F9461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8F38AD-7AFD-9D45-BBD2-019A7619E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77847-C72E-A243-85D2-42F2A36D4DC8}"/>
              </a:ext>
            </a:extLst>
          </p:cNvPr>
          <p:cNvSpPr>
            <a:spLocks noGrp="1"/>
          </p:cNvSpPr>
          <p:nvPr>
            <p:ph type="dt" sz="half" idx="10"/>
          </p:nvPr>
        </p:nvSpPr>
        <p:spPr/>
        <p:txBody>
          <a:bodyPr/>
          <a:lstStyle/>
          <a:p>
            <a:fld id="{B37B42DD-584D-DA4D-A0D7-15C59EDCFACF}" type="datetimeFigureOut">
              <a:rPr lang="en-US" smtClean="0"/>
              <a:t>10/25/20</a:t>
            </a:fld>
            <a:endParaRPr lang="en-US"/>
          </a:p>
        </p:txBody>
      </p:sp>
      <p:sp>
        <p:nvSpPr>
          <p:cNvPr id="6" name="Footer Placeholder 5">
            <a:extLst>
              <a:ext uri="{FF2B5EF4-FFF2-40B4-BE49-F238E27FC236}">
                <a16:creationId xmlns:a16="http://schemas.microsoft.com/office/drawing/2014/main" id="{DD443198-46BA-2747-949D-47F9E89BF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78049-62E2-D946-8D6C-E468F149DEF3}"/>
              </a:ext>
            </a:extLst>
          </p:cNvPr>
          <p:cNvSpPr>
            <a:spLocks noGrp="1"/>
          </p:cNvSpPr>
          <p:nvPr>
            <p:ph type="sldNum" sz="quarter" idx="12"/>
          </p:nvPr>
        </p:nvSpPr>
        <p:spPr/>
        <p:txBody>
          <a:bodyPr/>
          <a:lstStyle/>
          <a:p>
            <a:fld id="{71B87328-E29A-C543-813F-3DF3712E7603}" type="slidenum">
              <a:rPr lang="en-US" smtClean="0"/>
              <a:t>‹#›</a:t>
            </a:fld>
            <a:endParaRPr lang="en-US"/>
          </a:p>
        </p:txBody>
      </p:sp>
    </p:spTree>
    <p:extLst>
      <p:ext uri="{BB962C8B-B14F-4D97-AF65-F5344CB8AC3E}">
        <p14:creationId xmlns:p14="http://schemas.microsoft.com/office/powerpoint/2010/main" val="2627006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98375-A38F-004D-89E2-862616880F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72DC2E-4421-BB46-8E23-B76E746337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89970-B12E-FC49-B5A2-3D2B48B79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B42DD-584D-DA4D-A0D7-15C59EDCFACF}" type="datetimeFigureOut">
              <a:rPr lang="en-US" smtClean="0"/>
              <a:t>10/25/20</a:t>
            </a:fld>
            <a:endParaRPr lang="en-US"/>
          </a:p>
        </p:txBody>
      </p:sp>
      <p:sp>
        <p:nvSpPr>
          <p:cNvPr id="5" name="Footer Placeholder 4">
            <a:extLst>
              <a:ext uri="{FF2B5EF4-FFF2-40B4-BE49-F238E27FC236}">
                <a16:creationId xmlns:a16="http://schemas.microsoft.com/office/drawing/2014/main" id="{176013F2-D426-9B46-A195-1978BDE5B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FEF1FD-FA5B-E84B-860A-44587C36C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87328-E29A-C543-813F-3DF3712E7603}" type="slidenum">
              <a:rPr lang="en-US" smtClean="0"/>
              <a:t>‹#›</a:t>
            </a:fld>
            <a:endParaRPr lang="en-US"/>
          </a:p>
        </p:txBody>
      </p:sp>
    </p:spTree>
    <p:extLst>
      <p:ext uri="{BB962C8B-B14F-4D97-AF65-F5344CB8AC3E}">
        <p14:creationId xmlns:p14="http://schemas.microsoft.com/office/powerpoint/2010/main" val="157000250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akhshpi@mail.uc.edu" TargetMode="External"/><Relationship Id="rId2" Type="http://schemas.openxmlformats.org/officeDocument/2006/relationships/hyperlink" Target="mailto:terriems@mail.uc.edu" TargetMode="External"/><Relationship Id="rId1" Type="http://schemas.openxmlformats.org/officeDocument/2006/relationships/slideLayout" Target="../slideLayouts/slideLayout2.xml"/><Relationship Id="rId5" Type="http://schemas.openxmlformats.org/officeDocument/2006/relationships/hyperlink" Target="mailto:niunn@ucmail.uc.edu" TargetMode="External"/><Relationship Id="rId4" Type="http://schemas.openxmlformats.org/officeDocument/2006/relationships/hyperlink" Target="mailto:bapatta@mail.uc.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FE07-DDDA-094F-8382-E2089AFE0AD6}"/>
              </a:ext>
            </a:extLst>
          </p:cNvPr>
          <p:cNvSpPr>
            <a:spLocks noGrp="1"/>
          </p:cNvSpPr>
          <p:nvPr>
            <p:ph type="title"/>
          </p:nvPr>
        </p:nvSpPr>
        <p:spPr>
          <a:xfrm>
            <a:off x="838200" y="245383"/>
            <a:ext cx="10515600" cy="1325563"/>
          </a:xfrm>
        </p:spPr>
        <p:txBody>
          <a:bodyPr/>
          <a:lstStyle/>
          <a:p>
            <a:r>
              <a:rPr lang="en-US" dirty="0"/>
              <a:t>The Team</a:t>
            </a:r>
          </a:p>
        </p:txBody>
      </p:sp>
      <p:sp>
        <p:nvSpPr>
          <p:cNvPr id="3" name="Content Placeholder 2">
            <a:extLst>
              <a:ext uri="{FF2B5EF4-FFF2-40B4-BE49-F238E27FC236}">
                <a16:creationId xmlns:a16="http://schemas.microsoft.com/office/drawing/2014/main" id="{4AF384C2-DB86-D446-8F7D-C4194EE64FD9}"/>
              </a:ext>
            </a:extLst>
          </p:cNvPr>
          <p:cNvSpPr>
            <a:spLocks noGrp="1"/>
          </p:cNvSpPr>
          <p:nvPr>
            <p:ph idx="1"/>
          </p:nvPr>
        </p:nvSpPr>
        <p:spPr>
          <a:xfrm>
            <a:off x="838200" y="1570946"/>
            <a:ext cx="10515600" cy="4667250"/>
          </a:xfrm>
        </p:spPr>
        <p:txBody>
          <a:bodyPr/>
          <a:lstStyle/>
          <a:p>
            <a:pPr marL="0" indent="0">
              <a:buNone/>
            </a:pPr>
            <a:r>
              <a:rPr lang="en-US" dirty="0"/>
              <a:t>Students</a:t>
            </a:r>
          </a:p>
          <a:p>
            <a:pPr marL="0" indent="0">
              <a:buNone/>
            </a:pPr>
            <a:r>
              <a:rPr lang="en-US" sz="2000" dirty="0" err="1"/>
              <a:t>Maïlys</a:t>
            </a:r>
            <a:r>
              <a:rPr lang="en-US" sz="2000" dirty="0"/>
              <a:t> Terrier -  </a:t>
            </a:r>
            <a:r>
              <a:rPr lang="en-US" sz="2000" dirty="0">
                <a:hlinkClick r:id="rId2"/>
              </a:rPr>
              <a:t>terriems@mail.uc.edu</a:t>
            </a:r>
            <a:r>
              <a:rPr lang="en-US" sz="2000" dirty="0"/>
              <a:t> </a:t>
            </a:r>
          </a:p>
          <a:p>
            <a:pPr marL="0" indent="0">
              <a:buNone/>
            </a:pPr>
            <a:r>
              <a:rPr lang="en-US" sz="2000" dirty="0" err="1"/>
              <a:t>Pavni</a:t>
            </a:r>
            <a:r>
              <a:rPr lang="en-US" sz="2000" dirty="0"/>
              <a:t> </a:t>
            </a:r>
            <a:r>
              <a:rPr lang="en-US" sz="2000" dirty="0" err="1"/>
              <a:t>Bakhshi</a:t>
            </a:r>
            <a:r>
              <a:rPr lang="en-US" sz="2000" dirty="0"/>
              <a:t> - </a:t>
            </a:r>
            <a:r>
              <a:rPr lang="en-US" sz="2000" dirty="0">
                <a:hlinkClick r:id="rId3"/>
              </a:rPr>
              <a:t>bakhshpi@mail.uc.edu</a:t>
            </a:r>
            <a:endParaRPr lang="en-US" sz="1800" dirty="0"/>
          </a:p>
          <a:p>
            <a:pPr marL="0" indent="0">
              <a:buNone/>
            </a:pPr>
            <a:r>
              <a:rPr lang="en-US" sz="2000" dirty="0"/>
              <a:t>Tosha Bapat - </a:t>
            </a:r>
            <a:r>
              <a:rPr lang="en-US" sz="2000" dirty="0">
                <a:hlinkClick r:id="rId4"/>
              </a:rPr>
              <a:t>bapatta@mail.uc.edu</a:t>
            </a:r>
            <a:endParaRPr lang="en-US" sz="2000" dirty="0"/>
          </a:p>
          <a:p>
            <a:endParaRPr lang="en-US" sz="1800" dirty="0"/>
          </a:p>
          <a:p>
            <a:pPr marL="0" indent="0">
              <a:buNone/>
            </a:pPr>
            <a:r>
              <a:rPr lang="en-US" dirty="0"/>
              <a:t>Advisor</a:t>
            </a:r>
          </a:p>
          <a:p>
            <a:pPr marL="0" indent="0">
              <a:buNone/>
            </a:pPr>
            <a:r>
              <a:rPr lang="en-US" sz="2000" dirty="0"/>
              <a:t>Dr. Nan </a:t>
            </a:r>
            <a:r>
              <a:rPr lang="en-US" sz="2000" dirty="0" err="1"/>
              <a:t>Niu</a:t>
            </a:r>
            <a:r>
              <a:rPr lang="en-US" sz="2000" dirty="0"/>
              <a:t>, CS Department – </a:t>
            </a:r>
            <a:r>
              <a:rPr lang="en-US" sz="2000" dirty="0">
                <a:hlinkClick r:id="rId5"/>
              </a:rPr>
              <a:t>niunn@ucmail.uc.edu</a:t>
            </a:r>
            <a:r>
              <a:rPr lang="en-US" sz="2000" dirty="0"/>
              <a:t> </a:t>
            </a:r>
          </a:p>
          <a:p>
            <a:endParaRPr lang="en-US" sz="1800" dirty="0"/>
          </a:p>
          <a:p>
            <a:pPr marL="457200" lvl="1" indent="0">
              <a:buNone/>
            </a:pPr>
            <a:endParaRPr lang="en-US" dirty="0"/>
          </a:p>
        </p:txBody>
      </p:sp>
    </p:spTree>
    <p:extLst>
      <p:ext uri="{BB962C8B-B14F-4D97-AF65-F5344CB8AC3E}">
        <p14:creationId xmlns:p14="http://schemas.microsoft.com/office/powerpoint/2010/main" val="170432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FE07-DDDA-094F-8382-E2089AFE0AD6}"/>
              </a:ext>
            </a:extLst>
          </p:cNvPr>
          <p:cNvSpPr>
            <a:spLocks noGrp="1"/>
          </p:cNvSpPr>
          <p:nvPr>
            <p:ph type="title"/>
          </p:nvPr>
        </p:nvSpPr>
        <p:spPr>
          <a:xfrm>
            <a:off x="838200" y="245383"/>
            <a:ext cx="10515600" cy="1325563"/>
          </a:xfrm>
        </p:spPr>
        <p:txBody>
          <a:bodyPr/>
          <a:lstStyle/>
          <a:p>
            <a:r>
              <a:rPr lang="en-US" dirty="0"/>
              <a:t>Project Constraints</a:t>
            </a:r>
          </a:p>
        </p:txBody>
      </p:sp>
      <p:sp>
        <p:nvSpPr>
          <p:cNvPr id="3" name="Content Placeholder 2">
            <a:extLst>
              <a:ext uri="{FF2B5EF4-FFF2-40B4-BE49-F238E27FC236}">
                <a16:creationId xmlns:a16="http://schemas.microsoft.com/office/drawing/2014/main" id="{4AF384C2-DB86-D446-8F7D-C4194EE64FD9}"/>
              </a:ext>
            </a:extLst>
          </p:cNvPr>
          <p:cNvSpPr>
            <a:spLocks noGrp="1"/>
          </p:cNvSpPr>
          <p:nvPr>
            <p:ph idx="1"/>
          </p:nvPr>
        </p:nvSpPr>
        <p:spPr>
          <a:xfrm>
            <a:off x="838200" y="1825625"/>
            <a:ext cx="10515600" cy="4667250"/>
          </a:xfrm>
        </p:spPr>
        <p:txBody>
          <a:bodyPr/>
          <a:lstStyle/>
          <a:p>
            <a:r>
              <a:rPr lang="en-US" dirty="0"/>
              <a:t>Economic Constraint</a:t>
            </a:r>
          </a:p>
          <a:p>
            <a:pPr lvl="1"/>
            <a:r>
              <a:rPr lang="en-US" dirty="0"/>
              <a:t>Our application requires a robust database solution and Map API. Free solutions in both categories do not offer a good developer and user experience.</a:t>
            </a:r>
          </a:p>
          <a:p>
            <a:r>
              <a:rPr lang="en-US" dirty="0"/>
              <a:t>Time</a:t>
            </a:r>
          </a:p>
          <a:p>
            <a:pPr lvl="1"/>
            <a:r>
              <a:rPr lang="en-US" dirty="0"/>
              <a:t>A semester and a half might not be sufficient time for us to get the project to the level we would like it to be. There are many unknowns like the workload that comes with other classes during the semester.</a:t>
            </a:r>
          </a:p>
          <a:p>
            <a:r>
              <a:rPr lang="en-US" dirty="0"/>
              <a:t>Scope</a:t>
            </a:r>
          </a:p>
          <a:p>
            <a:pPr lvl="1"/>
            <a:r>
              <a:rPr lang="en-US" dirty="0"/>
              <a:t>Our project has a rather large scope – especially considering the time we have as well as our current technical skill level. We have split the project into multiple milestones, but it is still a constraint.</a:t>
            </a:r>
          </a:p>
          <a:p>
            <a:endParaRPr lang="en-US" dirty="0"/>
          </a:p>
        </p:txBody>
      </p:sp>
    </p:spTree>
    <p:extLst>
      <p:ext uri="{BB962C8B-B14F-4D97-AF65-F5344CB8AC3E}">
        <p14:creationId xmlns:p14="http://schemas.microsoft.com/office/powerpoint/2010/main" val="71200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FE07-DDDA-094F-8382-E2089AFE0AD6}"/>
              </a:ext>
            </a:extLst>
          </p:cNvPr>
          <p:cNvSpPr>
            <a:spLocks noGrp="1"/>
          </p:cNvSpPr>
          <p:nvPr>
            <p:ph type="title"/>
          </p:nvPr>
        </p:nvSpPr>
        <p:spPr>
          <a:xfrm>
            <a:off x="696686" y="161702"/>
            <a:ext cx="10515600" cy="1325563"/>
          </a:xfrm>
        </p:spPr>
        <p:txBody>
          <a:bodyPr/>
          <a:lstStyle/>
          <a:p>
            <a:r>
              <a:rPr lang="en-US" dirty="0"/>
              <a:t>Division of Labor</a:t>
            </a:r>
          </a:p>
        </p:txBody>
      </p:sp>
      <p:sp>
        <p:nvSpPr>
          <p:cNvPr id="7" name="Rectangle 6">
            <a:extLst>
              <a:ext uri="{FF2B5EF4-FFF2-40B4-BE49-F238E27FC236}">
                <a16:creationId xmlns:a16="http://schemas.microsoft.com/office/drawing/2014/main" id="{E2453EE6-03B1-AF4F-A463-E0D3B160C492}"/>
              </a:ext>
            </a:extLst>
          </p:cNvPr>
          <p:cNvSpPr/>
          <p:nvPr/>
        </p:nvSpPr>
        <p:spPr>
          <a:xfrm>
            <a:off x="696686" y="2296885"/>
            <a:ext cx="3069771" cy="3875315"/>
          </a:xfrm>
          <a:prstGeom prst="rect">
            <a:avLst/>
          </a:prstGeom>
          <a:solidFill>
            <a:schemeClr val="accent2">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Bef>
                <a:spcPts val="1200"/>
              </a:spcBef>
              <a:spcAft>
                <a:spcPts val="1200"/>
              </a:spcAft>
            </a:pPr>
            <a:br>
              <a:rPr lang="en-US" dirty="0">
                <a:solidFill>
                  <a:sysClr val="windowText" lastClr="000000"/>
                </a:solidFill>
                <a:latin typeface="+mj-lt"/>
              </a:rPr>
            </a:br>
            <a:r>
              <a:rPr lang="en-US" dirty="0" err="1">
                <a:solidFill>
                  <a:sysClr val="windowText" lastClr="000000"/>
                </a:solidFill>
                <a:latin typeface="+mj-lt"/>
              </a:rPr>
              <a:t>Maïlys</a:t>
            </a:r>
            <a:r>
              <a:rPr lang="en-US" dirty="0">
                <a:solidFill>
                  <a:sysClr val="windowText" lastClr="000000"/>
                </a:solidFill>
                <a:latin typeface="+mj-lt"/>
              </a:rPr>
              <a:t> Terrier</a:t>
            </a: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Initial Database Design</a:t>
            </a:r>
          </a:p>
          <a:p>
            <a:pPr marL="285750" indent="-285750">
              <a:buFont typeface="Arial" panose="020B0604020202020204" pitchFamily="34" charset="0"/>
              <a:buChar char="•"/>
            </a:pPr>
            <a:r>
              <a:rPr lang="en-US" dirty="0">
                <a:solidFill>
                  <a:sysClr val="windowText" lastClr="000000"/>
                </a:solidFill>
              </a:rPr>
              <a:t>Accessibility Research</a:t>
            </a:r>
          </a:p>
          <a:p>
            <a:pPr marL="285750" indent="-285750">
              <a:buFont typeface="Arial" panose="020B0604020202020204" pitchFamily="34" charset="0"/>
              <a:buChar char="•"/>
            </a:pPr>
            <a:r>
              <a:rPr lang="en-US" dirty="0">
                <a:solidFill>
                  <a:sysClr val="windowText" lastClr="000000"/>
                </a:solidFill>
              </a:rPr>
              <a:t>Web Framework Research</a:t>
            </a:r>
          </a:p>
          <a:p>
            <a:pPr marL="285750" indent="-285750">
              <a:buFont typeface="Arial" panose="020B0604020202020204" pitchFamily="34" charset="0"/>
              <a:buChar char="•"/>
            </a:pPr>
            <a:r>
              <a:rPr lang="en-US" dirty="0">
                <a:solidFill>
                  <a:sysClr val="windowText" lastClr="000000"/>
                </a:solidFill>
              </a:rPr>
              <a:t>Development of map interface + clustering algorithm</a:t>
            </a:r>
          </a:p>
          <a:p>
            <a:pPr marL="285750" indent="-285750">
              <a:buFont typeface="Arial" panose="020B0604020202020204" pitchFamily="34" charset="0"/>
              <a:buChar char="•"/>
            </a:pPr>
            <a:r>
              <a:rPr lang="en-US" dirty="0">
                <a:solidFill>
                  <a:sysClr val="windowText" lastClr="000000"/>
                </a:solidFill>
              </a:rPr>
              <a:t>Communication with primary partner organization </a:t>
            </a:r>
          </a:p>
        </p:txBody>
      </p:sp>
      <p:sp>
        <p:nvSpPr>
          <p:cNvPr id="8" name="TextBox 7">
            <a:extLst>
              <a:ext uri="{FF2B5EF4-FFF2-40B4-BE49-F238E27FC236}">
                <a16:creationId xmlns:a16="http://schemas.microsoft.com/office/drawing/2014/main" id="{749E1E50-47B9-944B-9D78-9223A02B1E06}"/>
              </a:ext>
            </a:extLst>
          </p:cNvPr>
          <p:cNvSpPr txBox="1"/>
          <p:nvPr/>
        </p:nvSpPr>
        <p:spPr>
          <a:xfrm>
            <a:off x="696686" y="1487265"/>
            <a:ext cx="10515600" cy="646331"/>
          </a:xfrm>
          <a:prstGeom prst="rect">
            <a:avLst/>
          </a:prstGeom>
          <a:noFill/>
        </p:spPr>
        <p:txBody>
          <a:bodyPr wrap="square" rtlCol="0">
            <a:spAutoFit/>
          </a:bodyPr>
          <a:lstStyle/>
          <a:p>
            <a:r>
              <a:rPr lang="en-US" dirty="0"/>
              <a:t>Our tasks have been divided between all of us where every task has an owner. Most tasks will have us working together, but we have listed ownership below. </a:t>
            </a:r>
          </a:p>
        </p:txBody>
      </p:sp>
      <p:sp>
        <p:nvSpPr>
          <p:cNvPr id="9" name="Rectangle 8">
            <a:extLst>
              <a:ext uri="{FF2B5EF4-FFF2-40B4-BE49-F238E27FC236}">
                <a16:creationId xmlns:a16="http://schemas.microsoft.com/office/drawing/2014/main" id="{7EAF3129-C690-794D-BA79-6073B206DD19}"/>
              </a:ext>
            </a:extLst>
          </p:cNvPr>
          <p:cNvSpPr/>
          <p:nvPr/>
        </p:nvSpPr>
        <p:spPr>
          <a:xfrm>
            <a:off x="4561114" y="2296885"/>
            <a:ext cx="3069771" cy="3875315"/>
          </a:xfrm>
          <a:prstGeom prst="rect">
            <a:avLst/>
          </a:prstGeom>
          <a:solidFill>
            <a:schemeClr val="accent2">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endParaRPr lang="en-US" dirty="0">
              <a:solidFill>
                <a:sysClr val="windowText" lastClr="000000"/>
              </a:solidFill>
            </a:endParaRPr>
          </a:p>
          <a:p>
            <a:pPr algn="ctr">
              <a:spcAft>
                <a:spcPts val="1200"/>
              </a:spcAft>
            </a:pPr>
            <a:r>
              <a:rPr lang="en-US" dirty="0" err="1">
                <a:solidFill>
                  <a:sysClr val="windowText" lastClr="000000"/>
                </a:solidFill>
                <a:latin typeface="+mj-lt"/>
              </a:rPr>
              <a:t>Pavni</a:t>
            </a:r>
            <a:r>
              <a:rPr lang="en-US" dirty="0">
                <a:solidFill>
                  <a:sysClr val="windowText" lastClr="000000"/>
                </a:solidFill>
                <a:latin typeface="+mj-lt"/>
              </a:rPr>
              <a:t> </a:t>
            </a:r>
            <a:r>
              <a:rPr lang="en-US" dirty="0" err="1">
                <a:solidFill>
                  <a:sysClr val="windowText" lastClr="000000"/>
                </a:solidFill>
                <a:latin typeface="+mj-lt"/>
              </a:rPr>
              <a:t>Bakhshi</a:t>
            </a: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Initial Research on fostering and shelters</a:t>
            </a:r>
          </a:p>
          <a:p>
            <a:pPr marL="285750" indent="-285750">
              <a:buFont typeface="Arial" panose="020B0604020202020204" pitchFamily="34" charset="0"/>
              <a:buChar char="•"/>
            </a:pPr>
            <a:r>
              <a:rPr lang="en-US" dirty="0">
                <a:solidFill>
                  <a:sysClr val="windowText" lastClr="000000"/>
                </a:solidFill>
              </a:rPr>
              <a:t>Research on ML filters</a:t>
            </a:r>
          </a:p>
          <a:p>
            <a:pPr marL="285750" indent="-285750">
              <a:buFont typeface="Arial" panose="020B0604020202020204" pitchFamily="34" charset="0"/>
              <a:buChar char="•"/>
            </a:pPr>
            <a:r>
              <a:rPr lang="en-US" dirty="0">
                <a:solidFill>
                  <a:sysClr val="windowText" lastClr="000000"/>
                </a:solidFill>
              </a:rPr>
              <a:t>CSS Styling for all web-pages</a:t>
            </a:r>
          </a:p>
          <a:p>
            <a:pPr marL="285750" indent="-285750">
              <a:buFont typeface="Arial" panose="020B0604020202020204" pitchFamily="34" charset="0"/>
              <a:buChar char="•"/>
            </a:pPr>
            <a:r>
              <a:rPr lang="en-US" dirty="0">
                <a:solidFill>
                  <a:sysClr val="windowText" lastClr="000000"/>
                </a:solidFill>
              </a:rPr>
              <a:t>Development of media and comment interface</a:t>
            </a:r>
          </a:p>
          <a:p>
            <a:pPr marL="285750" indent="-285750">
              <a:buFont typeface="Arial" panose="020B0604020202020204" pitchFamily="34" charset="0"/>
              <a:buChar char="•"/>
            </a:pPr>
            <a:r>
              <a:rPr lang="en-US" dirty="0">
                <a:solidFill>
                  <a:sysClr val="windowText" lastClr="000000"/>
                </a:solidFill>
              </a:rPr>
              <a:t>Documentation of user stories </a:t>
            </a:r>
          </a:p>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endParaRPr lang="en-US" dirty="0">
              <a:solidFill>
                <a:sysClr val="windowText" lastClr="000000"/>
              </a:solidFill>
            </a:endParaRPr>
          </a:p>
        </p:txBody>
      </p:sp>
      <p:sp>
        <p:nvSpPr>
          <p:cNvPr id="10" name="Rectangle 9">
            <a:extLst>
              <a:ext uri="{FF2B5EF4-FFF2-40B4-BE49-F238E27FC236}">
                <a16:creationId xmlns:a16="http://schemas.microsoft.com/office/drawing/2014/main" id="{EA47B8DF-70DC-8348-8A6C-3C71EAA11D5E}"/>
              </a:ext>
            </a:extLst>
          </p:cNvPr>
          <p:cNvSpPr/>
          <p:nvPr/>
        </p:nvSpPr>
        <p:spPr>
          <a:xfrm>
            <a:off x="8425542" y="2290313"/>
            <a:ext cx="3069771" cy="3875315"/>
          </a:xfrm>
          <a:prstGeom prst="rect">
            <a:avLst/>
          </a:prstGeom>
          <a:solidFill>
            <a:schemeClr val="accent2">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endParaRPr lang="en-US" dirty="0">
              <a:solidFill>
                <a:sysClr val="windowText" lastClr="000000"/>
              </a:solidFill>
            </a:endParaRPr>
          </a:p>
          <a:p>
            <a:pPr algn="ctr">
              <a:spcAft>
                <a:spcPts val="1200"/>
              </a:spcAft>
            </a:pPr>
            <a:r>
              <a:rPr lang="en-US" dirty="0">
                <a:solidFill>
                  <a:sysClr val="windowText" lastClr="000000"/>
                </a:solidFill>
                <a:latin typeface="+mj-lt"/>
              </a:rPr>
              <a:t>Tosha Bapat</a:t>
            </a: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Application branding (logo and style-sheet)</a:t>
            </a:r>
          </a:p>
          <a:p>
            <a:pPr marL="285750" indent="-285750">
              <a:buFont typeface="Arial" panose="020B0604020202020204" pitchFamily="34" charset="0"/>
              <a:buChar char="•"/>
            </a:pPr>
            <a:r>
              <a:rPr lang="en-US" dirty="0">
                <a:solidFill>
                  <a:sysClr val="windowText" lastClr="000000"/>
                </a:solidFill>
              </a:rPr>
              <a:t>Development of user interface</a:t>
            </a:r>
          </a:p>
          <a:p>
            <a:pPr marL="285750" indent="-285750">
              <a:buFont typeface="Arial" panose="020B0604020202020204" pitchFamily="34" charset="0"/>
              <a:buChar char="•"/>
            </a:pPr>
            <a:r>
              <a:rPr lang="en-US" dirty="0">
                <a:solidFill>
                  <a:sysClr val="windowText" lastClr="000000"/>
                </a:solidFill>
              </a:rPr>
              <a:t>HTML wireframes</a:t>
            </a:r>
          </a:p>
          <a:p>
            <a:pPr marL="285750" indent="-285750">
              <a:buFont typeface="Arial" panose="020B0604020202020204" pitchFamily="34" charset="0"/>
              <a:buChar char="•"/>
            </a:pPr>
            <a:r>
              <a:rPr lang="en-US" dirty="0">
                <a:solidFill>
                  <a:sysClr val="windowText" lastClr="000000"/>
                </a:solidFill>
              </a:rPr>
              <a:t>Design of repeated elements and icons for application</a:t>
            </a:r>
          </a:p>
          <a:p>
            <a:pPr marL="285750" indent="-285750">
              <a:buFont typeface="Arial" panose="020B0604020202020204" pitchFamily="34" charset="0"/>
              <a:buChar char="•"/>
            </a:pPr>
            <a:endParaRPr lang="en-US" dirty="0">
              <a:solidFill>
                <a:sysClr val="windowText" lastClr="000000"/>
              </a:solidFill>
            </a:endParaRPr>
          </a:p>
          <a:p>
            <a:pPr marL="285750" indent="-285750">
              <a:buFont typeface="Arial" panose="020B0604020202020204" pitchFamily="34" charset="0"/>
              <a:buChar char="•"/>
            </a:pPr>
            <a:endParaRPr lang="en-US" dirty="0">
              <a:solidFill>
                <a:sysClr val="windowText" lastClr="000000"/>
              </a:solidFill>
            </a:endParaRPr>
          </a:p>
        </p:txBody>
      </p:sp>
    </p:spTree>
    <p:extLst>
      <p:ext uri="{BB962C8B-B14F-4D97-AF65-F5344CB8AC3E}">
        <p14:creationId xmlns:p14="http://schemas.microsoft.com/office/powerpoint/2010/main" val="188149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TotalTime>
  <Words>246</Words>
  <Application>Microsoft Macintosh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The Team</vt:lpstr>
      <vt:lpstr>Project Constraints</vt:lpstr>
      <vt:lpstr>Division of Labor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Tosha (bapatta)</dc:creator>
  <cp:lastModifiedBy>Bapat, Tosha (bapatta)</cp:lastModifiedBy>
  <cp:revision>4</cp:revision>
  <dcterms:created xsi:type="dcterms:W3CDTF">2020-10-25T23:40:08Z</dcterms:created>
  <dcterms:modified xsi:type="dcterms:W3CDTF">2020-10-26T00:06:02Z</dcterms:modified>
</cp:coreProperties>
</file>