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5771-4C9E-4E31-B5AB-3DE87E0D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B0222-D5C7-431C-85F9-24B3E75AA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8DB39-1054-488F-A950-8DC61746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E87-ED98-444B-B922-B8ACD950879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F50B-8B31-4F23-A503-2B7B7461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27A0-14CF-488D-AFDB-566C0BB5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EEC8-7F8A-4817-A13B-08272923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8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22DC-5FCB-4640-8543-3FB3B602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F8513-5119-4AFB-994F-DE6A7341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A606-FB6B-4711-8370-A593CB07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E87-ED98-444B-B922-B8ACD950879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CC6D-8A64-44E1-A66C-D84FBAAD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AC455-CD7F-4859-B07A-478AD24D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EEC8-7F8A-4817-A13B-08272923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90610-0D7F-4F62-BB21-A7C2F3954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1F86E-6B51-407D-981D-D60FA19A0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2CF8-E394-4F2A-8B36-284DC791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E87-ED98-444B-B922-B8ACD950879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1C8A-9FB1-4CFB-B9D7-1C849C1D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7FCA-A5EC-427E-AAD9-08C77B89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EEC8-7F8A-4817-A13B-08272923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5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3ED6-5DD4-4117-8752-D67AD7AC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2D88-825A-4B6A-BA80-78CB95A3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5CDF-C3DB-4F2C-B8FE-048D97E1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E87-ED98-444B-B922-B8ACD950879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CD1C-1257-4F67-A9BD-14CDEBA1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2A5A-49D7-4500-80E8-153BC89B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EEC8-7F8A-4817-A13B-08272923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E7B8-C478-4A99-B477-5F758EFF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03F3-95BB-426B-9D49-829B62DA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74E2-DBBC-4E5A-AA10-1F8B1C8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E87-ED98-444B-B922-B8ACD950879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BE3E-1757-4E39-9D3E-C07EA556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A83D-380D-437E-9630-B29C2617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EEC8-7F8A-4817-A13B-08272923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C6E7-2EC6-4BF0-8BB8-E397F22E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D28F-9CDC-4BE3-8A06-ED2F368A9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E95FE-46C9-4436-B6A8-699B3F7B8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9A52B-E5E2-4944-A9A1-953420E7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E87-ED98-444B-B922-B8ACD950879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96DA6-C94C-43F6-95AF-47CD41A0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9D03E-D8DF-4D94-AF92-3C76304C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EEC8-7F8A-4817-A13B-08272923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8A59-3E25-4355-BABF-A475E4B4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B4192-19A6-4C00-9760-E8323B790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8B312-B27C-41F2-AFA3-7C4907E9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A2E19-9A92-49B2-8193-A79054672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EBCCD-C089-41D9-96EA-CB1D60F3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CDA1D-220D-4C7C-9379-657E5EDA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E87-ED98-444B-B922-B8ACD950879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30EA-2752-4054-8A21-725502DF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8A7DF-FDE2-4215-9F82-CAC4D7A3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EEC8-7F8A-4817-A13B-08272923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3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383B-6E6C-43DF-AF0D-841B2A40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469CC-5E62-4571-87B7-26D5839E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E87-ED98-444B-B922-B8ACD950879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8646A-2A00-46C6-AE62-42C00313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83D66-3F4F-4C35-9AA3-4EF6E784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EEC8-7F8A-4817-A13B-08272923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98A0B-C1AC-4E41-86DB-B605FC32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E87-ED98-444B-B922-B8ACD950879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F6908-ED9C-46C5-B667-8E33F737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3144-709D-497F-9CB4-0C979450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EEC8-7F8A-4817-A13B-08272923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3D0E-B245-4C4B-8C61-981165FC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26F-B7CC-4374-BE31-0C91B4CB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FF6C2-216F-4A60-930E-AF2CE36B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932BA-70D2-4A1A-A69B-915AF3D5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E87-ED98-444B-B922-B8ACD950879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3EFD8-39A4-4A6E-8020-AC569170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EEBA2-DD01-4343-9FA1-A6C7CE0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EEC8-7F8A-4817-A13B-08272923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9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2F77-2616-4D94-B981-A18EA486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9FD59-B8A1-4FD0-AF0D-CA9429436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99979-CEC8-4EF0-9304-BF9C2589F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0DEE-25F6-4085-9CA4-A0ADEE06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5E87-ED98-444B-B922-B8ACD950879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ADA6-E271-4B38-B741-0AD2DB14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C5D15-482A-4475-9DDB-AE003C26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EEC8-7F8A-4817-A13B-08272923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F81F2-E4C3-4457-8280-803A7311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3F27-0FCA-4C2B-9112-BD527F96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6AC2-8860-41ED-9B42-CC5E60DA6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B5E87-ED98-444B-B922-B8ACD950879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633C-B81E-4FF5-A4E0-2897B21C7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1D75-2F1F-4CD3-BCBC-0AD1AA741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EEC8-7F8A-4817-A13B-08272923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DD5F-CCFA-41E6-BDBF-70F1851EB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F3367-632D-422A-BCCD-81AB22D30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Mickael Tessier</dc:creator>
  <cp:lastModifiedBy>Mickael Tessier</cp:lastModifiedBy>
  <cp:revision>1</cp:revision>
  <dcterms:created xsi:type="dcterms:W3CDTF">2021-01-25T18:01:28Z</dcterms:created>
  <dcterms:modified xsi:type="dcterms:W3CDTF">2021-01-25T18:01:48Z</dcterms:modified>
</cp:coreProperties>
</file>