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8FF5-FA5C-4C65-AE10-E6ABFBE93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926A4-E0D9-4EC5-8C76-5AF733DB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39E2-4AEC-4C34-A3E6-12809AD1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282B-188C-4EBB-B538-4AE56E94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98370-88A9-499D-88C8-42E4CF1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D469-DCE5-4826-8B1E-BD4B85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B641-8667-4BF0-9261-EA3AF0FE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E6E5-3AF3-4D38-B6B5-6584412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99F2-65FE-4C9A-812B-46DB3C46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5D997-38EB-4EE5-A726-E1887F12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A7F07-3EBE-4D56-B10F-2EECF4946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16F1-91DA-4AA2-B87F-B4D7BDF78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6277-63E1-4D33-ACDA-A719CA5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9529-7FA6-4EB7-8C65-B69E453D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ECCD-8143-488A-A29E-3D8C593E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8A87-FB41-4A0E-8268-A106316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526D-BAF9-4078-95FE-587B4B78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88BA-8170-409E-A3A9-B55168C2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8115-DC29-47F6-8FC3-CEFBCC50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DD8F-F9C4-4ACC-8A22-69C6753F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ABB6-4E5B-474A-9667-96DCEF8A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6FEA-8679-4B59-B5CD-460E36F6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B504-AA95-4156-8682-358B5BD6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B1DD-3E77-4368-8AB2-21B8791C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46E2-8120-41CC-8BBD-52B86FA2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CEE-5D15-4FA4-8778-634F6B6B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B183-27EA-4E45-87F1-2DFFC55A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D6F91-9D46-45FE-9BD3-C9934A8D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40D7-A49A-4F5B-B3DD-717054B7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4EFF-4F4B-4EFD-A632-2DA47E6D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7609-CCA4-424D-9A5B-C2172617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D0C6-6954-400D-A564-4C5A9982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5775-EB5D-4211-9B8D-3CD05F4F2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71FA4-33DA-4073-A1EB-5787B157D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F0D09-5545-44F8-AC39-27A04F08E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D6FE-3D06-448B-89DD-0E5B6A67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8B22B-CB9A-4097-AE06-CB52F377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4B003-ECE1-452D-A4B2-AAFD6CFF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05885-AC34-4275-A4B9-76990AE3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7E98-40E0-479C-9AAF-FEA1991E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F6ACA-4A2A-4B57-BC25-473C750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2FAF-19EE-4EA4-876B-055FFE7C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7A944-E613-4E46-8B35-6E554104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46D27-9C76-49B4-8702-6D6F2BA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FE1CB-F128-4186-815E-2DB4F4A8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ED8C-AE94-41F4-863B-8BB86623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736-BB75-49C5-B8B2-6F95BBBA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5B85-2423-402E-825B-99CE17E0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E58ED-FB2B-4EE7-8E3E-2514CF4D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A6E3-13FC-4F71-AF9A-65E1057F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04EF-0E34-48B2-9EC1-F3EC52CA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209CD-D2EE-40DD-B26E-C7C14643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FB1-4482-450C-A4D3-F60BB016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6234-43ED-43D1-B1AD-B87EF641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D9B5-E4C9-410F-A116-3241F8BB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04CB-23EA-4671-B252-FDAD6002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2D8EE-969E-49FF-8490-7A2820B3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9E1DE-1944-497F-B6C9-CC22862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EC9B0-38DA-46A4-A744-148404DC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033A-F721-493A-BDB2-1E1D241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51C1-AE6E-45C6-8BA1-43AAC4FE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35EE-FBD6-4DC3-854D-FC1BD9DCFEC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AEA1-D699-4586-B3BD-E0E98800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7E42-7AF6-4CAC-96A0-8F09629E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E0FE-1731-4B7C-8E90-5A59B8C9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A8F5D3-A500-497A-8EF1-C83CDEE93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Mickael Tessier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  <a:r>
              <a:rPr lang="en-US" sz="1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January 2021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55B109-762A-45CF-AEED-32230D158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Choosing the best spot to open a Pizzeria in Paris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595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F7D8-EA00-4756-83B3-61EAFFAD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2E042-79B4-4DB2-98BA-07ED9ED43A6F}"/>
              </a:ext>
            </a:extLst>
          </p:cNvPr>
          <p:cNvSpPr txBox="1"/>
          <p:nvPr/>
        </p:nvSpPr>
        <p:spPr>
          <a:xfrm>
            <a:off x="727787" y="1690688"/>
            <a:ext cx="11131421" cy="440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to open the new restaurant ?</a:t>
            </a:r>
          </a:p>
          <a:p>
            <a:endParaRPr lang="en-US" sz="2800" dirty="0"/>
          </a:p>
          <a:p>
            <a:r>
              <a:rPr lang="en-US" sz="2800" dirty="0"/>
              <a:t>According to the marketing department, we have to respect two conditions:</a:t>
            </a:r>
          </a:p>
          <a:p>
            <a:endParaRPr lang="en-US" sz="2800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 1: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3 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distance of 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km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 2: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has to be a neighborhood where competitors have the lowest review rate</a:t>
            </a:r>
            <a:endParaRPr lang="en-US" sz="2800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60C-06C9-454A-8892-7B6E8359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1DEB-55A3-4A55-B456-D26C6A80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2376132"/>
            <a:ext cx="10515600" cy="4351338"/>
          </a:xfrm>
        </p:spPr>
        <p:txBody>
          <a:bodyPr/>
          <a:lstStyle/>
          <a:p>
            <a:r>
              <a:rPr lang="en-US" dirty="0"/>
              <a:t>Data source: Foursquare</a:t>
            </a:r>
          </a:p>
          <a:p>
            <a:endParaRPr lang="en-US" dirty="0"/>
          </a:p>
          <a:p>
            <a:r>
              <a:rPr lang="en-US" dirty="0"/>
              <a:t>Data cleaning: we just keep the data we need</a:t>
            </a:r>
          </a:p>
          <a:p>
            <a:endParaRPr lang="en-US" dirty="0"/>
          </a:p>
          <a:p>
            <a:r>
              <a:rPr lang="en-US" dirty="0"/>
              <a:t>Data format: Name, latitude, longitude, ID, note.</a:t>
            </a:r>
          </a:p>
        </p:txBody>
      </p:sp>
    </p:spTree>
    <p:extLst>
      <p:ext uri="{BB962C8B-B14F-4D97-AF65-F5344CB8AC3E}">
        <p14:creationId xmlns:p14="http://schemas.microsoft.com/office/powerpoint/2010/main" val="7012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60C-06C9-454A-8892-7B6E8359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1DEB-55A3-4A55-B456-D26C6A80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clustering to find 6 districts as potential candidates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75508-D58F-441E-BBBE-E4A3E043E4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0057" y="2146041"/>
            <a:ext cx="7851866" cy="44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60C-06C9-454A-8892-7B6E8359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1DEB-55A3-4A55-B456-D26C6A80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1692"/>
            <a:ext cx="11636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of Haversine formula to identify number of neighboring restaurants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1311D2-CDFE-4517-8428-811CD4B7E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17702"/>
              </p:ext>
            </p:extLst>
          </p:nvPr>
        </p:nvGraphicFramePr>
        <p:xfrm>
          <a:off x="838200" y="2462108"/>
          <a:ext cx="10515600" cy="3142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49952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72649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066407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81324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Latitude district 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Longitude district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Number of neighbours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212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 1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48.866423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2.353877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8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993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 2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48.858683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2.273793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0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1633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 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48.848025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2.346564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929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 4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48.841777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2.311150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5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8671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 5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48.854361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2.379942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35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District 6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48.877318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>
                          <a:effectLst/>
                        </a:rPr>
                        <a:t>2.330605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</a:rPr>
                        <a:t>2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6869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AF018F-20ED-41F8-BCC4-029038ED1B8A}"/>
              </a:ext>
            </a:extLst>
          </p:cNvPr>
          <p:cNvSpPr txBox="1"/>
          <p:nvPr/>
        </p:nvSpPr>
        <p:spPr>
          <a:xfrm>
            <a:off x="2864496" y="5969655"/>
            <a:ext cx="775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District 2 and district 6 have less than 3 restaurants</a:t>
            </a:r>
          </a:p>
        </p:txBody>
      </p:sp>
    </p:spTree>
    <p:extLst>
      <p:ext uri="{BB962C8B-B14F-4D97-AF65-F5344CB8AC3E}">
        <p14:creationId xmlns:p14="http://schemas.microsoft.com/office/powerpoint/2010/main" val="27401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60C-06C9-454A-8892-7B6E8359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DD8C60-594B-46DA-AF7E-81115B1C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6448"/>
              </p:ext>
            </p:extLst>
          </p:nvPr>
        </p:nvGraphicFramePr>
        <p:xfrm>
          <a:off x="968829" y="2284722"/>
          <a:ext cx="10515600" cy="2900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235687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2489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District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Average note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725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District 1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7.900000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671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District 3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7.300000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28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District 4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6.500000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114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>
                          <a:effectLst/>
                        </a:rPr>
                        <a:t>District 5</a:t>
                      </a:r>
                      <a:endParaRPr lang="fr-F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600" dirty="0">
                          <a:effectLst/>
                        </a:rPr>
                        <a:t>7.366667</a:t>
                      </a:r>
                      <a:endParaRPr lang="fr-FR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992152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8565B4-31E2-47DC-8F3E-893B60BB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1692"/>
            <a:ext cx="11636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calculate the review rate for each district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8C149-1EBF-4730-84C8-47DDF428A4F8}"/>
              </a:ext>
            </a:extLst>
          </p:cNvPr>
          <p:cNvSpPr txBox="1"/>
          <p:nvPr/>
        </p:nvSpPr>
        <p:spPr>
          <a:xfrm>
            <a:off x="4618651" y="5830894"/>
            <a:ext cx="534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District 4 has the lowest rate</a:t>
            </a:r>
          </a:p>
        </p:txBody>
      </p:sp>
    </p:spTree>
    <p:extLst>
      <p:ext uri="{BB962C8B-B14F-4D97-AF65-F5344CB8AC3E}">
        <p14:creationId xmlns:p14="http://schemas.microsoft.com/office/powerpoint/2010/main" val="417054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60C-06C9-454A-8892-7B6E8359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0A46E-D5A6-4FE9-85B3-B91E9747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1692"/>
            <a:ext cx="11636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best spot has been identified in the 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A6ABF-B95A-4C1D-97A5-B753B17C4F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6122" y="2164702"/>
            <a:ext cx="8742784" cy="4525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5EBD8-8BD3-41C7-8B2C-4EE921303A07}"/>
              </a:ext>
            </a:extLst>
          </p:cNvPr>
          <p:cNvSpPr txBox="1"/>
          <p:nvPr/>
        </p:nvSpPr>
        <p:spPr>
          <a:xfrm>
            <a:off x="3792894" y="5256308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should open here !</a:t>
            </a:r>
          </a:p>
        </p:txBody>
      </p:sp>
    </p:spTree>
    <p:extLst>
      <p:ext uri="{BB962C8B-B14F-4D97-AF65-F5344CB8AC3E}">
        <p14:creationId xmlns:p14="http://schemas.microsoft.com/office/powerpoint/2010/main" val="32537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60C-06C9-454A-8892-7B6E8359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E1754-88AD-4186-8611-D60907B70C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053" y="1539551"/>
            <a:ext cx="10515600" cy="3648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511C5-CEE6-47AD-8AAA-41EC9391D8F4}"/>
              </a:ext>
            </a:extLst>
          </p:cNvPr>
          <p:cNvSpPr txBox="1"/>
          <p:nvPr/>
        </p:nvSpPr>
        <p:spPr>
          <a:xfrm>
            <a:off x="1950097" y="5458408"/>
            <a:ext cx="98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sport is in the 14</a:t>
            </a:r>
            <a:r>
              <a:rPr lang="en-US" sz="3600" baseline="30000" dirty="0"/>
              <a:t>th</a:t>
            </a:r>
            <a:r>
              <a:rPr lang="en-US" sz="3600" dirty="0"/>
              <a:t> arrondissement of Paris</a:t>
            </a:r>
          </a:p>
        </p:txBody>
      </p:sp>
    </p:spTree>
    <p:extLst>
      <p:ext uri="{BB962C8B-B14F-4D97-AF65-F5344CB8AC3E}">
        <p14:creationId xmlns:p14="http://schemas.microsoft.com/office/powerpoint/2010/main" val="11058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9401-CCDB-4CEA-A8D2-56A130F3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F3D7-2A6F-4B52-8266-2FE95AD0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best spot to open a pizzeria in Paris respecting the conditions given by the marketing department (i.e. more than 3 restaurants in less than 1 km distance and lowest reviews in the neighborhood) is in the 14</a:t>
            </a:r>
            <a:r>
              <a:rPr lang="en-US" sz="3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arrondissement of Paris.</a:t>
            </a:r>
            <a:endParaRPr lang="fr-F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7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Choosing the best spot to open a Pizzeria in Paris</vt:lpstr>
      <vt:lpstr>Introduction</vt:lpstr>
      <vt:lpstr>Data acquisition</vt:lpstr>
      <vt:lpstr>Methodology</vt:lpstr>
      <vt:lpstr>Methodology</vt:lpstr>
      <vt:lpstr>Methodology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best spot to open a Pizzeria in Paris</dc:title>
  <dc:creator>Mickael Tessier</dc:creator>
  <cp:lastModifiedBy>Mickael Tessier</cp:lastModifiedBy>
  <cp:revision>5</cp:revision>
  <dcterms:created xsi:type="dcterms:W3CDTF">2021-01-29T13:50:47Z</dcterms:created>
  <dcterms:modified xsi:type="dcterms:W3CDTF">2021-01-29T14:09:28Z</dcterms:modified>
</cp:coreProperties>
</file>