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19D-38B4-F5A2-58D5-F3130E39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DC57-6DB5-D35E-19A3-725544AA7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2BDF-0405-7BC2-A062-19DB7E67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FC7B-D63F-C313-0EA1-B26AAB5B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34A1-2E2D-2755-FB2A-58DE24B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7E2A-0277-F39C-8CDA-6FF13B3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A88F-9CD1-C81A-C2A0-7A119B8F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8310-BF8E-BC8C-C125-FCB9E61B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ABB7-971B-1443-AC67-E4E3E59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17B7-7F50-BB95-C4A4-B944002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0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A4402-B6FA-FBA2-8A16-0793F83D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91B2-7749-C50D-98FD-7C7FE870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D856-9495-C595-17AD-A80FF38A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D074-474C-462B-3F3E-5DEDA0AB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1D5E-B5EA-A1F6-9BA9-52B0FD85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1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B14B-2C91-7437-49CB-D40F9ED6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F9E8-34F0-8CF5-B2CD-4BC55638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F763-ECB2-EF86-149A-A65B659E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400C-ADB5-555E-3CC0-DDD3AC0B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091D-70D8-0338-FEF3-440C2215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086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A26-FC96-38EB-9CD9-A2653173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D94F-23A5-C7AB-FA5E-18AE1285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2786-DCCE-559E-9D4D-86AC7653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271E-ED94-7C7F-B542-DABBDB35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0079-D379-31E9-2308-ECF1EBC0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5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99D5-0790-D243-922D-DFE677B8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CCAA-F514-11CF-DCEF-7A85D7FD4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4A36-4B6D-1CE0-CA4E-9295950D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24D7-EDF1-13FF-0DED-4213902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DC9A-AD60-30E3-D52D-0B43661A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8B59-ED87-69E0-B637-C6C1EEBF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4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09-AA20-5896-6E99-A1848D8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E6CD-0923-6D69-6A2F-CFA851DD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C0D9-4460-C8FE-E9E7-BC949915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00D58-B435-954B-F1ED-950542B3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A1ED-F1D9-7700-867A-06C7CA506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85B62-A8B9-8802-E3A5-7EAC206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8CA6A-85F1-2BD6-845B-172DAE2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DF6B5-5FFF-3C53-5230-8D786436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67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4D9E-2A74-70D1-3C21-FB223A5A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CF63-7131-D7E8-0F48-EE11FFE9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D911E-9E89-7924-2B70-D06648BA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5BFCF-5748-E21F-E88F-0158214E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5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F269-8A6E-0B98-C027-12ED2841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1F312-2D6A-492A-D022-D00EBE17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DF1F6-B4E8-D7AF-88EB-BE3C712A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4C50-11A6-3FF7-0874-9E30F2E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CB27-5A7A-9DB9-3393-13DFF4F3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C09A3-2051-7627-01A1-6E0C8B28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50D5-F4EB-9C10-5025-58F24BA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BCF4-5777-534C-8D35-543EB3B0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521A-0D28-BDE2-5E00-433D87B5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513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2C81-3929-3F09-DA1C-2FB438C2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57B9E-1E1F-07D0-C7FB-18E70B66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F3A0-4E6D-30ED-CEC7-13336A62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45EC-ABF3-07F5-A417-0AE97422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52E62-1DCA-AEA9-8D1A-7DA1031A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F0B4-897D-F1A9-3E38-C273A4F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9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5486A-F48F-F586-FC7F-B4D95652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04ED-D9C6-4E49-5F3C-2CCCE058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6424-595B-6B33-5FD5-A219A5A53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EED5-7978-4F2E-9650-9E6946618529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26F4-CD7C-9689-BE20-329703EE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71E1-8CBC-E361-BAD0-DBF7C9055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031D-9F70-4196-97D1-F5CB6B77A5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79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25259-3644-9F9C-380A-A73A8123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30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4B1C5-325A-85A6-E46E-4457D6CC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00" y="0"/>
            <a:ext cx="739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FA27F-88D2-41F2-3500-92D82790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1224" cy="50016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94B4DD-456B-2581-B440-A982ECFE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911"/>
            <a:ext cx="5221224" cy="47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09D8F-6DD6-F95F-1B62-1F8BC610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21" y="0"/>
            <a:ext cx="4239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5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75B38B-7D60-13FA-392D-F3BA0359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9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32C151-3EE9-D411-DAE7-BD9BDB57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0" y="996485"/>
            <a:ext cx="8291279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B07D00-45A7-28B7-4DC6-D4533B76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1" y="710396"/>
            <a:ext cx="8291279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DB215-F709-A836-2C91-7189ABD2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1" y="2798009"/>
            <a:ext cx="6889077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5</cp:revision>
  <dcterms:created xsi:type="dcterms:W3CDTF">2023-08-16T20:14:45Z</dcterms:created>
  <dcterms:modified xsi:type="dcterms:W3CDTF">2023-08-25T00:20:37Z</dcterms:modified>
</cp:coreProperties>
</file>