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E5B-4E22-01CC-D3C5-6EDCF810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1BC9-BFF5-5D06-BBAC-B054AD4D9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B845-0B5B-7E1A-0A8F-7442325F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54F9-FE27-60D8-1654-12D290F8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FCFD-65A2-ADA9-6B59-3CB6446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52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8053-722D-403F-AFCC-3D49CD5F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4C6A-6FEA-494F-47B4-A153F338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FD10-7086-9D44-D79B-12D63FD7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5D2F-DDF4-4213-9106-E87EF321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166A-B9B6-1BA1-8306-A07A974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4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0214A-E6A5-9BC0-EABE-5C2D13BA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74D8-77A7-88FD-0C82-BCCEAB37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4624-0E2B-0DC5-CC58-3DBC14C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B513-A896-1125-30A0-B4BD7D48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6642-D720-6926-623B-E36F03E1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95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F8D1-3B78-8BF5-2F3F-60BDEEAA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1F35-8EC1-FAE9-D9E7-2169C67E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D129-31D1-D438-85E4-6CF9D1E8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CF09-E297-5E2F-1F5A-92DB58AB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3344-0E2D-3702-F6D0-FDC1D782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08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6FC3-7C48-84B8-5ADD-F5C48B3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3664-18BD-1F95-575D-C1704DD5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81A7-69C7-7A4E-7269-93F13514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F2E4-F869-FC54-D03A-214359A2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B836-F7BC-AD92-63D7-55C50F81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3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ABC-C545-32B9-6124-7189F016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83F-40F8-3CFC-F65B-3453D653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94B1-A389-F0CC-7E94-616D83E4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F324C-0A8E-4EC4-F9D3-A81EDF2D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E4B2-1906-82B1-A4E5-B0F755FE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470A-E879-5C44-8C95-DDF88824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02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27E-2904-E6A1-B5F8-72457B2E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B1CD-839C-9955-60E4-F541A3FF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A02C8-9BAF-3526-DAB8-5F1AF6AE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D7729-1CAC-2B9B-6A5E-90D42FF1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DB1FC-36EA-9A2F-E945-9B342B81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893AE-E2E7-7970-7725-448ACED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A321A-35A7-B0EB-2419-A0A73A4A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F4A95-ADE4-483A-241B-2D433906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77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C8-4876-3EFA-873B-E8EFDDC4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C36AB-6D49-5F22-49ED-058E7A38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88C0-4500-A2D0-B2FA-76A1A627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3D147-6F31-9C1C-33DE-E127BFF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1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D2509-9DD6-51E3-DFA4-5D2C2C94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52DC-1227-9576-1EB5-88317C00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9187-32DE-9046-7A16-74268256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4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5EA1-AF19-8497-EC02-E53F78BC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6BE8-D07B-989E-3103-A69F5AD6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02D6-40EA-76C8-BFA4-A03E3BB6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858-4579-6E4C-320F-A4CD6CC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AAE8-E998-D070-14E2-023B6DBB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C2829-95C9-34AB-F609-9C7F5D42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7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47E-AA93-4BAB-7081-C211B9D4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20E7F-A15E-C7D6-B7FA-72BBB7A17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DCB3-B0CE-6545-5EFF-5D5F5486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17FD-E56D-8CCC-C2D7-D213A9E3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54EE1-5A33-090F-8C71-BD801583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F1E40-2BD9-3238-264E-D993D54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6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3BD57-7C0E-9ABE-6BEC-F21EFD4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3994-4FA3-EF42-940E-F7FCB0B5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3A90-DCC9-B112-1A38-8A182485A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C6BF-A6EF-DCC0-6884-EFEC5E36E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F297-E737-7286-8A05-4F9921E8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8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B364361-3FE3-23C6-D8D1-AA23C6A424E6}"/>
              </a:ext>
            </a:extLst>
          </p:cNvPr>
          <p:cNvSpPr/>
          <p:nvPr/>
        </p:nvSpPr>
        <p:spPr>
          <a:xfrm>
            <a:off x="3373782" y="0"/>
            <a:ext cx="6255025" cy="6858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199D6319-3693-E221-E3CF-9D0D104561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5183" y="79375"/>
            <a:ext cx="2495364" cy="2371831"/>
          </a:xfrm>
          <a:prstGeom prst="rect">
            <a:avLst/>
          </a:prstGeom>
          <a:ln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33393B-6E60-F729-A6BE-4878C51201DA}"/>
              </a:ext>
            </a:extLst>
          </p:cNvPr>
          <p:cNvSpPr/>
          <p:nvPr/>
        </p:nvSpPr>
        <p:spPr>
          <a:xfrm>
            <a:off x="5282096" y="374373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ANALISIS KEBUTUHAN</a:t>
            </a:r>
            <a:endParaRPr lang="en-ID" sz="11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74B94-D431-4F08-D92C-5C04161CF334}"/>
              </a:ext>
            </a:extLst>
          </p:cNvPr>
          <p:cNvSpPr/>
          <p:nvPr/>
        </p:nvSpPr>
        <p:spPr>
          <a:xfrm>
            <a:off x="5282096" y="1002000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PERENCANAAN</a:t>
            </a:r>
            <a:endParaRPr lang="en-ID" sz="1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33B74-8108-9FBA-DAD5-26E497AC3A45}"/>
              </a:ext>
            </a:extLst>
          </p:cNvPr>
          <p:cNvSpPr/>
          <p:nvPr/>
        </p:nvSpPr>
        <p:spPr>
          <a:xfrm>
            <a:off x="5282096" y="1624216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INISIALISASI ITERASI</a:t>
            </a:r>
            <a:endParaRPr lang="en-ID" sz="11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250B67-668C-6268-05BC-3FD16938A64E}"/>
              </a:ext>
            </a:extLst>
          </p:cNvPr>
          <p:cNvSpPr/>
          <p:nvPr/>
        </p:nvSpPr>
        <p:spPr>
          <a:xfrm>
            <a:off x="5282096" y="2246432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PERANCANGAN</a:t>
            </a:r>
            <a:endParaRPr lang="en-ID" sz="11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9DFFE-C5C6-8F8C-E4EE-4C83EB513177}"/>
              </a:ext>
            </a:extLst>
          </p:cNvPr>
          <p:cNvSpPr/>
          <p:nvPr/>
        </p:nvSpPr>
        <p:spPr>
          <a:xfrm>
            <a:off x="7377596" y="2246432"/>
            <a:ext cx="1701800" cy="199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A8F44-3C6F-2ECF-3E00-575BBADC32F1}"/>
              </a:ext>
            </a:extLst>
          </p:cNvPr>
          <p:cNvSpPr txBox="1"/>
          <p:nvPr/>
        </p:nvSpPr>
        <p:spPr>
          <a:xfrm>
            <a:off x="7644469" y="2327695"/>
            <a:ext cx="116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IMPLEMENTASI</a:t>
            </a:r>
            <a:endParaRPr lang="en-ID" sz="1100" b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1173F1-AE6C-CD19-0E09-59294F335CDE}"/>
              </a:ext>
            </a:extLst>
          </p:cNvPr>
          <p:cNvSpPr/>
          <p:nvPr/>
        </p:nvSpPr>
        <p:spPr>
          <a:xfrm>
            <a:off x="7466496" y="2589305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PENGUJIAN UNIT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15B6-D6CC-2C73-7D0B-978130549E58}"/>
              </a:ext>
            </a:extLst>
          </p:cNvPr>
          <p:cNvSpPr/>
          <p:nvPr/>
        </p:nvSpPr>
        <p:spPr>
          <a:xfrm>
            <a:off x="7466496" y="3182070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PENULISAN KODE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9AE75-BE63-E944-BFFE-D14C032CB3BB}"/>
              </a:ext>
            </a:extLst>
          </p:cNvPr>
          <p:cNvSpPr/>
          <p:nvPr/>
        </p:nvSpPr>
        <p:spPr>
          <a:xfrm>
            <a:off x="7466496" y="3784015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PEMFAKTORAN ULANG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2A5D9-B12D-1836-91C7-AC26D6F10D19}"/>
              </a:ext>
            </a:extLst>
          </p:cNvPr>
          <p:cNvSpPr/>
          <p:nvPr/>
        </p:nvSpPr>
        <p:spPr>
          <a:xfrm>
            <a:off x="5282096" y="3864876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PENGUJIAN</a:t>
            </a:r>
            <a:endParaRPr lang="en-ID" sz="11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05ED21-9194-1CFA-6558-98EA029B824A}"/>
              </a:ext>
            </a:extLst>
          </p:cNvPr>
          <p:cNvSpPr/>
          <p:nvPr/>
        </p:nvSpPr>
        <p:spPr>
          <a:xfrm>
            <a:off x="5282096" y="4515549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RETROSPEKTIF</a:t>
            </a:r>
            <a:endParaRPr lang="en-ID" sz="11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9DCCD-8C80-33C8-E457-0A35EB61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6" y="2380629"/>
            <a:ext cx="2781114" cy="42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ADD4BB5-802B-71C6-D4E0-09C2B15FA752}"/>
              </a:ext>
            </a:extLst>
          </p:cNvPr>
          <p:cNvSpPr/>
          <p:nvPr/>
        </p:nvSpPr>
        <p:spPr>
          <a:xfrm>
            <a:off x="5205896" y="5166222"/>
            <a:ext cx="1854200" cy="784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KEBUTUHAN TERPENUHI?</a:t>
            </a:r>
            <a:endParaRPr lang="en-ID" sz="1100"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C4A58E-8D4D-8F23-E1A2-1D2B993C83F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32996" y="755745"/>
            <a:ext cx="0" cy="2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ED0D61-B94F-2D36-5AE9-0BEA2CD3085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32996" y="1383372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A791F3-0A62-62E2-7272-F26D5C6D9AC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32996" y="2005588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52EB5F-CB44-4ADF-BD6B-F4A89A1BCB15}"/>
              </a:ext>
            </a:extLst>
          </p:cNvPr>
          <p:cNvCxnSpPr>
            <a:stCxn id="9" idx="3"/>
          </p:cNvCxnSpPr>
          <p:nvPr/>
        </p:nvCxnSpPr>
        <p:spPr>
          <a:xfrm>
            <a:off x="6983896" y="2437118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1E2760-F468-6964-E8A6-5E84723E9A64}"/>
              </a:ext>
            </a:extLst>
          </p:cNvPr>
          <p:cNvCxnSpPr>
            <a:cxnSpLocks/>
          </p:cNvCxnSpPr>
          <p:nvPr/>
        </p:nvCxnSpPr>
        <p:spPr>
          <a:xfrm flipH="1">
            <a:off x="6983896" y="4055562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F60C14-0976-C407-B9BD-F7072A9DB73D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5205896" y="1814902"/>
            <a:ext cx="76200" cy="3743332"/>
          </a:xfrm>
          <a:prstGeom prst="bentConnector3">
            <a:avLst>
              <a:gd name="adj1" fmla="val -7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E08908-10AB-C50F-3D48-824E60FB4EB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32996" y="4246248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09BAB8-FC13-9A3D-265D-052F60B986A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132996" y="4896921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5EB729F-6663-3D59-EAB2-24657CFF2433}"/>
              </a:ext>
            </a:extLst>
          </p:cNvPr>
          <p:cNvSpPr/>
          <p:nvPr/>
        </p:nvSpPr>
        <p:spPr>
          <a:xfrm>
            <a:off x="3927187" y="333477"/>
            <a:ext cx="929459" cy="46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MULAI</a:t>
            </a:r>
            <a:endParaRPr lang="en-ID" sz="11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86E5A6-7D9C-2602-BA97-036310C83DB1}"/>
              </a:ext>
            </a:extLst>
          </p:cNvPr>
          <p:cNvSpPr/>
          <p:nvPr/>
        </p:nvSpPr>
        <p:spPr>
          <a:xfrm>
            <a:off x="5668266" y="6314293"/>
            <a:ext cx="929459" cy="46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SELESAI</a:t>
            </a:r>
            <a:endParaRPr lang="en-ID" sz="11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51C7D1-C264-086D-E508-E470638D6873}"/>
              </a:ext>
            </a:extLst>
          </p:cNvPr>
          <p:cNvCxnSpPr>
            <a:stCxn id="20" idx="2"/>
            <a:endCxn id="39" idx="0"/>
          </p:cNvCxnSpPr>
          <p:nvPr/>
        </p:nvCxnSpPr>
        <p:spPr>
          <a:xfrm>
            <a:off x="6132996" y="5950246"/>
            <a:ext cx="0" cy="36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E51A1-1298-1FC6-58F8-0BDE0E2297E0}"/>
              </a:ext>
            </a:extLst>
          </p:cNvPr>
          <p:cNvCxnSpPr>
            <a:stCxn id="38" idx="6"/>
            <a:endCxn id="6" idx="1"/>
          </p:cNvCxnSpPr>
          <p:nvPr/>
        </p:nvCxnSpPr>
        <p:spPr>
          <a:xfrm>
            <a:off x="4856646" y="565059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DBD6CB-76FC-BD7A-DD99-B205D7AC6B89}"/>
              </a:ext>
            </a:extLst>
          </p:cNvPr>
          <p:cNvSpPr txBox="1"/>
          <p:nvPr/>
        </p:nvSpPr>
        <p:spPr>
          <a:xfrm>
            <a:off x="3746302" y="3347998"/>
            <a:ext cx="94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KEBUTUHAN BARU</a:t>
            </a:r>
            <a:endParaRPr lang="en-ID" sz="11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504A73-CB14-38FE-909A-F9F4B13A9B3A}"/>
              </a:ext>
            </a:extLst>
          </p:cNvPr>
          <p:cNvSpPr/>
          <p:nvPr/>
        </p:nvSpPr>
        <p:spPr>
          <a:xfrm>
            <a:off x="3732696" y="1464660"/>
            <a:ext cx="5617029" cy="46033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49ED61-BE49-2BD6-1DE7-B715EFC33AD5}"/>
              </a:ext>
            </a:extLst>
          </p:cNvPr>
          <p:cNvSpPr txBox="1"/>
          <p:nvPr/>
        </p:nvSpPr>
        <p:spPr>
          <a:xfrm>
            <a:off x="6107595" y="6047265"/>
            <a:ext cx="3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YA</a:t>
            </a:r>
            <a:endParaRPr lang="en-ID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848A92-CCEA-AC10-41C4-979266B07CD9}"/>
              </a:ext>
            </a:extLst>
          </p:cNvPr>
          <p:cNvSpPr txBox="1"/>
          <p:nvPr/>
        </p:nvSpPr>
        <p:spPr>
          <a:xfrm>
            <a:off x="4656759" y="5296624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TIDAK</a:t>
            </a:r>
            <a:endParaRPr lang="en-ID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44686C-9E96-209B-08F0-1A6329834B8E}"/>
              </a:ext>
            </a:extLst>
          </p:cNvPr>
          <p:cNvSpPr txBox="1"/>
          <p:nvPr/>
        </p:nvSpPr>
        <p:spPr>
          <a:xfrm>
            <a:off x="7506833" y="1681590"/>
            <a:ext cx="14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>
                    <a:lumMod val="50000"/>
                  </a:schemeClr>
                </a:solidFill>
              </a:rPr>
              <a:t>ITERASI PENGEMBANGAN</a:t>
            </a:r>
            <a:endParaRPr lang="en-ID" sz="1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D5CF4F-7F3B-98FD-0B3F-9A3084E9A95E}"/>
              </a:ext>
            </a:extLst>
          </p:cNvPr>
          <p:cNvSpPr txBox="1"/>
          <p:nvPr/>
        </p:nvSpPr>
        <p:spPr>
          <a:xfrm>
            <a:off x="3715129" y="355"/>
            <a:ext cx="270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9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170284-2613-2C29-4B90-FDEFE151EDC1}"/>
              </a:ext>
            </a:extLst>
          </p:cNvPr>
          <p:cNvGrpSpPr/>
          <p:nvPr/>
        </p:nvGrpSpPr>
        <p:grpSpPr>
          <a:xfrm>
            <a:off x="3419061" y="0"/>
            <a:ext cx="6255025" cy="6858000"/>
            <a:chOff x="3419061" y="0"/>
            <a:chExt cx="625502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CDBE05-F999-C1A6-79A0-691B3450D35C}"/>
                </a:ext>
              </a:extLst>
            </p:cNvPr>
            <p:cNvSpPr/>
            <p:nvPr/>
          </p:nvSpPr>
          <p:spPr>
            <a:xfrm>
              <a:off x="3419061" y="0"/>
              <a:ext cx="6255025" cy="6858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5FCC26-300A-9FC3-3945-2492DCC8E966}"/>
                </a:ext>
              </a:extLst>
            </p:cNvPr>
            <p:cNvSpPr/>
            <p:nvPr/>
          </p:nvSpPr>
          <p:spPr>
            <a:xfrm>
              <a:off x="5282096" y="37437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BC54F6-A23E-68A0-E60C-AAA85DAB9F26}"/>
                </a:ext>
              </a:extLst>
            </p:cNvPr>
            <p:cNvSpPr/>
            <p:nvPr/>
          </p:nvSpPr>
          <p:spPr>
            <a:xfrm>
              <a:off x="5282096" y="1002000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63D3CB-FD01-6705-2D58-4BA13910A3C5}"/>
                </a:ext>
              </a:extLst>
            </p:cNvPr>
            <p:cNvSpPr/>
            <p:nvPr/>
          </p:nvSpPr>
          <p:spPr>
            <a:xfrm>
              <a:off x="5282096" y="162421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3432D8-CD92-F51B-CCB9-913D76550C9C}"/>
                </a:ext>
              </a:extLst>
            </p:cNvPr>
            <p:cNvSpPr/>
            <p:nvPr/>
          </p:nvSpPr>
          <p:spPr>
            <a:xfrm>
              <a:off x="5282096" y="2246432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C6AC80-CEF7-1C03-7F07-96A488CE20EF}"/>
                </a:ext>
              </a:extLst>
            </p:cNvPr>
            <p:cNvSpPr/>
            <p:nvPr/>
          </p:nvSpPr>
          <p:spPr>
            <a:xfrm>
              <a:off x="7377596" y="2246432"/>
              <a:ext cx="1701800" cy="199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7A94D6-1339-97F0-29DD-F726A1F02468}"/>
                </a:ext>
              </a:extLst>
            </p:cNvPr>
            <p:cNvSpPr txBox="1"/>
            <p:nvPr/>
          </p:nvSpPr>
          <p:spPr>
            <a:xfrm>
              <a:off x="7644469" y="2327695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A1CCD0-A547-2135-DF35-14C177F1C001}"/>
                </a:ext>
              </a:extLst>
            </p:cNvPr>
            <p:cNvSpPr/>
            <p:nvPr/>
          </p:nvSpPr>
          <p:spPr>
            <a:xfrm>
              <a:off x="7466496" y="258930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61D08C-A85D-ED39-37FE-500E4BF5931C}"/>
                </a:ext>
              </a:extLst>
            </p:cNvPr>
            <p:cNvSpPr/>
            <p:nvPr/>
          </p:nvSpPr>
          <p:spPr>
            <a:xfrm>
              <a:off x="7466496" y="318207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88239-484F-84EA-2E48-DDC556C99A9B}"/>
                </a:ext>
              </a:extLst>
            </p:cNvPr>
            <p:cNvSpPr/>
            <p:nvPr/>
          </p:nvSpPr>
          <p:spPr>
            <a:xfrm>
              <a:off x="7466496" y="378401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0D327-1B11-476F-8E48-92DE16210D5C}"/>
                </a:ext>
              </a:extLst>
            </p:cNvPr>
            <p:cNvSpPr/>
            <p:nvPr/>
          </p:nvSpPr>
          <p:spPr>
            <a:xfrm>
              <a:off x="5282096" y="386487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</a:t>
              </a:r>
              <a:endParaRPr lang="en-ID" sz="1100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6E56FB-6B19-8638-8781-0A902AB7FFFE}"/>
                </a:ext>
              </a:extLst>
            </p:cNvPr>
            <p:cNvSpPr/>
            <p:nvPr/>
          </p:nvSpPr>
          <p:spPr>
            <a:xfrm>
              <a:off x="5282096" y="451554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729E7C29-3D2A-91B8-AEDB-E5CA3E7004A3}"/>
                </a:ext>
              </a:extLst>
            </p:cNvPr>
            <p:cNvSpPr/>
            <p:nvPr/>
          </p:nvSpPr>
          <p:spPr>
            <a:xfrm>
              <a:off x="5205896" y="5166222"/>
              <a:ext cx="1854200" cy="7840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KEBUTUHAN TERPENUHI?</a:t>
              </a:r>
              <a:endParaRPr lang="en-ID" sz="1100" b="1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C82146-38EA-AA18-2DA1-F46BBA852FD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132996" y="755745"/>
              <a:ext cx="0" cy="24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330FE6-3A52-07D5-19E3-D7E9CEB4911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132996" y="1383372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8C5113-CE22-1164-B9AE-165F12412AD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132996" y="2005588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50727-7D4D-BFAF-1804-B281C0F4C75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6983896" y="2437118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4F409C-BCE0-3387-4F19-52164ABF4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896" y="4055562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F9B3A9C-C7F0-365E-970B-0554D7C1EC69}"/>
                </a:ext>
              </a:extLst>
            </p:cNvPr>
            <p:cNvCxnSpPr>
              <a:stCxn id="16" idx="1"/>
              <a:endCxn id="7" idx="1"/>
            </p:cNvCxnSpPr>
            <p:nvPr/>
          </p:nvCxnSpPr>
          <p:spPr>
            <a:xfrm rot="10800000" flipH="1">
              <a:off x="5205896" y="1814902"/>
              <a:ext cx="76200" cy="3743332"/>
            </a:xfrm>
            <a:prstGeom prst="bentConnector3">
              <a:avLst>
                <a:gd name="adj1" fmla="val -70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A4FA7F-37F2-496F-06BF-C76E9E06FDD6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6132996" y="4246248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32B10B-5B4F-4F9B-CFB2-9419E0CEAC70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132996" y="4896921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7CB1EB2-3BDE-3DDE-C4CD-B0E809E125C7}"/>
                </a:ext>
              </a:extLst>
            </p:cNvPr>
            <p:cNvSpPr/>
            <p:nvPr/>
          </p:nvSpPr>
          <p:spPr>
            <a:xfrm>
              <a:off x="3927187" y="333477"/>
              <a:ext cx="929459" cy="463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MULAI</a:t>
              </a:r>
              <a:endParaRPr lang="en-ID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4875BC-D417-C7C4-9A59-235F3F4909AC}"/>
                </a:ext>
              </a:extLst>
            </p:cNvPr>
            <p:cNvSpPr/>
            <p:nvPr/>
          </p:nvSpPr>
          <p:spPr>
            <a:xfrm>
              <a:off x="5668266" y="6314293"/>
              <a:ext cx="929459" cy="463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SELESAI</a:t>
              </a:r>
              <a:endParaRPr lang="en-ID" sz="11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6CACDB-A3F1-B848-69D0-97DFBA92AD12}"/>
                </a:ext>
              </a:extLst>
            </p:cNvPr>
            <p:cNvCxnSpPr>
              <a:stCxn id="16" idx="2"/>
              <a:endCxn id="26" idx="0"/>
            </p:cNvCxnSpPr>
            <p:nvPr/>
          </p:nvCxnSpPr>
          <p:spPr>
            <a:xfrm>
              <a:off x="6132996" y="5950246"/>
              <a:ext cx="0" cy="36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425F57-3F2D-37D2-A690-3178DE0DC028}"/>
                </a:ext>
              </a:extLst>
            </p:cNvPr>
            <p:cNvCxnSpPr>
              <a:stCxn id="25" idx="6"/>
              <a:endCxn id="5" idx="1"/>
            </p:cNvCxnSpPr>
            <p:nvPr/>
          </p:nvCxnSpPr>
          <p:spPr>
            <a:xfrm>
              <a:off x="4856646" y="565059"/>
              <a:ext cx="425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957C0F-DB52-C6BC-E2AB-FE2B31323756}"/>
                </a:ext>
              </a:extLst>
            </p:cNvPr>
            <p:cNvSpPr txBox="1"/>
            <p:nvPr/>
          </p:nvSpPr>
          <p:spPr>
            <a:xfrm>
              <a:off x="3746302" y="3347998"/>
              <a:ext cx="943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KEBUTUHAN BARU</a:t>
              </a:r>
              <a:endParaRPr lang="en-ID" sz="1100" b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ADB03E-E302-E892-B35C-7F631AB4F998}"/>
                </a:ext>
              </a:extLst>
            </p:cNvPr>
            <p:cNvSpPr/>
            <p:nvPr/>
          </p:nvSpPr>
          <p:spPr>
            <a:xfrm>
              <a:off x="3732696" y="1464660"/>
              <a:ext cx="5617029" cy="46033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2F21D9-E3D3-ED5D-ABDD-A004A2241535}"/>
                </a:ext>
              </a:extLst>
            </p:cNvPr>
            <p:cNvSpPr txBox="1"/>
            <p:nvPr/>
          </p:nvSpPr>
          <p:spPr>
            <a:xfrm>
              <a:off x="6107595" y="6047265"/>
              <a:ext cx="393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YA</a:t>
              </a:r>
              <a:endParaRPr lang="en-ID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C93D4F-51E3-FFFD-9045-0A30DD6D6177}"/>
                </a:ext>
              </a:extLst>
            </p:cNvPr>
            <p:cNvSpPr txBox="1"/>
            <p:nvPr/>
          </p:nvSpPr>
          <p:spPr>
            <a:xfrm>
              <a:off x="4656759" y="5296624"/>
              <a:ext cx="619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TIDAK</a:t>
              </a:r>
              <a:endParaRPr lang="en-ID" sz="1100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CDE70-DA77-37DA-8685-EEA2DC79D26A}"/>
                </a:ext>
              </a:extLst>
            </p:cNvPr>
            <p:cNvSpPr txBox="1"/>
            <p:nvPr/>
          </p:nvSpPr>
          <p:spPr>
            <a:xfrm>
              <a:off x="7506833" y="1681590"/>
              <a:ext cx="144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</a:rPr>
                <a:t>ITERASI PENGEMBANGAN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068437-4A2F-97FB-162C-C47CC336CC27}"/>
                </a:ext>
              </a:extLst>
            </p:cNvPr>
            <p:cNvSpPr txBox="1"/>
            <p:nvPr/>
          </p:nvSpPr>
          <p:spPr>
            <a:xfrm>
              <a:off x="3715129" y="355"/>
              <a:ext cx="270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039E6C-6124-F81C-0FED-76F33763B1A6}"/>
              </a:ext>
            </a:extLst>
          </p:cNvPr>
          <p:cNvSpPr/>
          <p:nvPr/>
        </p:nvSpPr>
        <p:spPr>
          <a:xfrm>
            <a:off x="303714" y="406400"/>
            <a:ext cx="4900112" cy="613461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D8C3-71F0-8F3A-129F-9ED0BDE29DC9}"/>
              </a:ext>
            </a:extLst>
          </p:cNvPr>
          <p:cNvSpPr/>
          <p:nvPr/>
        </p:nvSpPr>
        <p:spPr>
          <a:xfrm>
            <a:off x="669927" y="1772489"/>
            <a:ext cx="3026738" cy="45108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5B770-F8FA-639D-A2F9-87219242529C}"/>
              </a:ext>
            </a:extLst>
          </p:cNvPr>
          <p:cNvSpPr/>
          <p:nvPr/>
        </p:nvSpPr>
        <p:spPr>
          <a:xfrm>
            <a:off x="1332396" y="628373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ANALISIS KEBUTUHAN</a:t>
            </a:r>
            <a:endParaRPr lang="en-ID" sz="1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C713A-6CA5-0AC2-05E7-42D76C5124A1}"/>
              </a:ext>
            </a:extLst>
          </p:cNvPr>
          <p:cNvSpPr/>
          <p:nvPr/>
        </p:nvSpPr>
        <p:spPr>
          <a:xfrm>
            <a:off x="1332396" y="1200431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PERENCANAAN</a:t>
            </a:r>
            <a:endParaRPr lang="en-ID" sz="11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4F70E-2A95-EE52-A196-7B57260DC4CD}"/>
              </a:ext>
            </a:extLst>
          </p:cNvPr>
          <p:cNvSpPr/>
          <p:nvPr/>
        </p:nvSpPr>
        <p:spPr>
          <a:xfrm>
            <a:off x="1332396" y="2114843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INISIALISASI ITERASI</a:t>
            </a:r>
            <a:endParaRPr lang="en-ID" sz="11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95038-92B7-0958-8795-474E87C16F96}"/>
              </a:ext>
            </a:extLst>
          </p:cNvPr>
          <p:cNvSpPr/>
          <p:nvPr/>
        </p:nvSpPr>
        <p:spPr>
          <a:xfrm>
            <a:off x="1332396" y="2686901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PERANCANGAN</a:t>
            </a:r>
            <a:endParaRPr lang="en-ID" sz="11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E77C2-4843-4661-3BD0-14D777DF3D70}"/>
              </a:ext>
            </a:extLst>
          </p:cNvPr>
          <p:cNvSpPr/>
          <p:nvPr/>
        </p:nvSpPr>
        <p:spPr>
          <a:xfrm>
            <a:off x="1332396" y="3258959"/>
            <a:ext cx="1701800" cy="177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17371-2ABD-036B-055E-BFBE0DB75871}"/>
              </a:ext>
            </a:extLst>
          </p:cNvPr>
          <p:cNvSpPr txBox="1"/>
          <p:nvPr/>
        </p:nvSpPr>
        <p:spPr>
          <a:xfrm>
            <a:off x="1599269" y="3340222"/>
            <a:ext cx="116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IMPLEMENTASI</a:t>
            </a:r>
            <a:endParaRPr lang="en-ID" sz="1100" b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B6456-28AB-C3DD-D261-AB9B39488432}"/>
              </a:ext>
            </a:extLst>
          </p:cNvPr>
          <p:cNvSpPr/>
          <p:nvPr/>
        </p:nvSpPr>
        <p:spPr>
          <a:xfrm>
            <a:off x="1421296" y="3601832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PENGUJIAN UNIT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3CAB9-A497-F081-C7FE-7A14C4DF4FE3}"/>
              </a:ext>
            </a:extLst>
          </p:cNvPr>
          <p:cNvSpPr/>
          <p:nvPr/>
        </p:nvSpPr>
        <p:spPr>
          <a:xfrm>
            <a:off x="1421296" y="4068181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PENULISAN KODE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0CBF7-8EF8-B96B-A376-A8535F970B5F}"/>
              </a:ext>
            </a:extLst>
          </p:cNvPr>
          <p:cNvSpPr/>
          <p:nvPr/>
        </p:nvSpPr>
        <p:spPr>
          <a:xfrm>
            <a:off x="1421296" y="4534530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PEMFAKTORAN ULANG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22C7B-098A-6115-CA22-32303B3D4FD4}"/>
              </a:ext>
            </a:extLst>
          </p:cNvPr>
          <p:cNvSpPr/>
          <p:nvPr/>
        </p:nvSpPr>
        <p:spPr>
          <a:xfrm>
            <a:off x="1332396" y="5223349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PENGUJIAN SISTEM</a:t>
            </a:r>
            <a:endParaRPr lang="en-ID" sz="11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79304-3C5D-2D71-F745-F157DF384D09}"/>
              </a:ext>
            </a:extLst>
          </p:cNvPr>
          <p:cNvSpPr/>
          <p:nvPr/>
        </p:nvSpPr>
        <p:spPr>
          <a:xfrm>
            <a:off x="1332396" y="5795407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RETROSPEKTIF</a:t>
            </a:r>
            <a:endParaRPr lang="en-ID" sz="11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1CBA49-7590-49C7-DA71-D659F931D6E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83296" y="1009745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BC2FBB-56A3-377B-F2DD-8F8BAB75FDD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83296" y="1581803"/>
            <a:ext cx="0" cy="533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58D8F-7B41-ABE2-9FCD-0425C69853C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183296" y="2496215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1964F1-3121-8A94-9AB8-A7DCF2B13E6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183296" y="3068273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14C0A-AE84-D0B9-9058-D2565097903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183296" y="5604721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2DAC7E-638C-3BEC-0935-7D81A015A149}"/>
              </a:ext>
            </a:extLst>
          </p:cNvPr>
          <p:cNvSpPr txBox="1"/>
          <p:nvPr/>
        </p:nvSpPr>
        <p:spPr>
          <a:xfrm>
            <a:off x="3147353" y="673710"/>
            <a:ext cx="198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320E27-3B0D-AED5-F093-EB0194E4B8B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183296" y="5032663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AEF10EA-519F-31C9-AE2F-3C2074CA14F6}"/>
              </a:ext>
            </a:extLst>
          </p:cNvPr>
          <p:cNvSpPr/>
          <p:nvPr/>
        </p:nvSpPr>
        <p:spPr>
          <a:xfrm rot="5400000">
            <a:off x="2126451" y="1893882"/>
            <a:ext cx="51282" cy="51282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58F7D48-DB03-2EB1-B1AF-0C0A2C450CBB}"/>
              </a:ext>
            </a:extLst>
          </p:cNvPr>
          <p:cNvCxnSpPr>
            <a:stCxn id="17" idx="1"/>
            <a:endCxn id="95" idx="3"/>
          </p:cNvCxnSpPr>
          <p:nvPr/>
        </p:nvCxnSpPr>
        <p:spPr>
          <a:xfrm rot="10800000" flipH="1">
            <a:off x="1332395" y="1919523"/>
            <a:ext cx="794055" cy="4066570"/>
          </a:xfrm>
          <a:prstGeom prst="bentConnector3">
            <a:avLst>
              <a:gd name="adj1" fmla="val -43183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2415FC72-C48F-5B98-92C3-000F517C7328}"/>
              </a:ext>
            </a:extLst>
          </p:cNvPr>
          <p:cNvSpPr/>
          <p:nvPr/>
        </p:nvSpPr>
        <p:spPr>
          <a:xfrm>
            <a:off x="4113692" y="2746829"/>
            <a:ext cx="775805" cy="11867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A17E3D-8B8A-A009-0B42-97197B012CA6}"/>
              </a:ext>
            </a:extLst>
          </p:cNvPr>
          <p:cNvSpPr txBox="1"/>
          <p:nvPr/>
        </p:nvSpPr>
        <p:spPr>
          <a:xfrm rot="16200000">
            <a:off x="4160497" y="3319730"/>
            <a:ext cx="682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LOGS</a:t>
            </a:r>
            <a:endParaRPr lang="en-ID" b="1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6DFF6A-C731-AFF5-383C-2D37AA2CA181}"/>
              </a:ext>
            </a:extLst>
          </p:cNvPr>
          <p:cNvCxnSpPr>
            <a:cxnSpLocks/>
          </p:cNvCxnSpPr>
          <p:nvPr/>
        </p:nvCxnSpPr>
        <p:spPr>
          <a:xfrm>
            <a:off x="3034195" y="1391117"/>
            <a:ext cx="1079496" cy="155318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E5DE8A1-4FA5-562F-3534-27D89902147D}"/>
              </a:ext>
            </a:extLst>
          </p:cNvPr>
          <p:cNvCxnSpPr>
            <a:cxnSpLocks/>
          </p:cNvCxnSpPr>
          <p:nvPr/>
        </p:nvCxnSpPr>
        <p:spPr>
          <a:xfrm flipV="1">
            <a:off x="3034195" y="3340222"/>
            <a:ext cx="1079496" cy="80558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AB25C86-9AF5-8E19-A60D-2FAFC16B23B8}"/>
              </a:ext>
            </a:extLst>
          </p:cNvPr>
          <p:cNvCxnSpPr>
            <a:cxnSpLocks/>
          </p:cNvCxnSpPr>
          <p:nvPr/>
        </p:nvCxnSpPr>
        <p:spPr>
          <a:xfrm flipV="1">
            <a:off x="3034195" y="3683000"/>
            <a:ext cx="1079496" cy="173103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918AB4E-D900-6E23-4C6D-CB2A56A37978}"/>
              </a:ext>
            </a:extLst>
          </p:cNvPr>
          <p:cNvGrpSpPr/>
          <p:nvPr/>
        </p:nvGrpSpPr>
        <p:grpSpPr>
          <a:xfrm>
            <a:off x="5870592" y="406400"/>
            <a:ext cx="4900112" cy="6134613"/>
            <a:chOff x="5870592" y="406400"/>
            <a:chExt cx="4900112" cy="613461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0692EE1-E3A7-68F5-1D84-5E391690C38B}"/>
                </a:ext>
              </a:extLst>
            </p:cNvPr>
            <p:cNvSpPr/>
            <p:nvPr/>
          </p:nvSpPr>
          <p:spPr>
            <a:xfrm>
              <a:off x="5870592" y="406400"/>
              <a:ext cx="4900112" cy="613461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F87C98-09E7-3D0F-C56B-344265913F0E}"/>
                </a:ext>
              </a:extLst>
            </p:cNvPr>
            <p:cNvSpPr/>
            <p:nvPr/>
          </p:nvSpPr>
          <p:spPr>
            <a:xfrm>
              <a:off x="6236805" y="1772489"/>
              <a:ext cx="3026738" cy="451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ABA35CC-33B1-4400-A798-069BF70767BF}"/>
                </a:ext>
              </a:extLst>
            </p:cNvPr>
            <p:cNvSpPr/>
            <p:nvPr/>
          </p:nvSpPr>
          <p:spPr>
            <a:xfrm>
              <a:off x="6899274" y="62837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C90EC04-729C-80A7-3C3D-8A47A6DC2BA0}"/>
                </a:ext>
              </a:extLst>
            </p:cNvPr>
            <p:cNvSpPr/>
            <p:nvPr/>
          </p:nvSpPr>
          <p:spPr>
            <a:xfrm>
              <a:off x="6899274" y="1200431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9108722-6927-A51D-2DEA-37253451B9BF}"/>
                </a:ext>
              </a:extLst>
            </p:cNvPr>
            <p:cNvSpPr/>
            <p:nvPr/>
          </p:nvSpPr>
          <p:spPr>
            <a:xfrm>
              <a:off x="6899274" y="211484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969AC1B-2145-4730-AD9F-D46A0895B76F}"/>
                </a:ext>
              </a:extLst>
            </p:cNvPr>
            <p:cNvSpPr/>
            <p:nvPr/>
          </p:nvSpPr>
          <p:spPr>
            <a:xfrm>
              <a:off x="6899274" y="2686901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688DAB2-BF72-FBB8-74B1-99729A6DF52B}"/>
                </a:ext>
              </a:extLst>
            </p:cNvPr>
            <p:cNvSpPr/>
            <p:nvPr/>
          </p:nvSpPr>
          <p:spPr>
            <a:xfrm>
              <a:off x="6899274" y="3258959"/>
              <a:ext cx="1701800" cy="1773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16F1E06-B673-7DC0-9D51-3658A488F101}"/>
                </a:ext>
              </a:extLst>
            </p:cNvPr>
            <p:cNvSpPr txBox="1"/>
            <p:nvPr/>
          </p:nvSpPr>
          <p:spPr>
            <a:xfrm>
              <a:off x="7166147" y="3340222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E07347-BF64-EAB1-D409-56A3E5F899F0}"/>
                </a:ext>
              </a:extLst>
            </p:cNvPr>
            <p:cNvSpPr/>
            <p:nvPr/>
          </p:nvSpPr>
          <p:spPr>
            <a:xfrm>
              <a:off x="6988174" y="3601832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56D77C-CE3C-2213-962E-316BA90ECB35}"/>
                </a:ext>
              </a:extLst>
            </p:cNvPr>
            <p:cNvSpPr/>
            <p:nvPr/>
          </p:nvSpPr>
          <p:spPr>
            <a:xfrm>
              <a:off x="6988174" y="4068181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DD00C0C-3F32-635C-B79D-5704D13733B9}"/>
                </a:ext>
              </a:extLst>
            </p:cNvPr>
            <p:cNvSpPr/>
            <p:nvPr/>
          </p:nvSpPr>
          <p:spPr>
            <a:xfrm>
              <a:off x="6988174" y="453453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43EA11-77CE-6673-5EF0-05F8634A16BE}"/>
                </a:ext>
              </a:extLst>
            </p:cNvPr>
            <p:cNvSpPr/>
            <p:nvPr/>
          </p:nvSpPr>
          <p:spPr>
            <a:xfrm>
              <a:off x="6899274" y="522334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 SISTEM</a:t>
              </a:r>
              <a:endParaRPr lang="en-ID" sz="1100" b="1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7D60B02-DD3E-70F1-4DA6-7E31877B49C5}"/>
                </a:ext>
              </a:extLst>
            </p:cNvPr>
            <p:cNvSpPr/>
            <p:nvPr/>
          </p:nvSpPr>
          <p:spPr>
            <a:xfrm>
              <a:off x="6899274" y="5795407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0BC2E2F-D679-7034-8433-D8118F1EAB3F}"/>
                </a:ext>
              </a:extLst>
            </p:cNvPr>
            <p:cNvCxnSpPr>
              <a:stCxn id="115" idx="2"/>
              <a:endCxn id="116" idx="0"/>
            </p:cNvCxnSpPr>
            <p:nvPr/>
          </p:nvCxnSpPr>
          <p:spPr>
            <a:xfrm>
              <a:off x="7750174" y="1009745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A44044B-6176-5F17-4555-7C082B817787}"/>
                </a:ext>
              </a:extLst>
            </p:cNvPr>
            <p:cNvCxnSpPr>
              <a:stCxn id="116" idx="2"/>
              <a:endCxn id="117" idx="0"/>
            </p:cNvCxnSpPr>
            <p:nvPr/>
          </p:nvCxnSpPr>
          <p:spPr>
            <a:xfrm>
              <a:off x="7750174" y="1581803"/>
              <a:ext cx="0" cy="533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CC575F1-C669-F200-9E57-94EC85B9D5AA}"/>
                </a:ext>
              </a:extLst>
            </p:cNvPr>
            <p:cNvCxnSpPr>
              <a:stCxn id="117" idx="2"/>
              <a:endCxn id="118" idx="0"/>
            </p:cNvCxnSpPr>
            <p:nvPr/>
          </p:nvCxnSpPr>
          <p:spPr>
            <a:xfrm>
              <a:off x="7750174" y="2496215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E0BB228-C347-5A0B-B18C-D064C31506F7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7750174" y="3068273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ABEF7AB-FC9E-90FB-3A5A-8CA1B7266F5C}"/>
                </a:ext>
              </a:extLst>
            </p:cNvPr>
            <p:cNvCxnSpPr>
              <a:stCxn id="124" idx="2"/>
              <a:endCxn id="125" idx="0"/>
            </p:cNvCxnSpPr>
            <p:nvPr/>
          </p:nvCxnSpPr>
          <p:spPr>
            <a:xfrm>
              <a:off x="7750174" y="5604721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E4E5EE-36F7-B8F4-0D7B-8E0CF1F6719E}"/>
                </a:ext>
              </a:extLst>
            </p:cNvPr>
            <p:cNvSpPr txBox="1"/>
            <p:nvPr/>
          </p:nvSpPr>
          <p:spPr>
            <a:xfrm>
              <a:off x="8714231" y="673710"/>
              <a:ext cx="1985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BFE21F0-C728-5EBE-B90D-8CDF0F10AF2F}"/>
                </a:ext>
              </a:extLst>
            </p:cNvPr>
            <p:cNvCxnSpPr>
              <a:cxnSpLocks/>
              <a:stCxn id="119" idx="2"/>
              <a:endCxn id="124" idx="0"/>
            </p:cNvCxnSpPr>
            <p:nvPr/>
          </p:nvCxnSpPr>
          <p:spPr>
            <a:xfrm>
              <a:off x="7750174" y="5032663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1232F2EB-A962-0E0B-7D4D-93110404FDD0}"/>
                </a:ext>
              </a:extLst>
            </p:cNvPr>
            <p:cNvSpPr/>
            <p:nvPr/>
          </p:nvSpPr>
          <p:spPr>
            <a:xfrm rot="5400000">
              <a:off x="7693329" y="1893882"/>
              <a:ext cx="51282" cy="51282"/>
            </a:xfrm>
            <a:prstGeom prst="triangl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F6E82F2F-963A-95DE-5313-D899F80DDB47}"/>
                </a:ext>
              </a:extLst>
            </p:cNvPr>
            <p:cNvCxnSpPr>
              <a:stCxn id="125" idx="1"/>
              <a:endCxn id="133" idx="3"/>
            </p:cNvCxnSpPr>
            <p:nvPr/>
          </p:nvCxnSpPr>
          <p:spPr>
            <a:xfrm rot="10800000" flipH="1">
              <a:off x="6899273" y="1919523"/>
              <a:ext cx="794055" cy="4066570"/>
            </a:xfrm>
            <a:prstGeom prst="bentConnector3">
              <a:avLst>
                <a:gd name="adj1" fmla="val -43183"/>
              </a:avLst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lowchart: Magnetic Disk 134">
              <a:extLst>
                <a:ext uri="{FF2B5EF4-FFF2-40B4-BE49-F238E27FC236}">
                  <a16:creationId xmlns:a16="http://schemas.microsoft.com/office/drawing/2014/main" id="{0693E81D-A188-7D65-CC52-9A57F8549814}"/>
                </a:ext>
              </a:extLst>
            </p:cNvPr>
            <p:cNvSpPr/>
            <p:nvPr/>
          </p:nvSpPr>
          <p:spPr>
            <a:xfrm>
              <a:off x="9680570" y="2746829"/>
              <a:ext cx="775805" cy="11867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696245-2A38-24B1-2A76-3B1BCDA1C2CA}"/>
                </a:ext>
              </a:extLst>
            </p:cNvPr>
            <p:cNvSpPr txBox="1"/>
            <p:nvPr/>
          </p:nvSpPr>
          <p:spPr>
            <a:xfrm rot="16200000">
              <a:off x="9727375" y="3319730"/>
              <a:ext cx="682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LOGS</a:t>
              </a:r>
              <a:endParaRPr lang="en-ID" b="1">
                <a:solidFill>
                  <a:schemeClr val="bg1"/>
                </a:solidFill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1A3BE2A-6EFE-C654-667A-52E8A8CD0DB7}"/>
                </a:ext>
              </a:extLst>
            </p:cNvPr>
            <p:cNvCxnSpPr>
              <a:cxnSpLocks/>
            </p:cNvCxnSpPr>
            <p:nvPr/>
          </p:nvCxnSpPr>
          <p:spPr>
            <a:xfrm>
              <a:off x="8601073" y="1391117"/>
              <a:ext cx="1079496" cy="1553182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1AA2BCB-E560-D069-A968-FAF986B12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073" y="3340222"/>
              <a:ext cx="1079496" cy="805589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1943AC0-AA1C-6497-08A4-9AE9341F6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073" y="3683000"/>
              <a:ext cx="1079496" cy="1731035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95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110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Togi Sinaga</dc:creator>
  <cp:lastModifiedBy>Togi Sinaga</cp:lastModifiedBy>
  <cp:revision>3</cp:revision>
  <dcterms:created xsi:type="dcterms:W3CDTF">2023-03-14T12:17:12Z</dcterms:created>
  <dcterms:modified xsi:type="dcterms:W3CDTF">2023-03-15T22:38:06Z</dcterms:modified>
</cp:coreProperties>
</file>