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E5B-4E22-01CC-D3C5-6EDCF810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1BC9-BFF5-5D06-BBAC-B054AD4D9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B845-0B5B-7E1A-0A8F-7442325F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54F9-FE27-60D8-1654-12D290F8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FCFD-65A2-ADA9-6B59-3CB6446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52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8053-722D-403F-AFCC-3D49CD5F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4C6A-6FEA-494F-47B4-A153F3386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FD10-7086-9D44-D79B-12D63FD7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5D2F-DDF4-4213-9106-E87EF321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166A-B9B6-1BA1-8306-A07A974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24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0214A-E6A5-9BC0-EABE-5C2D13BA4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74D8-77A7-88FD-0C82-BCCEAB37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4624-0E2B-0DC5-CC58-3DBC14C4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B513-A896-1125-30A0-B4BD7D48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6642-D720-6926-623B-E36F03E1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95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F8D1-3B78-8BF5-2F3F-60BDEEAA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1F35-8EC1-FAE9-D9E7-2169C67E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D129-31D1-D438-85E4-6CF9D1E8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CF09-E297-5E2F-1F5A-92DB58AB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3344-0E2D-3702-F6D0-FDC1D782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08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6FC3-7C48-84B8-5ADD-F5C48B3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3664-18BD-1F95-575D-C1704DD5E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81A7-69C7-7A4E-7269-93F13514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F2E4-F869-FC54-D03A-214359A2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B836-F7BC-AD92-63D7-55C50F81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13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ABC-C545-32B9-6124-7189F016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283F-40F8-3CFC-F65B-3453D653F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94B1-A389-F0CC-7E94-616D83E41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F324C-0A8E-4EC4-F9D3-A81EDF2D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E4B2-1906-82B1-A4E5-B0F755FE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470A-E879-5C44-8C95-DDF88824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02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B27E-2904-E6A1-B5F8-72457B2E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2B1CD-839C-9955-60E4-F541A3FF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A02C8-9BAF-3526-DAB8-5F1AF6AE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D7729-1CAC-2B9B-6A5E-90D42FF1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DB1FC-36EA-9A2F-E945-9B342B811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893AE-E2E7-7970-7725-448ACED8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A321A-35A7-B0EB-2419-A0A73A4A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F4A95-ADE4-483A-241B-2D433906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77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C8-4876-3EFA-873B-E8EFDDC4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C36AB-6D49-5F22-49ED-058E7A38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188C0-4500-A2D0-B2FA-76A1A627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3D147-6F31-9C1C-33DE-E127BFF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1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D2509-9DD6-51E3-DFA4-5D2C2C94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752DC-1227-9576-1EB5-88317C00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9187-32DE-9046-7A16-74268256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4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5EA1-AF19-8497-EC02-E53F78BC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6BE8-D07B-989E-3103-A69F5AD6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02D6-40EA-76C8-BFA4-A03E3BB6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858-4579-6E4C-320F-A4CD6CC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AAE8-E998-D070-14E2-023B6DBB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C2829-95C9-34AB-F609-9C7F5D42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7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47E-AA93-4BAB-7081-C211B9D4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20E7F-A15E-C7D6-B7FA-72BBB7A17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DCB3-B0CE-6545-5EFF-5D5F5486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17FD-E56D-8CCC-C2D7-D213A9E3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54EE1-5A33-090F-8C71-BD801583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F1E40-2BD9-3238-264E-D993D54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6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3BD57-7C0E-9ABE-6BEC-F21EFD4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3994-4FA3-EF42-940E-F7FCB0B5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3A90-DCC9-B112-1A38-8A182485A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04B6-FAAC-4148-B5E9-0698D5D13422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C6BF-A6EF-DCC0-6884-EFEC5E36E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F297-E737-7286-8A05-4F9921E8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86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B364361-3FE3-23C6-D8D1-AA23C6A424E6}"/>
              </a:ext>
            </a:extLst>
          </p:cNvPr>
          <p:cNvSpPr/>
          <p:nvPr/>
        </p:nvSpPr>
        <p:spPr>
          <a:xfrm>
            <a:off x="3419061" y="0"/>
            <a:ext cx="6255025" cy="6858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199D6319-3693-E221-E3CF-9D0D104561F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5183" y="79375"/>
            <a:ext cx="2495364" cy="2371831"/>
          </a:xfrm>
          <a:prstGeom prst="rect">
            <a:avLst/>
          </a:prstGeom>
          <a:ln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33393B-6E60-F729-A6BE-4878C51201DA}"/>
              </a:ext>
            </a:extLst>
          </p:cNvPr>
          <p:cNvSpPr/>
          <p:nvPr/>
        </p:nvSpPr>
        <p:spPr>
          <a:xfrm>
            <a:off x="5282096" y="374373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ANALISIS KEBUTUHAN</a:t>
            </a:r>
            <a:endParaRPr lang="en-ID" sz="11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74B94-D431-4F08-D92C-5C04161CF334}"/>
              </a:ext>
            </a:extLst>
          </p:cNvPr>
          <p:cNvSpPr/>
          <p:nvPr/>
        </p:nvSpPr>
        <p:spPr>
          <a:xfrm>
            <a:off x="5282096" y="1002000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PERENCANAAN</a:t>
            </a:r>
            <a:endParaRPr lang="en-ID" sz="11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33B74-8108-9FBA-DAD5-26E497AC3A45}"/>
              </a:ext>
            </a:extLst>
          </p:cNvPr>
          <p:cNvSpPr/>
          <p:nvPr/>
        </p:nvSpPr>
        <p:spPr>
          <a:xfrm>
            <a:off x="5282096" y="1624216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INISIALISASI ITERASI</a:t>
            </a:r>
            <a:endParaRPr lang="en-ID" sz="11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250B67-668C-6268-05BC-3FD16938A64E}"/>
              </a:ext>
            </a:extLst>
          </p:cNvPr>
          <p:cNvSpPr/>
          <p:nvPr/>
        </p:nvSpPr>
        <p:spPr>
          <a:xfrm>
            <a:off x="5282096" y="2246432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PERANCANGAN</a:t>
            </a:r>
            <a:endParaRPr lang="en-ID" sz="11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9DFFE-C5C6-8F8C-E4EE-4C83EB513177}"/>
              </a:ext>
            </a:extLst>
          </p:cNvPr>
          <p:cNvSpPr/>
          <p:nvPr/>
        </p:nvSpPr>
        <p:spPr>
          <a:xfrm>
            <a:off x="7377596" y="2246432"/>
            <a:ext cx="1701800" cy="199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A8F44-3C6F-2ECF-3E00-575BBADC32F1}"/>
              </a:ext>
            </a:extLst>
          </p:cNvPr>
          <p:cNvSpPr txBox="1"/>
          <p:nvPr/>
        </p:nvSpPr>
        <p:spPr>
          <a:xfrm>
            <a:off x="7644469" y="2327695"/>
            <a:ext cx="116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IMPLEMENTASI</a:t>
            </a:r>
            <a:endParaRPr lang="en-ID" sz="1100" b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1173F1-AE6C-CD19-0E09-59294F335CDE}"/>
              </a:ext>
            </a:extLst>
          </p:cNvPr>
          <p:cNvSpPr/>
          <p:nvPr/>
        </p:nvSpPr>
        <p:spPr>
          <a:xfrm>
            <a:off x="7466496" y="2589305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PENGUJIAN UNIT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15B6-D6CC-2C73-7D0B-978130549E58}"/>
              </a:ext>
            </a:extLst>
          </p:cNvPr>
          <p:cNvSpPr/>
          <p:nvPr/>
        </p:nvSpPr>
        <p:spPr>
          <a:xfrm>
            <a:off x="7466496" y="3182070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PENULISAN KODE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9AE75-BE63-E944-BFFE-D14C032CB3BB}"/>
              </a:ext>
            </a:extLst>
          </p:cNvPr>
          <p:cNvSpPr/>
          <p:nvPr/>
        </p:nvSpPr>
        <p:spPr>
          <a:xfrm>
            <a:off x="7466496" y="3784015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PEMFAKTORAN ULANG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2A5D9-B12D-1836-91C7-AC26D6F10D19}"/>
              </a:ext>
            </a:extLst>
          </p:cNvPr>
          <p:cNvSpPr/>
          <p:nvPr/>
        </p:nvSpPr>
        <p:spPr>
          <a:xfrm>
            <a:off x="5282096" y="3864876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PENGUJIAN</a:t>
            </a:r>
            <a:endParaRPr lang="en-ID" sz="11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05ED21-9194-1CFA-6558-98EA029B824A}"/>
              </a:ext>
            </a:extLst>
          </p:cNvPr>
          <p:cNvSpPr/>
          <p:nvPr/>
        </p:nvSpPr>
        <p:spPr>
          <a:xfrm>
            <a:off x="5282096" y="4515549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RETROSPEKTIF</a:t>
            </a:r>
            <a:endParaRPr lang="en-ID" sz="11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9DCCD-8C80-33C8-E457-0A35EB61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6" y="2380629"/>
            <a:ext cx="2781114" cy="42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ADD4BB5-802B-71C6-D4E0-09C2B15FA752}"/>
              </a:ext>
            </a:extLst>
          </p:cNvPr>
          <p:cNvSpPr/>
          <p:nvPr/>
        </p:nvSpPr>
        <p:spPr>
          <a:xfrm>
            <a:off x="5205896" y="5166222"/>
            <a:ext cx="1854200" cy="784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KEBUTUHAN TERPENUHI?</a:t>
            </a:r>
            <a:endParaRPr lang="en-ID" sz="1100"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C4A58E-8D4D-8F23-E1A2-1D2B993C83F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32996" y="755745"/>
            <a:ext cx="0" cy="2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ED0D61-B94F-2D36-5AE9-0BEA2CD3085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132996" y="1383372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A791F3-0A62-62E2-7272-F26D5C6D9AC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32996" y="2005588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52EB5F-CB44-4ADF-BD6B-F4A89A1BCB15}"/>
              </a:ext>
            </a:extLst>
          </p:cNvPr>
          <p:cNvCxnSpPr>
            <a:stCxn id="9" idx="3"/>
          </p:cNvCxnSpPr>
          <p:nvPr/>
        </p:nvCxnSpPr>
        <p:spPr>
          <a:xfrm>
            <a:off x="6983896" y="2437118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1E2760-F468-6964-E8A6-5E84723E9A64}"/>
              </a:ext>
            </a:extLst>
          </p:cNvPr>
          <p:cNvCxnSpPr>
            <a:cxnSpLocks/>
          </p:cNvCxnSpPr>
          <p:nvPr/>
        </p:nvCxnSpPr>
        <p:spPr>
          <a:xfrm flipH="1">
            <a:off x="6983896" y="4055562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F60C14-0976-C407-B9BD-F7072A9DB73D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5205896" y="1814902"/>
            <a:ext cx="76200" cy="3743332"/>
          </a:xfrm>
          <a:prstGeom prst="bentConnector3">
            <a:avLst>
              <a:gd name="adj1" fmla="val -7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E08908-10AB-C50F-3D48-824E60FB4EB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132996" y="4246248"/>
            <a:ext cx="0" cy="2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09BAB8-FC13-9A3D-265D-052F60B986A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132996" y="4896921"/>
            <a:ext cx="0" cy="2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5EB729F-6663-3D59-EAB2-24657CFF2433}"/>
              </a:ext>
            </a:extLst>
          </p:cNvPr>
          <p:cNvSpPr/>
          <p:nvPr/>
        </p:nvSpPr>
        <p:spPr>
          <a:xfrm>
            <a:off x="3927187" y="333477"/>
            <a:ext cx="929459" cy="463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MULAI</a:t>
            </a:r>
            <a:endParaRPr lang="en-ID" sz="11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86E5A6-7D9C-2602-BA97-036310C83DB1}"/>
              </a:ext>
            </a:extLst>
          </p:cNvPr>
          <p:cNvSpPr/>
          <p:nvPr/>
        </p:nvSpPr>
        <p:spPr>
          <a:xfrm>
            <a:off x="5668266" y="6314293"/>
            <a:ext cx="929459" cy="463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SELESAI</a:t>
            </a:r>
            <a:endParaRPr lang="en-ID" sz="11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51C7D1-C264-086D-E508-E470638D6873}"/>
              </a:ext>
            </a:extLst>
          </p:cNvPr>
          <p:cNvCxnSpPr>
            <a:stCxn id="20" idx="2"/>
            <a:endCxn id="39" idx="0"/>
          </p:cNvCxnSpPr>
          <p:nvPr/>
        </p:nvCxnSpPr>
        <p:spPr>
          <a:xfrm>
            <a:off x="6132996" y="5950246"/>
            <a:ext cx="0" cy="36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E51A1-1298-1FC6-58F8-0BDE0E2297E0}"/>
              </a:ext>
            </a:extLst>
          </p:cNvPr>
          <p:cNvCxnSpPr>
            <a:stCxn id="38" idx="6"/>
            <a:endCxn id="6" idx="1"/>
          </p:cNvCxnSpPr>
          <p:nvPr/>
        </p:nvCxnSpPr>
        <p:spPr>
          <a:xfrm>
            <a:off x="4856646" y="565059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DBD6CB-76FC-BD7A-DD99-B205D7AC6B89}"/>
              </a:ext>
            </a:extLst>
          </p:cNvPr>
          <p:cNvSpPr txBox="1"/>
          <p:nvPr/>
        </p:nvSpPr>
        <p:spPr>
          <a:xfrm>
            <a:off x="3746302" y="3347998"/>
            <a:ext cx="94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KEBUTUHAN BARU</a:t>
            </a:r>
            <a:endParaRPr lang="en-ID" sz="11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504A73-CB14-38FE-909A-F9F4B13A9B3A}"/>
              </a:ext>
            </a:extLst>
          </p:cNvPr>
          <p:cNvSpPr/>
          <p:nvPr/>
        </p:nvSpPr>
        <p:spPr>
          <a:xfrm>
            <a:off x="3732696" y="1464660"/>
            <a:ext cx="5617029" cy="46033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49ED61-BE49-2BD6-1DE7-B715EFC33AD5}"/>
              </a:ext>
            </a:extLst>
          </p:cNvPr>
          <p:cNvSpPr txBox="1"/>
          <p:nvPr/>
        </p:nvSpPr>
        <p:spPr>
          <a:xfrm>
            <a:off x="6107595" y="6047265"/>
            <a:ext cx="3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YA</a:t>
            </a:r>
            <a:endParaRPr lang="en-ID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848A92-CCEA-AC10-41C4-979266B07CD9}"/>
              </a:ext>
            </a:extLst>
          </p:cNvPr>
          <p:cNvSpPr txBox="1"/>
          <p:nvPr/>
        </p:nvSpPr>
        <p:spPr>
          <a:xfrm>
            <a:off x="4656759" y="5296624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TIDAK</a:t>
            </a:r>
            <a:endParaRPr lang="en-ID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44686C-9E96-209B-08F0-1A6329834B8E}"/>
              </a:ext>
            </a:extLst>
          </p:cNvPr>
          <p:cNvSpPr txBox="1"/>
          <p:nvPr/>
        </p:nvSpPr>
        <p:spPr>
          <a:xfrm>
            <a:off x="7506833" y="1681590"/>
            <a:ext cx="14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>
                    <a:lumMod val="50000"/>
                  </a:schemeClr>
                </a:solidFill>
              </a:rPr>
              <a:t>ITERASI PENGEMBANGAN</a:t>
            </a:r>
            <a:endParaRPr lang="en-ID" sz="1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D5CF4F-7F3B-98FD-0B3F-9A3084E9A95E}"/>
              </a:ext>
            </a:extLst>
          </p:cNvPr>
          <p:cNvSpPr txBox="1"/>
          <p:nvPr/>
        </p:nvSpPr>
        <p:spPr>
          <a:xfrm>
            <a:off x="3715129" y="355"/>
            <a:ext cx="270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9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170284-2613-2C29-4B90-FDEFE151EDC1}"/>
              </a:ext>
            </a:extLst>
          </p:cNvPr>
          <p:cNvGrpSpPr/>
          <p:nvPr/>
        </p:nvGrpSpPr>
        <p:grpSpPr>
          <a:xfrm>
            <a:off x="3419061" y="0"/>
            <a:ext cx="6255025" cy="6858000"/>
            <a:chOff x="3419061" y="0"/>
            <a:chExt cx="625502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CDBE05-F999-C1A6-79A0-691B3450D35C}"/>
                </a:ext>
              </a:extLst>
            </p:cNvPr>
            <p:cNvSpPr/>
            <p:nvPr/>
          </p:nvSpPr>
          <p:spPr>
            <a:xfrm>
              <a:off x="3419061" y="0"/>
              <a:ext cx="6255025" cy="6858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5FCC26-300A-9FC3-3945-2492DCC8E966}"/>
                </a:ext>
              </a:extLst>
            </p:cNvPr>
            <p:cNvSpPr/>
            <p:nvPr/>
          </p:nvSpPr>
          <p:spPr>
            <a:xfrm>
              <a:off x="5282096" y="37437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ANALISIS KEBUTUHAN</a:t>
              </a:r>
              <a:endParaRPr lang="en-ID" sz="1100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BC54F6-A23E-68A0-E60C-AAA85DAB9F26}"/>
                </a:ext>
              </a:extLst>
            </p:cNvPr>
            <p:cNvSpPr/>
            <p:nvPr/>
          </p:nvSpPr>
          <p:spPr>
            <a:xfrm>
              <a:off x="5282096" y="1002000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PERENCANAAN</a:t>
              </a:r>
              <a:endParaRPr lang="en-ID" sz="1100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63D3CB-FD01-6705-2D58-4BA13910A3C5}"/>
                </a:ext>
              </a:extLst>
            </p:cNvPr>
            <p:cNvSpPr/>
            <p:nvPr/>
          </p:nvSpPr>
          <p:spPr>
            <a:xfrm>
              <a:off x="5282096" y="162421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INISIALISASI ITERASI</a:t>
              </a:r>
              <a:endParaRPr lang="en-ID" sz="1100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3432D8-CD92-F51B-CCB9-913D76550C9C}"/>
                </a:ext>
              </a:extLst>
            </p:cNvPr>
            <p:cNvSpPr/>
            <p:nvPr/>
          </p:nvSpPr>
          <p:spPr>
            <a:xfrm>
              <a:off x="5282096" y="2246432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PERANCANGAN</a:t>
              </a:r>
              <a:endParaRPr lang="en-ID" sz="1100" b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C6AC80-CEF7-1C03-7F07-96A488CE20EF}"/>
                </a:ext>
              </a:extLst>
            </p:cNvPr>
            <p:cNvSpPr/>
            <p:nvPr/>
          </p:nvSpPr>
          <p:spPr>
            <a:xfrm>
              <a:off x="7377596" y="2246432"/>
              <a:ext cx="1701800" cy="1999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b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7A94D6-1339-97F0-29DD-F726A1F02468}"/>
                </a:ext>
              </a:extLst>
            </p:cNvPr>
            <p:cNvSpPr txBox="1"/>
            <p:nvPr/>
          </p:nvSpPr>
          <p:spPr>
            <a:xfrm>
              <a:off x="7644469" y="2327695"/>
              <a:ext cx="116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</a:rPr>
                <a:t>IMPLEMENTASI</a:t>
              </a:r>
              <a:endParaRPr lang="en-ID" sz="1100" b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A1CCD0-A547-2135-DF35-14C177F1C001}"/>
                </a:ext>
              </a:extLst>
            </p:cNvPr>
            <p:cNvSpPr/>
            <p:nvPr/>
          </p:nvSpPr>
          <p:spPr>
            <a:xfrm>
              <a:off x="7466496" y="2589305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PENGUJIAN UNIT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61D08C-A85D-ED39-37FE-500E4BF5931C}"/>
                </a:ext>
              </a:extLst>
            </p:cNvPr>
            <p:cNvSpPr/>
            <p:nvPr/>
          </p:nvSpPr>
          <p:spPr>
            <a:xfrm>
              <a:off x="7466496" y="3182070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PENULISAN KODE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88239-484F-84EA-2E48-DDC556C99A9B}"/>
                </a:ext>
              </a:extLst>
            </p:cNvPr>
            <p:cNvSpPr/>
            <p:nvPr/>
          </p:nvSpPr>
          <p:spPr>
            <a:xfrm>
              <a:off x="7466496" y="3784015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PEMFAKTORAN ULANG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0D327-1B11-476F-8E48-92DE16210D5C}"/>
                </a:ext>
              </a:extLst>
            </p:cNvPr>
            <p:cNvSpPr/>
            <p:nvPr/>
          </p:nvSpPr>
          <p:spPr>
            <a:xfrm>
              <a:off x="5282096" y="386487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PENGUJIAN</a:t>
              </a:r>
              <a:endParaRPr lang="en-ID" sz="1100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6E56FB-6B19-8638-8781-0A902AB7FFFE}"/>
                </a:ext>
              </a:extLst>
            </p:cNvPr>
            <p:cNvSpPr/>
            <p:nvPr/>
          </p:nvSpPr>
          <p:spPr>
            <a:xfrm>
              <a:off x="5282096" y="4515549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RETROSPEKTIF</a:t>
              </a:r>
              <a:endParaRPr lang="en-ID" sz="1100" b="1"/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729E7C29-3D2A-91B8-AEDB-E5CA3E7004A3}"/>
                </a:ext>
              </a:extLst>
            </p:cNvPr>
            <p:cNvSpPr/>
            <p:nvPr/>
          </p:nvSpPr>
          <p:spPr>
            <a:xfrm>
              <a:off x="5205896" y="5166222"/>
              <a:ext cx="1854200" cy="7840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KEBUTUHAN TERPENUHI?</a:t>
              </a:r>
              <a:endParaRPr lang="en-ID" sz="1100" b="1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C82146-38EA-AA18-2DA1-F46BBA852FD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132996" y="755745"/>
              <a:ext cx="0" cy="246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330FE6-3A52-07D5-19E3-D7E9CEB4911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132996" y="1383372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8C5113-CE22-1164-B9AE-165F12412AD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132996" y="2005588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50727-7D4D-BFAF-1804-B281C0F4C75C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6983896" y="2437118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4F409C-BCE0-3387-4F19-52164ABF4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3896" y="4055562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F9B3A9C-C7F0-365E-970B-0554D7C1EC69}"/>
                </a:ext>
              </a:extLst>
            </p:cNvPr>
            <p:cNvCxnSpPr>
              <a:stCxn id="16" idx="1"/>
              <a:endCxn id="7" idx="1"/>
            </p:cNvCxnSpPr>
            <p:nvPr/>
          </p:nvCxnSpPr>
          <p:spPr>
            <a:xfrm rot="10800000" flipH="1">
              <a:off x="5205896" y="1814902"/>
              <a:ext cx="76200" cy="3743332"/>
            </a:xfrm>
            <a:prstGeom prst="bentConnector3">
              <a:avLst>
                <a:gd name="adj1" fmla="val -70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A4FA7F-37F2-496F-06BF-C76E9E06FDD6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6132996" y="4246248"/>
              <a:ext cx="0" cy="26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32B10B-5B4F-4F9B-CFB2-9419E0CEAC70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132996" y="4896921"/>
              <a:ext cx="0" cy="26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7CB1EB2-3BDE-3DDE-C4CD-B0E809E125C7}"/>
                </a:ext>
              </a:extLst>
            </p:cNvPr>
            <p:cNvSpPr/>
            <p:nvPr/>
          </p:nvSpPr>
          <p:spPr>
            <a:xfrm>
              <a:off x="3927187" y="333477"/>
              <a:ext cx="929459" cy="463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MULAI</a:t>
              </a:r>
              <a:endParaRPr lang="en-ID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4875BC-D417-C7C4-9A59-235F3F4909AC}"/>
                </a:ext>
              </a:extLst>
            </p:cNvPr>
            <p:cNvSpPr/>
            <p:nvPr/>
          </p:nvSpPr>
          <p:spPr>
            <a:xfrm>
              <a:off x="5668266" y="6314293"/>
              <a:ext cx="929459" cy="463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SELESAI</a:t>
              </a:r>
              <a:endParaRPr lang="en-ID" sz="11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76CACDB-A3F1-B848-69D0-97DFBA92AD12}"/>
                </a:ext>
              </a:extLst>
            </p:cNvPr>
            <p:cNvCxnSpPr>
              <a:stCxn id="16" idx="2"/>
              <a:endCxn id="26" idx="0"/>
            </p:cNvCxnSpPr>
            <p:nvPr/>
          </p:nvCxnSpPr>
          <p:spPr>
            <a:xfrm>
              <a:off x="6132996" y="5950246"/>
              <a:ext cx="0" cy="36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425F57-3F2D-37D2-A690-3178DE0DC028}"/>
                </a:ext>
              </a:extLst>
            </p:cNvPr>
            <p:cNvCxnSpPr>
              <a:stCxn id="25" idx="6"/>
              <a:endCxn id="5" idx="1"/>
            </p:cNvCxnSpPr>
            <p:nvPr/>
          </p:nvCxnSpPr>
          <p:spPr>
            <a:xfrm>
              <a:off x="4856646" y="565059"/>
              <a:ext cx="425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957C0F-DB52-C6BC-E2AB-FE2B31323756}"/>
                </a:ext>
              </a:extLst>
            </p:cNvPr>
            <p:cNvSpPr txBox="1"/>
            <p:nvPr/>
          </p:nvSpPr>
          <p:spPr>
            <a:xfrm>
              <a:off x="3746302" y="3347998"/>
              <a:ext cx="9434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KEBUTUHAN BARU</a:t>
              </a:r>
              <a:endParaRPr lang="en-ID" sz="1100" b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ADB03E-E302-E892-B35C-7F631AB4F998}"/>
                </a:ext>
              </a:extLst>
            </p:cNvPr>
            <p:cNvSpPr/>
            <p:nvPr/>
          </p:nvSpPr>
          <p:spPr>
            <a:xfrm>
              <a:off x="3732696" y="1464660"/>
              <a:ext cx="5617029" cy="46033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2F21D9-E3D3-ED5D-ABDD-A004A2241535}"/>
                </a:ext>
              </a:extLst>
            </p:cNvPr>
            <p:cNvSpPr txBox="1"/>
            <p:nvPr/>
          </p:nvSpPr>
          <p:spPr>
            <a:xfrm>
              <a:off x="6107595" y="6047265"/>
              <a:ext cx="393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YA</a:t>
              </a:r>
              <a:endParaRPr lang="en-ID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C93D4F-51E3-FFFD-9045-0A30DD6D6177}"/>
                </a:ext>
              </a:extLst>
            </p:cNvPr>
            <p:cNvSpPr txBox="1"/>
            <p:nvPr/>
          </p:nvSpPr>
          <p:spPr>
            <a:xfrm>
              <a:off x="4656759" y="5296624"/>
              <a:ext cx="619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TIDAK</a:t>
              </a:r>
              <a:endParaRPr lang="en-ID" sz="1100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CDE70-DA77-37DA-8685-EEA2DC79D26A}"/>
                </a:ext>
              </a:extLst>
            </p:cNvPr>
            <p:cNvSpPr txBox="1"/>
            <p:nvPr/>
          </p:nvSpPr>
          <p:spPr>
            <a:xfrm>
              <a:off x="7506833" y="1681590"/>
              <a:ext cx="144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</a:rPr>
                <a:t>ITERASI PENGEMBANGAN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068437-4A2F-97FB-162C-C47CC336CC27}"/>
                </a:ext>
              </a:extLst>
            </p:cNvPr>
            <p:cNvSpPr txBox="1"/>
            <p:nvPr/>
          </p:nvSpPr>
          <p:spPr>
            <a:xfrm>
              <a:off x="3715129" y="355"/>
              <a:ext cx="270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5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Togi Sinaga</dc:creator>
  <cp:lastModifiedBy>Togi Sinaga</cp:lastModifiedBy>
  <cp:revision>2</cp:revision>
  <dcterms:created xsi:type="dcterms:W3CDTF">2023-03-14T12:17:12Z</dcterms:created>
  <dcterms:modified xsi:type="dcterms:W3CDTF">2023-03-15T01:16:40Z</dcterms:modified>
</cp:coreProperties>
</file>