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6464-E40D-0AC0-C4A2-96E43111D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ADBB3-203C-A9A3-F7D8-312E0C4A8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DC6C3-5D06-5E87-E34D-39DC9041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8291-A408-F43B-6652-D2CA8625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E184-CB04-1364-54D9-598A173C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482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2FD9-8140-664C-5580-D7D8C647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A8D49-9E9B-3C0D-8642-D56C7CA4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BA5B0-4F62-5D9E-B477-61BDBE4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C07EC-6880-6832-D5D5-08410AC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DA11-206B-66A1-F8E7-88EAF6AA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91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01B3E-7091-1503-6C8C-7F4F56C20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BFCC-6ED5-B4E1-1572-52C14E4D8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7F8B-582C-D39F-0B5A-5F7B04E8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B5BB-6CAC-9953-5C65-D1893FDC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27DB-9D52-A926-1EF1-B6C6F961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07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1AF2-7DBF-1704-1FA5-5863EE2B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2A39-D04D-BBA3-209E-A1AD8DFE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84C4-63A3-67AB-90A9-620CE59C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D61C-F867-5120-891D-49A86A00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77D1-2663-97FE-E6D3-7F58CCAD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35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73A2-700C-4B87-B5A6-F90A2365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E42B-AB63-42B4-6499-1C0504F2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33B7-1340-161B-6F7D-2D82250A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1EDC-FBB3-E85C-97CB-7A268BE9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4EC8-FA41-DF9A-80B7-03C0B0C9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48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8912-D8FD-26E0-088A-1F2235FB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CB22-5431-32A9-1625-5C4437418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57ED-4947-107B-D31C-5680CBEA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E5C75-2509-2894-6601-A9CF1838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5004B-A86E-E2C6-8153-BB4C4FC6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F15AE-B726-641C-D2ED-8CE4E137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7A30-FD57-5F7D-F2F3-764A795B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37EDE-3097-A71E-6867-3966B4D5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3C488-8544-33A7-A45F-3BFD6A88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EA7DA-DD7B-805F-33C9-FF72F7497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7A015-DD06-6F70-FDFF-7671F1E7C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B062D-0600-4E33-D41F-8CDE5F4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B76E7-775F-DDD4-AB0F-D90F163D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7D6FF-0633-FBDB-8995-40A91526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79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5FC9-4F55-A81E-6C90-ABFFA1AA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95CA-72F8-6191-E36A-35C6EC56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20D4-8E51-CE43-E958-880251D7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CD25D-AAED-7345-508E-F58342FD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881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E0C8-F627-405B-6F33-72FCBE94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12DEF-8FAA-082B-368D-3DBBC8E3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C4D41-E6E5-A652-BA49-4BF7FBC3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00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7541-7327-3D7B-45CD-DAB49EC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2CB4-CE0B-42F5-00EC-D2A6F3839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31DF6-619D-1942-844A-B6CB95AC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9E5AA-F10E-53E6-3BF4-F919A6CC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AD7AA-C5C2-8544-169A-9B7E73EF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446D9-9AA5-AEA2-2262-AB948A93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195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2D35-101E-FDD1-675B-78B87020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0D1DA-4BF2-F32B-7617-6540F6CE2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F3259-01CC-6BB5-0E92-9C76503A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4F75-DE6A-14F0-1A9F-35EFE399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831DF-B24D-F754-38AC-32D5DD2F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862EA-9710-3AD4-D3D6-536C91AA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179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7946D-2231-DE36-0701-ABA1FDD0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77C5-8130-85A8-DE90-849B1772F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BFE17-235E-3E22-94E4-EC9749373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AB77-2195-401A-8427-0FD9DDAA3B28}" type="datetimeFigureOut">
              <a:rPr lang="en-ID" smtClean="0"/>
              <a:t>14/03/2023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FB7F-54E5-17A0-9108-1965BBFB8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15DD-3E0F-0181-7F4D-3596DB3BA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C6A7-9AC7-4348-AAAA-F91D899AC5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48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C76745-6989-5712-064C-0C2BBCE87E3B}"/>
              </a:ext>
            </a:extLst>
          </p:cNvPr>
          <p:cNvSpPr/>
          <p:nvPr/>
        </p:nvSpPr>
        <p:spPr>
          <a:xfrm>
            <a:off x="3544001" y="884580"/>
            <a:ext cx="911004" cy="51153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WEBSITE</a:t>
            </a:r>
            <a:endParaRPr lang="en-ID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9F4F0C-5B87-FC17-8C4B-236696FD6802}"/>
              </a:ext>
            </a:extLst>
          </p:cNvPr>
          <p:cNvSpPr/>
          <p:nvPr/>
        </p:nvSpPr>
        <p:spPr>
          <a:xfrm>
            <a:off x="7041262" y="871328"/>
            <a:ext cx="1245152" cy="511533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MIDTRANS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C4FB4-A80E-A044-519A-E50E811977AD}"/>
              </a:ext>
            </a:extLst>
          </p:cNvPr>
          <p:cNvSpPr/>
          <p:nvPr/>
        </p:nvSpPr>
        <p:spPr>
          <a:xfrm>
            <a:off x="10744200" y="871329"/>
            <a:ext cx="1089990" cy="51153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BANK</a:t>
            </a:r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BE1A87-CF1A-EBC4-6B8D-B8427775E68F}"/>
              </a:ext>
            </a:extLst>
          </p:cNvPr>
          <p:cNvCxnSpPr>
            <a:cxnSpLocks/>
          </p:cNvCxnSpPr>
          <p:nvPr/>
        </p:nvCxnSpPr>
        <p:spPr>
          <a:xfrm>
            <a:off x="4624713" y="2202344"/>
            <a:ext cx="24271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5BF31D-11CC-01CA-A3EF-330DEA90F5D0}"/>
              </a:ext>
            </a:extLst>
          </p:cNvPr>
          <p:cNvSpPr txBox="1"/>
          <p:nvPr/>
        </p:nvSpPr>
        <p:spPr>
          <a:xfrm>
            <a:off x="4976254" y="2717753"/>
            <a:ext cx="1486519" cy="16312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Data : {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telepon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nomor kartu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exp_month_year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cvv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A1130-BFDA-DFDD-F65E-E72CB0D6B9EE}"/>
              </a:ext>
            </a:extLst>
          </p:cNvPr>
          <p:cNvSpPr txBox="1"/>
          <p:nvPr/>
        </p:nvSpPr>
        <p:spPr>
          <a:xfrm>
            <a:off x="8548535" y="2278377"/>
            <a:ext cx="1933543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Midtrans mengecek kartu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8C5087-EFF8-8A59-19DE-69859A05AF06}"/>
              </a:ext>
            </a:extLst>
          </p:cNvPr>
          <p:cNvCxnSpPr>
            <a:cxnSpLocks/>
          </p:cNvCxnSpPr>
          <p:nvPr/>
        </p:nvCxnSpPr>
        <p:spPr>
          <a:xfrm>
            <a:off x="8286414" y="2202344"/>
            <a:ext cx="24980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D9302-2988-BE24-E1F8-4F60183EB057}"/>
              </a:ext>
            </a:extLst>
          </p:cNvPr>
          <p:cNvSpPr/>
          <p:nvPr/>
        </p:nvSpPr>
        <p:spPr>
          <a:xfrm>
            <a:off x="198173" y="160083"/>
            <a:ext cx="717581" cy="511533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USER</a:t>
            </a:r>
            <a:endParaRPr lang="en-ID" sz="14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720DB7-C710-5BB1-0FDC-A4FF2D6E538C}"/>
              </a:ext>
            </a:extLst>
          </p:cNvPr>
          <p:cNvCxnSpPr>
            <a:cxnSpLocks/>
          </p:cNvCxnSpPr>
          <p:nvPr/>
        </p:nvCxnSpPr>
        <p:spPr>
          <a:xfrm flipH="1">
            <a:off x="1494243" y="1192694"/>
            <a:ext cx="20497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1DF01-B359-F8E0-6306-F80372C7B570}"/>
              </a:ext>
            </a:extLst>
          </p:cNvPr>
          <p:cNvSpPr txBox="1"/>
          <p:nvPr/>
        </p:nvSpPr>
        <p:spPr>
          <a:xfrm>
            <a:off x="1705146" y="1268728"/>
            <a:ext cx="160813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 pilihan</a:t>
            </a:r>
          </a:p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972143-CAF6-4F26-1213-6A9294C9D960}"/>
              </a:ext>
            </a:extLst>
          </p:cNvPr>
          <p:cNvCxnSpPr>
            <a:cxnSpLocks/>
          </p:cNvCxnSpPr>
          <p:nvPr/>
        </p:nvCxnSpPr>
        <p:spPr>
          <a:xfrm>
            <a:off x="1494243" y="2209800"/>
            <a:ext cx="20497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299491-6A4E-FBF2-4333-85D1B8F8454E}"/>
              </a:ext>
            </a:extLst>
          </p:cNvPr>
          <p:cNvSpPr txBox="1"/>
          <p:nvPr/>
        </p:nvSpPr>
        <p:spPr>
          <a:xfrm>
            <a:off x="1826758" y="2388630"/>
            <a:ext cx="148651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Memilih layanan</a:t>
            </a:r>
          </a:p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yang akan dipesan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364B7-4790-95A0-9D35-335FB3FA9974}"/>
              </a:ext>
            </a:extLst>
          </p:cNvPr>
          <p:cNvSpPr txBox="1"/>
          <p:nvPr/>
        </p:nvSpPr>
        <p:spPr>
          <a:xfrm>
            <a:off x="1826759" y="2850295"/>
            <a:ext cx="1486520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POST REQUEST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Data diri : {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email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telepon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Data bank : {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no_kartu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exp_month_year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cvv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8202C1-E236-D32F-FFA5-429643D7B066}"/>
              </a:ext>
            </a:extLst>
          </p:cNvPr>
          <p:cNvSpPr txBox="1"/>
          <p:nvPr/>
        </p:nvSpPr>
        <p:spPr>
          <a:xfrm>
            <a:off x="4976776" y="2256088"/>
            <a:ext cx="148651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 token kartu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56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62218B2-C6D2-FEE3-CAE6-B90A8FC9DC6A}"/>
              </a:ext>
            </a:extLst>
          </p:cNvPr>
          <p:cNvCxnSpPr>
            <a:stCxn id="36" idx="4"/>
            <a:endCxn id="48" idx="0"/>
          </p:cNvCxnSpPr>
          <p:nvPr/>
        </p:nvCxnSpPr>
        <p:spPr>
          <a:xfrm rot="5400000">
            <a:off x="3672700" y="3306930"/>
            <a:ext cx="2300814" cy="6117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C511FC8-FD82-9D2F-A61A-85FC0B3623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49013" y="1330706"/>
            <a:ext cx="617901" cy="30345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B8567D7-3648-F3DB-CB2F-4D57556831FA}"/>
              </a:ext>
            </a:extLst>
          </p:cNvPr>
          <p:cNvCxnSpPr>
            <a:cxnSpLocks/>
            <a:stCxn id="48" idx="6"/>
            <a:endCxn id="55" idx="4"/>
          </p:cNvCxnSpPr>
          <p:nvPr/>
        </p:nvCxnSpPr>
        <p:spPr>
          <a:xfrm flipV="1">
            <a:off x="4702749" y="3527990"/>
            <a:ext cx="2837940" cy="14207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79D9CFC-E6EA-1A4B-9C96-1654754B81E2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H="1" flipV="1">
            <a:off x="4320613" y="3640248"/>
            <a:ext cx="993912" cy="1922352"/>
          </a:xfrm>
          <a:prstGeom prst="bentConnector4">
            <a:avLst>
              <a:gd name="adj1" fmla="val -69000"/>
              <a:gd name="adj2" fmla="val 10054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A33F03B-A7BE-402C-43D0-05F34A3EAE31}"/>
              </a:ext>
            </a:extLst>
          </p:cNvPr>
          <p:cNvCxnSpPr>
            <a:stCxn id="28" idx="6"/>
            <a:endCxn id="36" idx="0"/>
          </p:cNvCxnSpPr>
          <p:nvPr/>
        </p:nvCxnSpPr>
        <p:spPr>
          <a:xfrm>
            <a:off x="1640954" y="1773390"/>
            <a:ext cx="3488041" cy="317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0C3C80-555A-835F-F3EF-407895CC1D96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E78141-3344-448B-F99E-BD4FDC8668F7}"/>
              </a:ext>
            </a:extLst>
          </p:cNvPr>
          <p:cNvCxnSpPr>
            <a:cxnSpLocks/>
          </p:cNvCxnSpPr>
          <p:nvPr/>
        </p:nvCxnSpPr>
        <p:spPr>
          <a:xfrm>
            <a:off x="3048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9CCE5C-26A0-C30F-9AFD-AB384DBF9BFA}"/>
              </a:ext>
            </a:extLst>
          </p:cNvPr>
          <p:cNvCxnSpPr>
            <a:cxnSpLocks/>
          </p:cNvCxnSpPr>
          <p:nvPr/>
        </p:nvCxnSpPr>
        <p:spPr>
          <a:xfrm>
            <a:off x="9144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C642C-D7AE-488D-3813-A7A65262752E}"/>
              </a:ext>
            </a:extLst>
          </p:cNvPr>
          <p:cNvSpPr/>
          <p:nvPr/>
        </p:nvSpPr>
        <p:spPr>
          <a:xfrm>
            <a:off x="0" y="0"/>
            <a:ext cx="3047996" cy="3710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USER</a:t>
            </a:r>
            <a:endParaRPr lang="en-ID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DDCE3-E030-1CE7-5064-C59A39694D76}"/>
              </a:ext>
            </a:extLst>
          </p:cNvPr>
          <p:cNvSpPr/>
          <p:nvPr/>
        </p:nvSpPr>
        <p:spPr>
          <a:xfrm>
            <a:off x="3048005" y="0"/>
            <a:ext cx="3047996" cy="371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WEBSITE</a:t>
            </a:r>
            <a:endParaRPr lang="en-ID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1E7B8A-6A26-85F7-780B-334F36F4C8D3}"/>
              </a:ext>
            </a:extLst>
          </p:cNvPr>
          <p:cNvSpPr/>
          <p:nvPr/>
        </p:nvSpPr>
        <p:spPr>
          <a:xfrm>
            <a:off x="6095995" y="-1"/>
            <a:ext cx="3047996" cy="3710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MIDTRANS</a:t>
            </a:r>
            <a:endParaRPr lang="en-ID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0A3F11-2319-7685-C1CD-3E8622FEAE37}"/>
              </a:ext>
            </a:extLst>
          </p:cNvPr>
          <p:cNvSpPr/>
          <p:nvPr/>
        </p:nvSpPr>
        <p:spPr>
          <a:xfrm>
            <a:off x="9143985" y="0"/>
            <a:ext cx="3047996" cy="371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BANK</a:t>
            </a:r>
            <a:endParaRPr lang="en-ID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B9006-393F-FE77-402F-4574C7A1D6CA}"/>
              </a:ext>
            </a:extLst>
          </p:cNvPr>
          <p:cNvSpPr/>
          <p:nvPr/>
        </p:nvSpPr>
        <p:spPr>
          <a:xfrm>
            <a:off x="2239613" y="599993"/>
            <a:ext cx="1616766" cy="46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Tampilkan pilihan layanan</a:t>
            </a:r>
            <a:endParaRPr lang="en-ID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B678AE-0E9E-140C-7D93-778F903DD3E0}"/>
              </a:ext>
            </a:extLst>
          </p:cNvPr>
          <p:cNvSpPr/>
          <p:nvPr/>
        </p:nvSpPr>
        <p:spPr>
          <a:xfrm>
            <a:off x="4386460" y="644884"/>
            <a:ext cx="371061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</a:t>
            </a:r>
            <a:endParaRPr lang="en-ID" sz="1200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A6AFEB-4B3A-8E8E-755E-BE6BD0746219}"/>
              </a:ext>
            </a:extLst>
          </p:cNvPr>
          <p:cNvSpPr/>
          <p:nvPr/>
        </p:nvSpPr>
        <p:spPr>
          <a:xfrm>
            <a:off x="1269893" y="1587859"/>
            <a:ext cx="371061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2</a:t>
            </a:r>
            <a:endParaRPr lang="en-ID" sz="12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814689-4690-3A0D-DF7D-065EE1ECC1F2}"/>
              </a:ext>
            </a:extLst>
          </p:cNvPr>
          <p:cNvSpPr/>
          <p:nvPr/>
        </p:nvSpPr>
        <p:spPr>
          <a:xfrm>
            <a:off x="2239613" y="1184992"/>
            <a:ext cx="1616766" cy="46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Memilih layanan</a:t>
            </a:r>
          </a:p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yang akan dipesan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730359-C987-770A-C6BA-91613A691D90}"/>
              </a:ext>
            </a:extLst>
          </p:cNvPr>
          <p:cNvSpPr/>
          <p:nvPr/>
        </p:nvSpPr>
        <p:spPr>
          <a:xfrm>
            <a:off x="2239613" y="1645835"/>
            <a:ext cx="1616765" cy="109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POST Request</a:t>
            </a:r>
          </a:p>
          <a:p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Data diri : {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telepon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Data bank : {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no_kartu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cvv,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exp_month_year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1050C-6A82-DE84-7239-FC1A08C9EB36}"/>
              </a:ext>
            </a:extLst>
          </p:cNvPr>
          <p:cNvSpPr/>
          <p:nvPr/>
        </p:nvSpPr>
        <p:spPr>
          <a:xfrm>
            <a:off x="4320613" y="2531497"/>
            <a:ext cx="1616766" cy="47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Mengambil token kartu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3EA9A5-CE90-3F33-DD35-71A76E636934}"/>
              </a:ext>
            </a:extLst>
          </p:cNvPr>
          <p:cNvSpPr/>
          <p:nvPr/>
        </p:nvSpPr>
        <p:spPr>
          <a:xfrm>
            <a:off x="4320613" y="2992340"/>
            <a:ext cx="1616765" cy="129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</a:t>
            </a:r>
            <a:r>
              <a:rPr lang="en-ID" sz="1200" b="0" i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MidtransNew3ds.js</a:t>
            </a:r>
            <a:r>
              <a:rPr lang="en-ID" sz="1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Data diri : {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telepon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Data bank : {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no_kartu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cvv,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exp_month_year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4A415B-E8C1-5764-DEAE-1A90CD372D98}"/>
              </a:ext>
            </a:extLst>
          </p:cNvPr>
          <p:cNvSpPr/>
          <p:nvPr/>
        </p:nvSpPr>
        <p:spPr>
          <a:xfrm>
            <a:off x="4943464" y="2091350"/>
            <a:ext cx="371061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3</a:t>
            </a:r>
            <a:endParaRPr lang="en-ID" sz="1200" b="1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1ED3C34-724D-97A7-5635-23795AD4F276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0800000" flipV="1">
            <a:off x="1455424" y="830415"/>
            <a:ext cx="2931036" cy="7574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04EF2D-44E5-1099-8B91-8D5CB598645A}"/>
              </a:ext>
            </a:extLst>
          </p:cNvPr>
          <p:cNvSpPr/>
          <p:nvPr/>
        </p:nvSpPr>
        <p:spPr>
          <a:xfrm>
            <a:off x="3172593" y="3527990"/>
            <a:ext cx="990588" cy="3255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D" sz="1200" b="1" i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oken_kartu</a:t>
            </a:r>
            <a:endParaRPr lang="en-ID" sz="1200" b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4549DC-9977-A3DB-8183-4ABC5085F3AE}"/>
              </a:ext>
            </a:extLst>
          </p:cNvPr>
          <p:cNvSpPr/>
          <p:nvPr/>
        </p:nvSpPr>
        <p:spPr>
          <a:xfrm>
            <a:off x="5287610" y="4449996"/>
            <a:ext cx="1616766" cy="46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Mengirim data transaksi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F44E1-A511-94D6-7893-A69090F0A1AD}"/>
              </a:ext>
            </a:extLst>
          </p:cNvPr>
          <p:cNvSpPr/>
          <p:nvPr/>
        </p:nvSpPr>
        <p:spPr>
          <a:xfrm>
            <a:off x="5287610" y="4910839"/>
            <a:ext cx="1616765" cy="735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POST Request</a:t>
            </a:r>
          </a:p>
          <a:p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Data transaksi : {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token_kartu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6DB1C89-C8F8-8E03-219D-DA55EDECF22B}"/>
              </a:ext>
            </a:extLst>
          </p:cNvPr>
          <p:cNvSpPr/>
          <p:nvPr/>
        </p:nvSpPr>
        <p:spPr>
          <a:xfrm>
            <a:off x="4331688" y="4763225"/>
            <a:ext cx="371061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</a:t>
            </a:r>
            <a:endParaRPr lang="en-ID" sz="1200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182F95A-A102-758A-B630-76CFC4BF6D4F}"/>
              </a:ext>
            </a:extLst>
          </p:cNvPr>
          <p:cNvSpPr/>
          <p:nvPr/>
        </p:nvSpPr>
        <p:spPr>
          <a:xfrm>
            <a:off x="7355158" y="3156929"/>
            <a:ext cx="371061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5</a:t>
            </a:r>
            <a:endParaRPr lang="en-ID" sz="12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E23433-02C9-76BB-C58D-54963554F679}"/>
              </a:ext>
            </a:extLst>
          </p:cNvPr>
          <p:cNvSpPr/>
          <p:nvPr/>
        </p:nvSpPr>
        <p:spPr>
          <a:xfrm>
            <a:off x="8324463" y="2308695"/>
            <a:ext cx="1616766" cy="46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Meneruskan pembayaran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4AB7CD4-7EA7-EC19-C4D9-D64FD2329417}"/>
              </a:ext>
            </a:extLst>
          </p:cNvPr>
          <p:cNvSpPr/>
          <p:nvPr/>
        </p:nvSpPr>
        <p:spPr>
          <a:xfrm>
            <a:off x="10482460" y="2365670"/>
            <a:ext cx="371061" cy="37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6</a:t>
            </a:r>
            <a:endParaRPr lang="en-ID" sz="1200" b="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A16453-999C-C017-CD09-557AB785A4A8}"/>
              </a:ext>
            </a:extLst>
          </p:cNvPr>
          <p:cNvSpPr/>
          <p:nvPr/>
        </p:nvSpPr>
        <p:spPr>
          <a:xfrm>
            <a:off x="10333686" y="2777959"/>
            <a:ext cx="1616766" cy="46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Menerima pembayaran</a:t>
            </a:r>
            <a:endParaRPr lang="en-ID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4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CE8849-8147-ACAF-21EA-96C7520D2C26}"/>
              </a:ext>
            </a:extLst>
          </p:cNvPr>
          <p:cNvSpPr/>
          <p:nvPr/>
        </p:nvSpPr>
        <p:spPr>
          <a:xfrm>
            <a:off x="0" y="0"/>
            <a:ext cx="62853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b="1"/>
              <a:t>USER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28675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Togi Sinaga</dc:creator>
  <cp:lastModifiedBy>Togi Sinaga</cp:lastModifiedBy>
  <cp:revision>1</cp:revision>
  <dcterms:created xsi:type="dcterms:W3CDTF">2023-03-14T15:07:06Z</dcterms:created>
  <dcterms:modified xsi:type="dcterms:W3CDTF">2023-03-14T15:07:24Z</dcterms:modified>
</cp:coreProperties>
</file>