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66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8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8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0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7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57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9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2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3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4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48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194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B5D-0EB7-4692-91F6-061DEBBE20B8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6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84B13FF-7F99-81D7-0867-ADFFE60D3667}"/>
              </a:ext>
            </a:extLst>
          </p:cNvPr>
          <p:cNvSpPr/>
          <p:nvPr/>
        </p:nvSpPr>
        <p:spPr>
          <a:xfrm>
            <a:off x="7696200" y="55509"/>
            <a:ext cx="7239000" cy="860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8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0539F-A846-546A-5450-11815D2D36CA}"/>
              </a:ext>
            </a:extLst>
          </p:cNvPr>
          <p:cNvSpPr/>
          <p:nvPr/>
        </p:nvSpPr>
        <p:spPr>
          <a:xfrm>
            <a:off x="8176986" y="1271851"/>
            <a:ext cx="6277428" cy="6247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D0834-0E86-932B-A1DD-3D50B25D2458}"/>
              </a:ext>
            </a:extLst>
          </p:cNvPr>
          <p:cNvSpPr/>
          <p:nvPr/>
        </p:nvSpPr>
        <p:spPr>
          <a:xfrm>
            <a:off x="10109607" y="1468424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ANALISIS KEBUTUHAN</a:t>
            </a:r>
            <a:endParaRPr lang="en-ID" sz="11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E0040-F3E8-79C1-5E22-6D206D71CDF7}"/>
              </a:ext>
            </a:extLst>
          </p:cNvPr>
          <p:cNvSpPr/>
          <p:nvPr/>
        </p:nvSpPr>
        <p:spPr>
          <a:xfrm>
            <a:off x="10109607" y="2096051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PERENCANAAN</a:t>
            </a:r>
            <a:endParaRPr lang="en-ID" sz="1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EB3F8-C301-D8E6-ABD3-D88DE09F0B5F}"/>
              </a:ext>
            </a:extLst>
          </p:cNvPr>
          <p:cNvSpPr/>
          <p:nvPr/>
        </p:nvSpPr>
        <p:spPr>
          <a:xfrm>
            <a:off x="10109607" y="2718267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INISIALISASI ITERASI</a:t>
            </a:r>
            <a:endParaRPr lang="en-ID" sz="11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B0225-07ED-F291-D10E-F7DB5DF6F037}"/>
              </a:ext>
            </a:extLst>
          </p:cNvPr>
          <p:cNvSpPr/>
          <p:nvPr/>
        </p:nvSpPr>
        <p:spPr>
          <a:xfrm>
            <a:off x="10109607" y="3340484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PERANCANGAN</a:t>
            </a:r>
            <a:endParaRPr lang="en-ID" sz="11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BE4A5-4CCA-ECF8-17CC-CC403E7B9470}"/>
              </a:ext>
            </a:extLst>
          </p:cNvPr>
          <p:cNvSpPr/>
          <p:nvPr/>
        </p:nvSpPr>
        <p:spPr>
          <a:xfrm>
            <a:off x="12205106" y="3340483"/>
            <a:ext cx="1701800" cy="199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F572-0341-A2A4-BFE1-BD80D244C73A}"/>
              </a:ext>
            </a:extLst>
          </p:cNvPr>
          <p:cNvSpPr txBox="1"/>
          <p:nvPr/>
        </p:nvSpPr>
        <p:spPr>
          <a:xfrm>
            <a:off x="12471979" y="3421746"/>
            <a:ext cx="116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IMPLEMENTASI</a:t>
            </a:r>
            <a:endParaRPr lang="en-ID" sz="1100" b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E97D0-4D40-7C5D-5669-B708549DEE42}"/>
              </a:ext>
            </a:extLst>
          </p:cNvPr>
          <p:cNvSpPr/>
          <p:nvPr/>
        </p:nvSpPr>
        <p:spPr>
          <a:xfrm>
            <a:off x="12294007" y="3683357"/>
            <a:ext cx="1524000" cy="424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PENGUJIAN UNIT</a:t>
            </a:r>
            <a:br>
              <a:rPr lang="en-US" sz="11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1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216DD-FB5D-58DB-6B53-1EE976FE0329}"/>
              </a:ext>
            </a:extLst>
          </p:cNvPr>
          <p:cNvSpPr/>
          <p:nvPr/>
        </p:nvSpPr>
        <p:spPr>
          <a:xfrm>
            <a:off x="12294007" y="4311773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PENULISAN KODE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3F1B0-F5B5-013A-8942-B5BBBB881430}"/>
              </a:ext>
            </a:extLst>
          </p:cNvPr>
          <p:cNvSpPr/>
          <p:nvPr/>
        </p:nvSpPr>
        <p:spPr>
          <a:xfrm>
            <a:off x="12294007" y="4878068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PEMFAKTORAN ULANG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69BB0-5AE9-94E6-E39C-15A18FA94521}"/>
              </a:ext>
            </a:extLst>
          </p:cNvPr>
          <p:cNvSpPr/>
          <p:nvPr/>
        </p:nvSpPr>
        <p:spPr>
          <a:xfrm>
            <a:off x="10109607" y="4872937"/>
            <a:ext cx="1701800" cy="46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PENGUJIAN</a:t>
            </a:r>
          </a:p>
          <a:p>
            <a:pPr algn="ctr"/>
            <a:r>
              <a:rPr lang="en-US" sz="1100" b="1"/>
              <a:t>(</a:t>
            </a:r>
            <a:r>
              <a:rPr lang="en-US" sz="1100" b="1" i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  <a:r>
              <a:rPr lang="en-US" sz="1100" b="1"/>
              <a:t>)</a:t>
            </a:r>
            <a:endParaRPr lang="en-ID" sz="11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0FEF7-F01E-602B-E1CD-CDBC2E60810F}"/>
              </a:ext>
            </a:extLst>
          </p:cNvPr>
          <p:cNvSpPr/>
          <p:nvPr/>
        </p:nvSpPr>
        <p:spPr>
          <a:xfrm>
            <a:off x="10109607" y="5609602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RETROSPEKTIF</a:t>
            </a:r>
            <a:endParaRPr lang="en-ID" sz="1100" b="1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A52D32D-8484-47C7-E502-21C44F3A0332}"/>
              </a:ext>
            </a:extLst>
          </p:cNvPr>
          <p:cNvSpPr/>
          <p:nvPr/>
        </p:nvSpPr>
        <p:spPr>
          <a:xfrm>
            <a:off x="10033406" y="6260274"/>
            <a:ext cx="1854200" cy="784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KEBUTUHAN TERPENUHI?</a:t>
            </a:r>
            <a:endParaRPr lang="en-ID" sz="11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015270-76F2-6D49-38BF-FC7FA7BF01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960506" y="2477423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BAAD3-496F-BFDD-2582-7B609924793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960506" y="3099639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F05FDD-31E8-776B-2BB6-A900A3937952}"/>
              </a:ext>
            </a:extLst>
          </p:cNvPr>
          <p:cNvCxnSpPr>
            <a:stCxn id="9" idx="3"/>
          </p:cNvCxnSpPr>
          <p:nvPr/>
        </p:nvCxnSpPr>
        <p:spPr>
          <a:xfrm>
            <a:off x="11811406" y="3531169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DFA59-A7E4-7CF5-A398-646EBCD7ED6F}"/>
              </a:ext>
            </a:extLst>
          </p:cNvPr>
          <p:cNvCxnSpPr>
            <a:cxnSpLocks/>
          </p:cNvCxnSpPr>
          <p:nvPr/>
        </p:nvCxnSpPr>
        <p:spPr>
          <a:xfrm flipH="1">
            <a:off x="11811406" y="5111513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078417-5159-A1DE-AD84-7D1EDB472388}"/>
              </a:ext>
            </a:extLst>
          </p:cNvPr>
          <p:cNvCxnSpPr>
            <a:stCxn id="17" idx="1"/>
            <a:endCxn id="8" idx="1"/>
          </p:cNvCxnSpPr>
          <p:nvPr/>
        </p:nvCxnSpPr>
        <p:spPr>
          <a:xfrm rot="10800000" flipH="1">
            <a:off x="10033406" y="2908953"/>
            <a:ext cx="76200" cy="3743332"/>
          </a:xfrm>
          <a:prstGeom prst="bentConnector3">
            <a:avLst>
              <a:gd name="adj1" fmla="val -70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433DA5-F40B-953D-9696-9D2D6EAC2A9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960507" y="5340300"/>
            <a:ext cx="0" cy="26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62DD5F-4A34-2EA9-05B3-9FF00DE7E5B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0960506" y="5990975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432EEA-7AE4-A91A-E811-46C9A797C732}"/>
              </a:ext>
            </a:extLst>
          </p:cNvPr>
          <p:cNvSpPr txBox="1"/>
          <p:nvPr/>
        </p:nvSpPr>
        <p:spPr>
          <a:xfrm>
            <a:off x="8573814" y="4442050"/>
            <a:ext cx="94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KEBUTUHAN BARU</a:t>
            </a:r>
            <a:endParaRPr lang="en-ID" sz="11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4E6A-0F2A-5EF8-2717-6C43CE7C229C}"/>
              </a:ext>
            </a:extLst>
          </p:cNvPr>
          <p:cNvSpPr/>
          <p:nvPr/>
        </p:nvSpPr>
        <p:spPr>
          <a:xfrm>
            <a:off x="8509001" y="2574442"/>
            <a:ext cx="5617029" cy="4587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F6E41-3780-9F18-0074-002AE0EFCAFE}"/>
              </a:ext>
            </a:extLst>
          </p:cNvPr>
          <p:cNvSpPr txBox="1"/>
          <p:nvPr/>
        </p:nvSpPr>
        <p:spPr>
          <a:xfrm>
            <a:off x="10989271" y="7211049"/>
            <a:ext cx="351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YA</a:t>
            </a:r>
            <a:endParaRPr lang="en-ID" sz="11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C33D6A-3055-D180-0772-E0DE672A9E23}"/>
              </a:ext>
            </a:extLst>
          </p:cNvPr>
          <p:cNvSpPr txBox="1"/>
          <p:nvPr/>
        </p:nvSpPr>
        <p:spPr>
          <a:xfrm>
            <a:off x="9503324" y="6390675"/>
            <a:ext cx="56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TIDAK</a:t>
            </a:r>
            <a:endParaRPr lang="en-ID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92679-9213-4E45-A61F-7F2D677C8ED7}"/>
              </a:ext>
            </a:extLst>
          </p:cNvPr>
          <p:cNvSpPr txBox="1"/>
          <p:nvPr/>
        </p:nvSpPr>
        <p:spPr>
          <a:xfrm>
            <a:off x="12334344" y="2775642"/>
            <a:ext cx="14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>
                    <a:lumMod val="50000"/>
                  </a:schemeClr>
                </a:solidFill>
              </a:rPr>
              <a:t>ITERASI PENGEMBANGAN</a:t>
            </a:r>
            <a:endParaRPr lang="en-ID" sz="1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500A7-E434-30B6-BC51-8A6F80B1941F}"/>
              </a:ext>
            </a:extLst>
          </p:cNvPr>
          <p:cNvSpPr txBox="1"/>
          <p:nvPr/>
        </p:nvSpPr>
        <p:spPr>
          <a:xfrm>
            <a:off x="8178801" y="1659209"/>
            <a:ext cx="1930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20255F-A7C1-EA7F-75C0-48158770C884}"/>
              </a:ext>
            </a:extLst>
          </p:cNvPr>
          <p:cNvSpPr/>
          <p:nvPr/>
        </p:nvSpPr>
        <p:spPr>
          <a:xfrm>
            <a:off x="8654412" y="640366"/>
            <a:ext cx="929459" cy="463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MULAI</a:t>
            </a:r>
            <a:endParaRPr lang="en-ID" sz="1100"/>
          </a:p>
        </p:txBody>
      </p:sp>
      <p:pic>
        <p:nvPicPr>
          <p:cNvPr id="39" name="image13.png">
            <a:extLst>
              <a:ext uri="{FF2B5EF4-FFF2-40B4-BE49-F238E27FC236}">
                <a16:creationId xmlns:a16="http://schemas.microsoft.com/office/drawing/2014/main" id="{44A46130-0CCE-934B-290B-E3C2DA91D90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286" y="55509"/>
            <a:ext cx="4610100" cy="4979670"/>
          </a:xfrm>
          <a:prstGeom prst="rect">
            <a:avLst/>
          </a:prstGeom>
          <a:ln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C1746B-046F-476A-98DF-5A66F52D3FE9}"/>
              </a:ext>
            </a:extLst>
          </p:cNvPr>
          <p:cNvSpPr/>
          <p:nvPr/>
        </p:nvSpPr>
        <p:spPr>
          <a:xfrm>
            <a:off x="10109606" y="681262"/>
            <a:ext cx="1701800" cy="381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STUDI LITERATUR</a:t>
            </a:r>
            <a:endParaRPr lang="en-ID" sz="11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BF562D-0B14-B019-F2F6-F3A097E11E41}"/>
              </a:ext>
            </a:extLst>
          </p:cNvPr>
          <p:cNvCxnSpPr>
            <a:stCxn id="40" idx="2"/>
            <a:endCxn id="6" idx="0"/>
          </p:cNvCxnSpPr>
          <p:nvPr/>
        </p:nvCxnSpPr>
        <p:spPr>
          <a:xfrm>
            <a:off x="10960506" y="1062634"/>
            <a:ext cx="1" cy="4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92F0BC-B307-5441-0C23-A834A67A483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960507" y="1849796"/>
            <a:ext cx="0" cy="2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6778ED-9242-9E65-3657-404C00F6B840}"/>
              </a:ext>
            </a:extLst>
          </p:cNvPr>
          <p:cNvCxnSpPr>
            <a:stCxn id="38" idx="6"/>
            <a:endCxn id="40" idx="1"/>
          </p:cNvCxnSpPr>
          <p:nvPr/>
        </p:nvCxnSpPr>
        <p:spPr>
          <a:xfrm>
            <a:off x="9583871" y="871948"/>
            <a:ext cx="52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E553E-FFD1-78E7-ED39-89BBB7659A5B}"/>
              </a:ext>
            </a:extLst>
          </p:cNvPr>
          <p:cNvSpPr/>
          <p:nvPr/>
        </p:nvSpPr>
        <p:spPr>
          <a:xfrm>
            <a:off x="8331606" y="7815076"/>
            <a:ext cx="1701800" cy="53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EVALUASI SISTEM</a:t>
            </a:r>
          </a:p>
          <a:p>
            <a:pPr algn="ctr"/>
            <a:r>
              <a:rPr lang="en-US" sz="1100" b="1"/>
              <a:t>(</a:t>
            </a:r>
            <a:r>
              <a:rPr lang="en-US" sz="11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Usabilty Scale</a:t>
            </a:r>
            <a:r>
              <a:rPr lang="en-US" sz="1100" b="1"/>
              <a:t>)</a:t>
            </a:r>
            <a:endParaRPr lang="en-ID" sz="1100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E02070-746B-018C-1EEC-DB0CBA57640F}"/>
              </a:ext>
            </a:extLst>
          </p:cNvPr>
          <p:cNvSpPr/>
          <p:nvPr/>
        </p:nvSpPr>
        <p:spPr>
          <a:xfrm>
            <a:off x="13162777" y="7850475"/>
            <a:ext cx="929459" cy="463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SELESAI</a:t>
            </a:r>
            <a:endParaRPr lang="en-ID" sz="11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F4E304-09A3-0961-A1F1-EA6A9BB56A17}"/>
              </a:ext>
            </a:extLst>
          </p:cNvPr>
          <p:cNvSpPr txBox="1"/>
          <p:nvPr/>
        </p:nvSpPr>
        <p:spPr>
          <a:xfrm>
            <a:off x="8178801" y="232261"/>
            <a:ext cx="193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Alur Penelitian</a:t>
            </a:r>
            <a:endParaRPr lang="en-ID" sz="1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B1687D-F8D4-DD09-AD57-B553DBE9BEE0}"/>
              </a:ext>
            </a:extLst>
          </p:cNvPr>
          <p:cNvSpPr/>
          <p:nvPr/>
        </p:nvSpPr>
        <p:spPr>
          <a:xfrm>
            <a:off x="10745418" y="7812191"/>
            <a:ext cx="1701800" cy="53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PENYUSUNAN LAPORAN AKHIR</a:t>
            </a:r>
            <a:endParaRPr lang="en-ID" sz="1100" b="1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406272A-8945-8BE2-F377-9D3A70A66F1A}"/>
              </a:ext>
            </a:extLst>
          </p:cNvPr>
          <p:cNvCxnSpPr>
            <a:stCxn id="17" idx="2"/>
            <a:endCxn id="49" idx="0"/>
          </p:cNvCxnSpPr>
          <p:nvPr/>
        </p:nvCxnSpPr>
        <p:spPr>
          <a:xfrm rot="5400000">
            <a:off x="9686117" y="6540687"/>
            <a:ext cx="770778" cy="1778000"/>
          </a:xfrm>
          <a:prstGeom prst="bentConnector3">
            <a:avLst>
              <a:gd name="adj1" fmla="val 3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68082B-AFC2-26AD-2DBD-D6082304A724}"/>
              </a:ext>
            </a:extLst>
          </p:cNvPr>
          <p:cNvCxnSpPr>
            <a:stCxn id="49" idx="3"/>
            <a:endCxn id="71" idx="1"/>
          </p:cNvCxnSpPr>
          <p:nvPr/>
        </p:nvCxnSpPr>
        <p:spPr>
          <a:xfrm flipV="1">
            <a:off x="10033406" y="8079171"/>
            <a:ext cx="712012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1AC077-FBC3-7DA7-756F-BE32F76ADFC6}"/>
              </a:ext>
            </a:extLst>
          </p:cNvPr>
          <p:cNvCxnSpPr>
            <a:stCxn id="71" idx="3"/>
            <a:endCxn id="51" idx="2"/>
          </p:cNvCxnSpPr>
          <p:nvPr/>
        </p:nvCxnSpPr>
        <p:spPr>
          <a:xfrm>
            <a:off x="12447218" y="8079171"/>
            <a:ext cx="715559" cy="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0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835D17F-6DC1-9942-A230-42B8AE6C499D}"/>
              </a:ext>
            </a:extLst>
          </p:cNvPr>
          <p:cNvGrpSpPr/>
          <p:nvPr/>
        </p:nvGrpSpPr>
        <p:grpSpPr>
          <a:xfrm>
            <a:off x="1400969" y="559071"/>
            <a:ext cx="7239000" cy="8602120"/>
            <a:chOff x="1400969" y="559071"/>
            <a:chExt cx="7239000" cy="8602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7B338E-478E-D64D-D69E-220A68A64998}"/>
                </a:ext>
              </a:extLst>
            </p:cNvPr>
            <p:cNvSpPr/>
            <p:nvPr/>
          </p:nvSpPr>
          <p:spPr>
            <a:xfrm>
              <a:off x="1400969" y="559071"/>
              <a:ext cx="7239000" cy="86021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8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C1359D-76EE-DD17-7976-092ECD78F5C3}"/>
                </a:ext>
              </a:extLst>
            </p:cNvPr>
            <p:cNvSpPr/>
            <p:nvPr/>
          </p:nvSpPr>
          <p:spPr>
            <a:xfrm>
              <a:off x="1881755" y="1775413"/>
              <a:ext cx="6277428" cy="624745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19A68B-DF3F-A4B9-E605-79AEE291B98C}"/>
                </a:ext>
              </a:extLst>
            </p:cNvPr>
            <p:cNvSpPr/>
            <p:nvPr/>
          </p:nvSpPr>
          <p:spPr>
            <a:xfrm>
              <a:off x="3814376" y="197198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944D6F-FD7D-4710-BA9C-28255BB86C36}"/>
                </a:ext>
              </a:extLst>
            </p:cNvPr>
            <p:cNvSpPr/>
            <p:nvPr/>
          </p:nvSpPr>
          <p:spPr>
            <a:xfrm>
              <a:off x="3814376" y="259961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91E773-0564-AB3C-B040-8DC059E65EAC}"/>
                </a:ext>
              </a:extLst>
            </p:cNvPr>
            <p:cNvSpPr/>
            <p:nvPr/>
          </p:nvSpPr>
          <p:spPr>
            <a:xfrm>
              <a:off x="3814376" y="322182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DA7985-5474-949C-4A91-CC48C4C89ED8}"/>
                </a:ext>
              </a:extLst>
            </p:cNvPr>
            <p:cNvSpPr/>
            <p:nvPr/>
          </p:nvSpPr>
          <p:spPr>
            <a:xfrm>
              <a:off x="3814376" y="384404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C65667-895E-747B-3575-BE7BF77955E6}"/>
                </a:ext>
              </a:extLst>
            </p:cNvPr>
            <p:cNvSpPr/>
            <p:nvPr/>
          </p:nvSpPr>
          <p:spPr>
            <a:xfrm>
              <a:off x="5909875" y="3844045"/>
              <a:ext cx="1701800" cy="199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CD06BC-8AAC-F8C4-916F-E04B7000D743}"/>
                </a:ext>
              </a:extLst>
            </p:cNvPr>
            <p:cNvSpPr txBox="1"/>
            <p:nvPr/>
          </p:nvSpPr>
          <p:spPr>
            <a:xfrm>
              <a:off x="6176748" y="3925308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194D52-006D-4A14-26CB-696DCE3373D2}"/>
                </a:ext>
              </a:extLst>
            </p:cNvPr>
            <p:cNvSpPr/>
            <p:nvPr/>
          </p:nvSpPr>
          <p:spPr>
            <a:xfrm>
              <a:off x="5998776" y="4186919"/>
              <a:ext cx="1524000" cy="4244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b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sz="11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White Box Testing</a:t>
              </a:r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A4BCD2-8084-837D-2B07-7E4DE2BA65C2}"/>
                </a:ext>
              </a:extLst>
            </p:cNvPr>
            <p:cNvSpPr/>
            <p:nvPr/>
          </p:nvSpPr>
          <p:spPr>
            <a:xfrm>
              <a:off x="5998776" y="481533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AD75AE2-D484-E1E4-FD37-34E345836873}"/>
                </a:ext>
              </a:extLst>
            </p:cNvPr>
            <p:cNvSpPr/>
            <p:nvPr/>
          </p:nvSpPr>
          <p:spPr>
            <a:xfrm>
              <a:off x="5998776" y="538163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9345E4-069A-88A3-2B54-AE59BE86DAF1}"/>
                </a:ext>
              </a:extLst>
            </p:cNvPr>
            <p:cNvSpPr/>
            <p:nvPr/>
          </p:nvSpPr>
          <p:spPr>
            <a:xfrm>
              <a:off x="3814376" y="5376499"/>
              <a:ext cx="1701800" cy="46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</a:t>
              </a:r>
            </a:p>
            <a:p>
              <a:pPr algn="ctr"/>
              <a:r>
                <a:rPr lang="en-US" sz="1100" b="1"/>
                <a:t>(</a:t>
              </a:r>
              <a:r>
                <a:rPr lang="en-US" sz="1100" b="1" i="1">
                  <a:solidFill>
                    <a:schemeClr val="tx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 Box Testing</a:t>
              </a:r>
              <a:r>
                <a:rPr lang="en-US" sz="1100" b="1"/>
                <a:t>)</a:t>
              </a:r>
              <a:endParaRPr lang="en-ID" sz="1100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9711554-CFE9-B35D-8DFE-4F48486C5453}"/>
                </a:ext>
              </a:extLst>
            </p:cNvPr>
            <p:cNvSpPr/>
            <p:nvPr/>
          </p:nvSpPr>
          <p:spPr>
            <a:xfrm>
              <a:off x="3814376" y="6113164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DE1C6EE7-DDDA-C365-A05B-AE26F55F058A}"/>
                </a:ext>
              </a:extLst>
            </p:cNvPr>
            <p:cNvSpPr/>
            <p:nvPr/>
          </p:nvSpPr>
          <p:spPr>
            <a:xfrm>
              <a:off x="3738175" y="6763836"/>
              <a:ext cx="1854200" cy="7840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KEBUTUHAN TERPENUHI?</a:t>
              </a:r>
              <a:endParaRPr lang="en-ID" sz="1100" b="1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D92125-1ECA-DC57-01FC-91FF77DD2FA3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4665275" y="2980985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3DB6421-5FA8-FA97-94B6-D8086685A332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4665275" y="3603201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0C6957D-F3BB-A5E5-C53F-2610920CF33C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5516175" y="4034731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1FC2DC-6C32-A7D0-FBF5-DE416CE678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175" y="5615075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E4429E4-CFCA-2BCB-5518-8CE41CFD2B58}"/>
                </a:ext>
              </a:extLst>
            </p:cNvPr>
            <p:cNvCxnSpPr>
              <a:stCxn id="56" idx="1"/>
              <a:endCxn id="47" idx="1"/>
            </p:cNvCxnSpPr>
            <p:nvPr/>
          </p:nvCxnSpPr>
          <p:spPr>
            <a:xfrm rot="10800000" flipH="1">
              <a:off x="3738175" y="3412515"/>
              <a:ext cx="76200" cy="3743332"/>
            </a:xfrm>
            <a:prstGeom prst="bentConnector3">
              <a:avLst>
                <a:gd name="adj1" fmla="val -70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6E8117-CF84-2823-9763-669158BA9BEB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4665276" y="5843862"/>
              <a:ext cx="0" cy="26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BC6BD0-B944-CFB8-263D-D1470CE27CAE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4665275" y="6494537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5F2E5-C347-3310-B569-5CD197287505}"/>
                </a:ext>
              </a:extLst>
            </p:cNvPr>
            <p:cNvSpPr txBox="1"/>
            <p:nvPr/>
          </p:nvSpPr>
          <p:spPr>
            <a:xfrm>
              <a:off x="2278583" y="4945612"/>
              <a:ext cx="943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KEBUTUHAN BARU</a:t>
              </a:r>
              <a:endParaRPr lang="en-ID" sz="1100" b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A103FA-9084-F065-B873-7BF5370A9C9C}"/>
                </a:ext>
              </a:extLst>
            </p:cNvPr>
            <p:cNvSpPr/>
            <p:nvPr/>
          </p:nvSpPr>
          <p:spPr>
            <a:xfrm>
              <a:off x="2213770" y="3078004"/>
              <a:ext cx="5617029" cy="4587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933C66-E49D-0283-28E5-C28000CAA754}"/>
                </a:ext>
              </a:extLst>
            </p:cNvPr>
            <p:cNvSpPr txBox="1"/>
            <p:nvPr/>
          </p:nvSpPr>
          <p:spPr>
            <a:xfrm>
              <a:off x="4694040" y="7714611"/>
              <a:ext cx="351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YA</a:t>
              </a:r>
              <a:endParaRPr lang="en-ID" sz="1100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02D6FD-3AB1-6CD5-1A51-B21FF3D6AE23}"/>
                </a:ext>
              </a:extLst>
            </p:cNvPr>
            <p:cNvSpPr txBox="1"/>
            <p:nvPr/>
          </p:nvSpPr>
          <p:spPr>
            <a:xfrm>
              <a:off x="3208093" y="6894237"/>
              <a:ext cx="566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TIDAK</a:t>
              </a:r>
              <a:endParaRPr lang="en-ID" sz="1100" b="1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0BB496-2E27-ED18-6853-64865A6727D4}"/>
                </a:ext>
              </a:extLst>
            </p:cNvPr>
            <p:cNvSpPr txBox="1"/>
            <p:nvPr/>
          </p:nvSpPr>
          <p:spPr>
            <a:xfrm>
              <a:off x="6039113" y="3279204"/>
              <a:ext cx="144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</a:rPr>
                <a:t>ITERASI PENGEMBANGAN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887DBC2-86F9-7929-34C7-B531BA0F0F51}"/>
                </a:ext>
              </a:extLst>
            </p:cNvPr>
            <p:cNvSpPr txBox="1"/>
            <p:nvPr/>
          </p:nvSpPr>
          <p:spPr>
            <a:xfrm>
              <a:off x="1883570" y="2162771"/>
              <a:ext cx="1930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4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840006C-46D0-0235-8027-1C58E250BB30}"/>
                </a:ext>
              </a:extLst>
            </p:cNvPr>
            <p:cNvSpPr/>
            <p:nvPr/>
          </p:nvSpPr>
          <p:spPr>
            <a:xfrm>
              <a:off x="2359181" y="1143928"/>
              <a:ext cx="929459" cy="4631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MULAI</a:t>
              </a:r>
              <a:endParaRPr lang="en-ID" sz="11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B451FE-6243-B09A-1181-1E65FCB81AE3}"/>
                </a:ext>
              </a:extLst>
            </p:cNvPr>
            <p:cNvSpPr/>
            <p:nvPr/>
          </p:nvSpPr>
          <p:spPr>
            <a:xfrm>
              <a:off x="3814375" y="1184824"/>
              <a:ext cx="1701800" cy="3813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STUDI LITERATUR</a:t>
              </a:r>
              <a:endParaRPr lang="en-ID" sz="1100" b="1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5D29515-66BA-6DFC-9FD0-8237DE6A88B6}"/>
                </a:ext>
              </a:extLst>
            </p:cNvPr>
            <p:cNvCxnSpPr>
              <a:stCxn id="71" idx="2"/>
              <a:endCxn id="45" idx="0"/>
            </p:cNvCxnSpPr>
            <p:nvPr/>
          </p:nvCxnSpPr>
          <p:spPr>
            <a:xfrm>
              <a:off x="4665275" y="1566196"/>
              <a:ext cx="1" cy="40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C96208A-75A8-5CEE-4C22-17DD4324C907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665276" y="2353358"/>
              <a:ext cx="0" cy="24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277F512-FC9B-B1D3-7007-BC3B31D4098F}"/>
                </a:ext>
              </a:extLst>
            </p:cNvPr>
            <p:cNvCxnSpPr>
              <a:stCxn id="70" idx="6"/>
              <a:endCxn id="71" idx="1"/>
            </p:cNvCxnSpPr>
            <p:nvPr/>
          </p:nvCxnSpPr>
          <p:spPr>
            <a:xfrm>
              <a:off x="3288640" y="1375510"/>
              <a:ext cx="525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040CC8-02D8-534F-B902-2B04C00A2F06}"/>
                </a:ext>
              </a:extLst>
            </p:cNvPr>
            <p:cNvSpPr/>
            <p:nvPr/>
          </p:nvSpPr>
          <p:spPr>
            <a:xfrm>
              <a:off x="2036375" y="8318638"/>
              <a:ext cx="1701800" cy="5339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EVALUASI SISTEM</a:t>
              </a:r>
            </a:p>
            <a:p>
              <a:pPr algn="ctr"/>
              <a:r>
                <a:rPr lang="en-US" sz="1100" b="1"/>
                <a:t>(</a:t>
              </a:r>
              <a:r>
                <a:rPr lang="en-US" sz="1100" b="1" i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Usabilty Scale</a:t>
              </a:r>
              <a:r>
                <a:rPr lang="en-US" sz="1100" b="1"/>
                <a:t>)</a:t>
              </a:r>
              <a:endParaRPr lang="en-ID" sz="1100" b="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A1A2AC0-8711-E393-A1BB-85D351E5AF78}"/>
                </a:ext>
              </a:extLst>
            </p:cNvPr>
            <p:cNvSpPr/>
            <p:nvPr/>
          </p:nvSpPr>
          <p:spPr>
            <a:xfrm>
              <a:off x="6867546" y="8354037"/>
              <a:ext cx="929459" cy="4631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SELESAI</a:t>
              </a:r>
              <a:endParaRPr lang="en-ID" sz="11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F71B3A-7A5F-3982-309F-2B9EB7438DF5}"/>
                </a:ext>
              </a:extLst>
            </p:cNvPr>
            <p:cNvSpPr txBox="1"/>
            <p:nvPr/>
          </p:nvSpPr>
          <p:spPr>
            <a:xfrm>
              <a:off x="1883570" y="735823"/>
              <a:ext cx="1930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Alur Penelitian</a:t>
              </a:r>
              <a:endParaRPr lang="en-ID" sz="1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D2BCCD2-82FB-7997-E0A6-BE837577CA63}"/>
                </a:ext>
              </a:extLst>
            </p:cNvPr>
            <p:cNvSpPr/>
            <p:nvPr/>
          </p:nvSpPr>
          <p:spPr>
            <a:xfrm>
              <a:off x="4450187" y="8315753"/>
              <a:ext cx="1701800" cy="5339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PENYUSUNAN LAPORAN AKHIR</a:t>
              </a:r>
              <a:endParaRPr lang="en-ID" sz="1100" b="1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BCDCC89-4F9D-4779-559C-F098F602165B}"/>
                </a:ext>
              </a:extLst>
            </p:cNvPr>
            <p:cNvCxnSpPr>
              <a:stCxn id="56" idx="2"/>
              <a:endCxn id="75" idx="0"/>
            </p:cNvCxnSpPr>
            <p:nvPr/>
          </p:nvCxnSpPr>
          <p:spPr>
            <a:xfrm rot="5400000">
              <a:off x="3390886" y="7044249"/>
              <a:ext cx="770778" cy="1778000"/>
            </a:xfrm>
            <a:prstGeom prst="bentConnector3">
              <a:avLst>
                <a:gd name="adj1" fmla="val 384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C20A481-7BF1-5D9C-21EA-7E300C46A699}"/>
                </a:ext>
              </a:extLst>
            </p:cNvPr>
            <p:cNvCxnSpPr>
              <a:stCxn id="75" idx="3"/>
              <a:endCxn id="78" idx="1"/>
            </p:cNvCxnSpPr>
            <p:nvPr/>
          </p:nvCxnSpPr>
          <p:spPr>
            <a:xfrm flipV="1">
              <a:off x="3738175" y="8582733"/>
              <a:ext cx="712012" cy="2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C6DE225-A33D-76F0-D03F-EFF20E948992}"/>
                </a:ext>
              </a:extLst>
            </p:cNvPr>
            <p:cNvCxnSpPr>
              <a:stCxn id="78" idx="3"/>
              <a:endCxn id="76" idx="2"/>
            </p:cNvCxnSpPr>
            <p:nvPr/>
          </p:nvCxnSpPr>
          <p:spPr>
            <a:xfrm>
              <a:off x="6151987" y="8582733"/>
              <a:ext cx="715559" cy="2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1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3A1E3-7559-DFB1-E76F-3259855E0EEF}"/>
              </a:ext>
            </a:extLst>
          </p:cNvPr>
          <p:cNvSpPr/>
          <p:nvPr/>
        </p:nvSpPr>
        <p:spPr>
          <a:xfrm>
            <a:off x="685800" y="386712"/>
            <a:ext cx="6496050" cy="8795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1278A9-557D-A2FF-8FC7-0C43550623B9}"/>
              </a:ext>
            </a:extLst>
          </p:cNvPr>
          <p:cNvSpPr/>
          <p:nvPr/>
        </p:nvSpPr>
        <p:spPr>
          <a:xfrm>
            <a:off x="1358262" y="1104919"/>
            <a:ext cx="929459" cy="463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MULAI</a:t>
            </a:r>
            <a:endParaRPr lang="en-ID" sz="1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389E5A-3A5A-0D73-4EF1-C148F169D7B4}"/>
              </a:ext>
            </a:extLst>
          </p:cNvPr>
          <p:cNvSpPr/>
          <p:nvPr/>
        </p:nvSpPr>
        <p:spPr>
          <a:xfrm>
            <a:off x="2813456" y="1145815"/>
            <a:ext cx="1701800" cy="381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STUDI LITERATUR</a:t>
            </a:r>
            <a:endParaRPr lang="en-ID" sz="1100" b="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6FA853-C1A7-A7CF-B660-F345D0600630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>
            <a:off x="2287721" y="1336501"/>
            <a:ext cx="5257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ABBDE1-24A7-291B-67E6-8C3DBC1B52C4}"/>
              </a:ext>
            </a:extLst>
          </p:cNvPr>
          <p:cNvSpPr/>
          <p:nvPr/>
        </p:nvSpPr>
        <p:spPr>
          <a:xfrm>
            <a:off x="1035456" y="8279629"/>
            <a:ext cx="1701800" cy="53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EVALUASI SISTEM</a:t>
            </a:r>
          </a:p>
          <a:p>
            <a:pPr algn="ctr"/>
            <a:r>
              <a:rPr lang="en-US" sz="1100" b="1"/>
              <a:t>(</a:t>
            </a:r>
            <a:r>
              <a:rPr lang="en-US" sz="11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Usabilty Scale</a:t>
            </a:r>
            <a:r>
              <a:rPr lang="en-US" sz="1100" b="1"/>
              <a:t>)</a:t>
            </a:r>
            <a:endParaRPr lang="en-ID" sz="1100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57A57-63A4-F06D-0B32-323EA681D3F1}"/>
              </a:ext>
            </a:extLst>
          </p:cNvPr>
          <p:cNvSpPr/>
          <p:nvPr/>
        </p:nvSpPr>
        <p:spPr>
          <a:xfrm>
            <a:off x="5866627" y="8315028"/>
            <a:ext cx="929459" cy="463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SELESAI</a:t>
            </a:r>
            <a:endParaRPr lang="en-ID" sz="11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E52197-D785-7583-77E2-89F6A0404965}"/>
              </a:ext>
            </a:extLst>
          </p:cNvPr>
          <p:cNvSpPr txBox="1"/>
          <p:nvPr/>
        </p:nvSpPr>
        <p:spPr>
          <a:xfrm>
            <a:off x="882651" y="696814"/>
            <a:ext cx="193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Alur Penelitian</a:t>
            </a:r>
            <a:endParaRPr lang="en-ID" sz="1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9AF287-7F9D-1FF2-8396-D7793939D917}"/>
              </a:ext>
            </a:extLst>
          </p:cNvPr>
          <p:cNvSpPr/>
          <p:nvPr/>
        </p:nvSpPr>
        <p:spPr>
          <a:xfrm>
            <a:off x="3449268" y="8276744"/>
            <a:ext cx="1701800" cy="53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PENYUSUNAN LAPORAN AKHIR</a:t>
            </a:r>
            <a:endParaRPr lang="en-ID" sz="11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D8B103-39D4-87B6-FB52-2C2A333D5802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2737256" y="8543724"/>
            <a:ext cx="712012" cy="2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CEE3BA-C295-2E98-0D53-8AFC943DFD66}"/>
              </a:ext>
            </a:extLst>
          </p:cNvPr>
          <p:cNvGrpSpPr/>
          <p:nvPr/>
        </p:nvGrpSpPr>
        <p:grpSpPr>
          <a:xfrm>
            <a:off x="1787930" y="1753815"/>
            <a:ext cx="4900112" cy="6134613"/>
            <a:chOff x="5870592" y="406400"/>
            <a:chExt cx="4900112" cy="613461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F5CE66-AF90-E1AC-E1FE-50756D5A489C}"/>
                </a:ext>
              </a:extLst>
            </p:cNvPr>
            <p:cNvSpPr/>
            <p:nvPr/>
          </p:nvSpPr>
          <p:spPr>
            <a:xfrm>
              <a:off x="5870592" y="406400"/>
              <a:ext cx="4900112" cy="613461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E29308-AFE6-653D-3AF9-5C579F0FCA3F}"/>
                </a:ext>
              </a:extLst>
            </p:cNvPr>
            <p:cNvSpPr/>
            <p:nvPr/>
          </p:nvSpPr>
          <p:spPr>
            <a:xfrm>
              <a:off x="6236805" y="1772489"/>
              <a:ext cx="3026738" cy="451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2A8356F-C875-7510-4BA4-B0D47551E2DE}"/>
                </a:ext>
              </a:extLst>
            </p:cNvPr>
            <p:cNvSpPr/>
            <p:nvPr/>
          </p:nvSpPr>
          <p:spPr>
            <a:xfrm>
              <a:off x="6899274" y="62837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15EE3F-AD9D-9349-D8DC-6388F8893054}"/>
                </a:ext>
              </a:extLst>
            </p:cNvPr>
            <p:cNvSpPr/>
            <p:nvPr/>
          </p:nvSpPr>
          <p:spPr>
            <a:xfrm>
              <a:off x="6899274" y="1200431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F74DC3-B5E5-5510-CA1F-72F3C1DE635E}"/>
                </a:ext>
              </a:extLst>
            </p:cNvPr>
            <p:cNvSpPr/>
            <p:nvPr/>
          </p:nvSpPr>
          <p:spPr>
            <a:xfrm>
              <a:off x="6899274" y="211484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70E88B-76C2-1DAA-3CD8-73BFDF204D7A}"/>
                </a:ext>
              </a:extLst>
            </p:cNvPr>
            <p:cNvSpPr/>
            <p:nvPr/>
          </p:nvSpPr>
          <p:spPr>
            <a:xfrm>
              <a:off x="6899274" y="2686901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E6DC41-C707-7722-E007-FC899E5D5FB0}"/>
                </a:ext>
              </a:extLst>
            </p:cNvPr>
            <p:cNvSpPr/>
            <p:nvPr/>
          </p:nvSpPr>
          <p:spPr>
            <a:xfrm>
              <a:off x="6899274" y="3258959"/>
              <a:ext cx="1701800" cy="1773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23A46A-60F5-304B-D22E-D023B826F8D9}"/>
                </a:ext>
              </a:extLst>
            </p:cNvPr>
            <p:cNvSpPr txBox="1"/>
            <p:nvPr/>
          </p:nvSpPr>
          <p:spPr>
            <a:xfrm>
              <a:off x="7166147" y="3340222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E57890-5350-5A91-5203-E54780A13696}"/>
                </a:ext>
              </a:extLst>
            </p:cNvPr>
            <p:cNvSpPr/>
            <p:nvPr/>
          </p:nvSpPr>
          <p:spPr>
            <a:xfrm>
              <a:off x="6988174" y="3601832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8570EB-550F-8E42-D0E4-AE225F7B2590}"/>
                </a:ext>
              </a:extLst>
            </p:cNvPr>
            <p:cNvSpPr/>
            <p:nvPr/>
          </p:nvSpPr>
          <p:spPr>
            <a:xfrm>
              <a:off x="6988174" y="4068181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8D26CF7-239D-AF77-0EAA-2866DF0DC2EC}"/>
                </a:ext>
              </a:extLst>
            </p:cNvPr>
            <p:cNvSpPr/>
            <p:nvPr/>
          </p:nvSpPr>
          <p:spPr>
            <a:xfrm>
              <a:off x="6988174" y="453453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2A2E2-B324-7AD3-5A4B-31E56ADD57AD}"/>
                </a:ext>
              </a:extLst>
            </p:cNvPr>
            <p:cNvSpPr/>
            <p:nvPr/>
          </p:nvSpPr>
          <p:spPr>
            <a:xfrm>
              <a:off x="6899274" y="522334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 SISTEM</a:t>
              </a:r>
              <a:endParaRPr lang="en-ID" sz="1100" b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00BFDA7-76C9-605F-CD86-D6CC8C65F04E}"/>
                </a:ext>
              </a:extLst>
            </p:cNvPr>
            <p:cNvSpPr/>
            <p:nvPr/>
          </p:nvSpPr>
          <p:spPr>
            <a:xfrm>
              <a:off x="6899274" y="5795407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9379B72-162E-64EC-AB84-32B34B0B92B7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7750174" y="1009745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DBE2DA-9463-C686-7B76-F83AA3684768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7750174" y="1581803"/>
              <a:ext cx="0" cy="533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248A7A0-031B-9EE9-0E1B-31155039C0A8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7750174" y="2496215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9846E3C-9A2B-7839-1D15-A64301DCA003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>
              <a:off x="7750174" y="3068273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6F3085-9A4B-5B3F-4F8C-90AB3299AEB0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7750174" y="5604721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DBE340-6333-0A3E-8CB5-F431EC7F9A44}"/>
                </a:ext>
              </a:extLst>
            </p:cNvPr>
            <p:cNvSpPr txBox="1"/>
            <p:nvPr/>
          </p:nvSpPr>
          <p:spPr>
            <a:xfrm>
              <a:off x="8714231" y="673710"/>
              <a:ext cx="1985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4037F65-5E5C-274C-30C5-A13E02AD9319}"/>
                </a:ext>
              </a:extLst>
            </p:cNvPr>
            <p:cNvCxnSpPr>
              <a:cxnSpLocks/>
              <a:stCxn id="50" idx="2"/>
              <a:endCxn id="55" idx="0"/>
            </p:cNvCxnSpPr>
            <p:nvPr/>
          </p:nvCxnSpPr>
          <p:spPr>
            <a:xfrm>
              <a:off x="7750174" y="5032663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DBD6442C-E65F-A539-C123-55A50D7B9336}"/>
                </a:ext>
              </a:extLst>
            </p:cNvPr>
            <p:cNvSpPr/>
            <p:nvPr/>
          </p:nvSpPr>
          <p:spPr>
            <a:xfrm rot="5400000">
              <a:off x="7693329" y="1893882"/>
              <a:ext cx="51282" cy="51282"/>
            </a:xfrm>
            <a:prstGeom prst="triangl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23E7F805-297B-9B27-1E2B-67F233421527}"/>
                </a:ext>
              </a:extLst>
            </p:cNvPr>
            <p:cNvCxnSpPr>
              <a:stCxn id="56" idx="1"/>
              <a:endCxn id="64" idx="3"/>
            </p:cNvCxnSpPr>
            <p:nvPr/>
          </p:nvCxnSpPr>
          <p:spPr>
            <a:xfrm rot="10800000" flipH="1">
              <a:off x="6899273" y="1919523"/>
              <a:ext cx="794055" cy="4066570"/>
            </a:xfrm>
            <a:prstGeom prst="bentConnector3">
              <a:avLst>
                <a:gd name="adj1" fmla="val -43183"/>
              </a:avLst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Magnetic Disk 65">
              <a:extLst>
                <a:ext uri="{FF2B5EF4-FFF2-40B4-BE49-F238E27FC236}">
                  <a16:creationId xmlns:a16="http://schemas.microsoft.com/office/drawing/2014/main" id="{7EC4B51C-F93D-7836-53A7-6A6083CB740F}"/>
                </a:ext>
              </a:extLst>
            </p:cNvPr>
            <p:cNvSpPr/>
            <p:nvPr/>
          </p:nvSpPr>
          <p:spPr>
            <a:xfrm>
              <a:off x="9680570" y="2746829"/>
              <a:ext cx="775805" cy="11867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34C27D-C7B6-3E92-EDA3-720F6B4F9CEE}"/>
                </a:ext>
              </a:extLst>
            </p:cNvPr>
            <p:cNvSpPr txBox="1"/>
            <p:nvPr/>
          </p:nvSpPr>
          <p:spPr>
            <a:xfrm rot="16200000">
              <a:off x="9727375" y="3319730"/>
              <a:ext cx="682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LOGS</a:t>
              </a:r>
              <a:endParaRPr lang="en-ID" b="1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8D4CF66-9EEF-6988-F5F2-E44DF1F6B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01073" y="1391117"/>
              <a:ext cx="1079496" cy="1553182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FACC09-39FF-92BF-97E9-0A51B3C15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073" y="3340222"/>
              <a:ext cx="1079496" cy="805589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3C8BCF-9A27-4B10-B319-4898679D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073" y="3683000"/>
              <a:ext cx="1079496" cy="1731035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670AD2-91C9-DECA-4474-B2C183E53465}"/>
              </a:ext>
            </a:extLst>
          </p:cNvPr>
          <p:cNvCxnSpPr>
            <a:stCxn id="39" idx="3"/>
            <a:endCxn id="37" idx="2"/>
          </p:cNvCxnSpPr>
          <p:nvPr/>
        </p:nvCxnSpPr>
        <p:spPr>
          <a:xfrm>
            <a:off x="5151068" y="8543724"/>
            <a:ext cx="715559" cy="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5223B-3F13-3340-36A9-45AF5425EE27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3664356" y="1527187"/>
            <a:ext cx="3156" cy="448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26F1604-FAE8-8418-480A-C6E792020B65}"/>
              </a:ext>
            </a:extLst>
          </p:cNvPr>
          <p:cNvCxnSpPr>
            <a:cxnSpLocks/>
            <a:stCxn id="56" idx="2"/>
            <a:endCxn id="36" idx="0"/>
          </p:cNvCxnSpPr>
          <p:nvPr/>
        </p:nvCxnSpPr>
        <p:spPr>
          <a:xfrm rot="5400000">
            <a:off x="2399217" y="7011333"/>
            <a:ext cx="755435" cy="1781156"/>
          </a:xfrm>
          <a:prstGeom prst="bentConnector3">
            <a:avLst>
              <a:gd name="adj1" fmla="val 698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840</TotalTime>
  <Words>165</Words>
  <Application>Microsoft Office PowerPoint</Application>
  <PresentationFormat>Custom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Togi Sinaga</dc:creator>
  <cp:lastModifiedBy>Togi Sinaga</cp:lastModifiedBy>
  <cp:revision>2</cp:revision>
  <dcterms:created xsi:type="dcterms:W3CDTF">2023-03-14T15:23:11Z</dcterms:created>
  <dcterms:modified xsi:type="dcterms:W3CDTF">2023-03-16T22:18:00Z</dcterms:modified>
</cp:coreProperties>
</file>