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3" r:id="rId7"/>
    <p:sldId id="261" r:id="rId8"/>
    <p:sldId id="265" r:id="rId9"/>
    <p:sldId id="267" r:id="rId10"/>
    <p:sldId id="264" r:id="rId11"/>
    <p:sldId id="262" r:id="rId12"/>
    <p:sldId id="268"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660EB-95A2-621D-DE32-A1DBC05ED53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0AF2C89-E4BC-710E-CB7B-0D446B90B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AC31F11-4A88-CD69-6420-83C7F9177957}"/>
              </a:ext>
            </a:extLst>
          </p:cNvPr>
          <p:cNvSpPr>
            <a:spLocks noGrp="1"/>
          </p:cNvSpPr>
          <p:nvPr>
            <p:ph type="dt" sz="half" idx="10"/>
          </p:nvPr>
        </p:nvSpPr>
        <p:spPr/>
        <p:txBody>
          <a:bodyPr/>
          <a:lstStyle/>
          <a:p>
            <a:fld id="{C4A8253A-44FA-8740-960A-1D50F62E4294}"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F860CC4A-7F73-2308-3AAB-ACE87CE1C4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6D28D0-4E27-F67A-5889-C7810170B472}"/>
              </a:ext>
            </a:extLst>
          </p:cNvPr>
          <p:cNvSpPr>
            <a:spLocks noGrp="1"/>
          </p:cNvSpPr>
          <p:nvPr>
            <p:ph type="sldNum" sz="quarter" idx="12"/>
          </p:nvPr>
        </p:nvSpPr>
        <p:spPr/>
        <p:txBody>
          <a:body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318186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C4731C-74B1-B39C-28B5-DDB05C856E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7742C22-EAED-9476-4508-F4959C5283E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C40EDA-9085-497F-702C-65CD68EE0D3E}"/>
              </a:ext>
            </a:extLst>
          </p:cNvPr>
          <p:cNvSpPr>
            <a:spLocks noGrp="1"/>
          </p:cNvSpPr>
          <p:nvPr>
            <p:ph type="dt" sz="half" idx="10"/>
          </p:nvPr>
        </p:nvSpPr>
        <p:spPr/>
        <p:txBody>
          <a:bodyPr/>
          <a:lstStyle/>
          <a:p>
            <a:fld id="{C4A8253A-44FA-8740-960A-1D50F62E4294}"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3D93E2C4-AFE5-B835-4D7A-DA7BAD76E4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57A466-A715-168F-0460-C4B624DAFF78}"/>
              </a:ext>
            </a:extLst>
          </p:cNvPr>
          <p:cNvSpPr>
            <a:spLocks noGrp="1"/>
          </p:cNvSpPr>
          <p:nvPr>
            <p:ph type="sldNum" sz="quarter" idx="12"/>
          </p:nvPr>
        </p:nvSpPr>
        <p:spPr/>
        <p:txBody>
          <a:body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88576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7E0FAC2-442D-11D6-5824-7EF5BA2E35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1A9F36-71FB-3265-A427-77A59933E77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9EBA67-84D5-BB27-4DAA-65325446D371}"/>
              </a:ext>
            </a:extLst>
          </p:cNvPr>
          <p:cNvSpPr>
            <a:spLocks noGrp="1"/>
          </p:cNvSpPr>
          <p:nvPr>
            <p:ph type="dt" sz="half" idx="10"/>
          </p:nvPr>
        </p:nvSpPr>
        <p:spPr/>
        <p:txBody>
          <a:bodyPr/>
          <a:lstStyle/>
          <a:p>
            <a:fld id="{C4A8253A-44FA-8740-960A-1D50F62E4294}"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7136A17C-C029-6D00-E53A-84C5BE608A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E3B513-1B50-A223-F62B-3FB834ACB5C2}"/>
              </a:ext>
            </a:extLst>
          </p:cNvPr>
          <p:cNvSpPr>
            <a:spLocks noGrp="1"/>
          </p:cNvSpPr>
          <p:nvPr>
            <p:ph type="sldNum" sz="quarter" idx="12"/>
          </p:nvPr>
        </p:nvSpPr>
        <p:spPr/>
        <p:txBody>
          <a:body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268720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89AC2-AA5A-723F-7921-F1AFD6695A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51F483-702E-6AAE-B177-9C4E9EA1596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F04146-E476-1B7F-0AEA-EA6013F0B261}"/>
              </a:ext>
            </a:extLst>
          </p:cNvPr>
          <p:cNvSpPr>
            <a:spLocks noGrp="1"/>
          </p:cNvSpPr>
          <p:nvPr>
            <p:ph type="dt" sz="half" idx="10"/>
          </p:nvPr>
        </p:nvSpPr>
        <p:spPr/>
        <p:txBody>
          <a:bodyPr/>
          <a:lstStyle/>
          <a:p>
            <a:fld id="{C4A8253A-44FA-8740-960A-1D50F62E4294}"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7215F50A-DA99-D4DE-4064-CE3C804F26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E1541F-F494-F2F3-53DD-7987A24B18BF}"/>
              </a:ext>
            </a:extLst>
          </p:cNvPr>
          <p:cNvSpPr>
            <a:spLocks noGrp="1"/>
          </p:cNvSpPr>
          <p:nvPr>
            <p:ph type="sldNum" sz="quarter" idx="12"/>
          </p:nvPr>
        </p:nvSpPr>
        <p:spPr/>
        <p:txBody>
          <a:body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217376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D1F9C-2B5D-BE52-BE60-FFF7F1EA662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0588A9D-B1BF-78B9-8D9F-5CBE94F3F0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B2CFF83-67B6-77AC-75C6-E1700504D39B}"/>
              </a:ext>
            </a:extLst>
          </p:cNvPr>
          <p:cNvSpPr>
            <a:spLocks noGrp="1"/>
          </p:cNvSpPr>
          <p:nvPr>
            <p:ph type="dt" sz="half" idx="10"/>
          </p:nvPr>
        </p:nvSpPr>
        <p:spPr/>
        <p:txBody>
          <a:bodyPr/>
          <a:lstStyle/>
          <a:p>
            <a:fld id="{C4A8253A-44FA-8740-960A-1D50F62E4294}"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A89C7463-ABDA-9BA2-B530-068F70138E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0460BA-2C24-A16D-CA46-837037CF0E9C}"/>
              </a:ext>
            </a:extLst>
          </p:cNvPr>
          <p:cNvSpPr>
            <a:spLocks noGrp="1"/>
          </p:cNvSpPr>
          <p:nvPr>
            <p:ph type="sldNum" sz="quarter" idx="12"/>
          </p:nvPr>
        </p:nvSpPr>
        <p:spPr/>
        <p:txBody>
          <a:body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9471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DDD49-F7DB-378D-75EF-6CF7CF4762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F13731-4E53-DFAD-2245-9C58E0F9F8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AC8963-EE87-0B9F-CECB-D2C99771850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ACA6F08-5F13-CF5D-2AE7-B553C0BF84C0}"/>
              </a:ext>
            </a:extLst>
          </p:cNvPr>
          <p:cNvSpPr>
            <a:spLocks noGrp="1"/>
          </p:cNvSpPr>
          <p:nvPr>
            <p:ph type="dt" sz="half" idx="10"/>
          </p:nvPr>
        </p:nvSpPr>
        <p:spPr/>
        <p:txBody>
          <a:bodyPr/>
          <a:lstStyle/>
          <a:p>
            <a:fld id="{C4A8253A-44FA-8740-960A-1D50F62E4294}"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EAD53F6A-BDAB-F82E-2990-5A98A30CF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889E9F-56D3-6EE3-B4ED-5697656C7BBB}"/>
              </a:ext>
            </a:extLst>
          </p:cNvPr>
          <p:cNvSpPr>
            <a:spLocks noGrp="1"/>
          </p:cNvSpPr>
          <p:nvPr>
            <p:ph type="sldNum" sz="quarter" idx="12"/>
          </p:nvPr>
        </p:nvSpPr>
        <p:spPr/>
        <p:txBody>
          <a:body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223953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628E34-F1DD-5B8C-B178-5BD30CEA7FF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D0D882-9333-BF06-4FBA-5C02BAB28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5A6AB-B082-6223-EF64-0833CEC1C71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DB6E734-CBEC-C739-1624-6C72F14DB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D84D5D4-2C9C-C1DC-6637-6231FEF6B4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1C0B1D7-8090-40ED-3F14-D7AFC6DF4AF8}"/>
              </a:ext>
            </a:extLst>
          </p:cNvPr>
          <p:cNvSpPr>
            <a:spLocks noGrp="1"/>
          </p:cNvSpPr>
          <p:nvPr>
            <p:ph type="dt" sz="half" idx="10"/>
          </p:nvPr>
        </p:nvSpPr>
        <p:spPr/>
        <p:txBody>
          <a:bodyPr/>
          <a:lstStyle/>
          <a:p>
            <a:fld id="{C4A8253A-44FA-8740-960A-1D50F62E4294}" type="datetimeFigureOut">
              <a:rPr kumimoji="1" lang="ja-JP" altLang="en-US" smtClean="0"/>
              <a:t>2022/7/31</a:t>
            </a:fld>
            <a:endParaRPr kumimoji="1" lang="ja-JP" altLang="en-US"/>
          </a:p>
        </p:txBody>
      </p:sp>
      <p:sp>
        <p:nvSpPr>
          <p:cNvPr id="8" name="フッター プレースホルダー 7">
            <a:extLst>
              <a:ext uri="{FF2B5EF4-FFF2-40B4-BE49-F238E27FC236}">
                <a16:creationId xmlns:a16="http://schemas.microsoft.com/office/drawing/2014/main" id="{F31A6353-BC69-0E80-2591-4B9D7E3411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42BDBB4-1319-4587-06CB-1419887B0A43}"/>
              </a:ext>
            </a:extLst>
          </p:cNvPr>
          <p:cNvSpPr>
            <a:spLocks noGrp="1"/>
          </p:cNvSpPr>
          <p:nvPr>
            <p:ph type="sldNum" sz="quarter" idx="12"/>
          </p:nvPr>
        </p:nvSpPr>
        <p:spPr/>
        <p:txBody>
          <a:body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213238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D736E-D54A-9234-2467-05C562863F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60148F3-63BC-2476-8C80-F8D6EF96176D}"/>
              </a:ext>
            </a:extLst>
          </p:cNvPr>
          <p:cNvSpPr>
            <a:spLocks noGrp="1"/>
          </p:cNvSpPr>
          <p:nvPr>
            <p:ph type="dt" sz="half" idx="10"/>
          </p:nvPr>
        </p:nvSpPr>
        <p:spPr/>
        <p:txBody>
          <a:bodyPr/>
          <a:lstStyle/>
          <a:p>
            <a:fld id="{C4A8253A-44FA-8740-960A-1D50F62E4294}" type="datetimeFigureOut">
              <a:rPr kumimoji="1" lang="ja-JP" altLang="en-US" smtClean="0"/>
              <a:t>2022/7/31</a:t>
            </a:fld>
            <a:endParaRPr kumimoji="1" lang="ja-JP" altLang="en-US"/>
          </a:p>
        </p:txBody>
      </p:sp>
      <p:sp>
        <p:nvSpPr>
          <p:cNvPr id="4" name="フッター プレースホルダー 3">
            <a:extLst>
              <a:ext uri="{FF2B5EF4-FFF2-40B4-BE49-F238E27FC236}">
                <a16:creationId xmlns:a16="http://schemas.microsoft.com/office/drawing/2014/main" id="{0CE5A04A-A778-6679-B722-2BA758C8D8B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1587C8D-8E32-77FD-7724-F0CF21EE3CA3}"/>
              </a:ext>
            </a:extLst>
          </p:cNvPr>
          <p:cNvSpPr>
            <a:spLocks noGrp="1"/>
          </p:cNvSpPr>
          <p:nvPr>
            <p:ph type="sldNum" sz="quarter" idx="12"/>
          </p:nvPr>
        </p:nvSpPr>
        <p:spPr/>
        <p:txBody>
          <a:body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197704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3D47C6-E544-9AD0-C6D3-A0661C221CA0}"/>
              </a:ext>
            </a:extLst>
          </p:cNvPr>
          <p:cNvSpPr>
            <a:spLocks noGrp="1"/>
          </p:cNvSpPr>
          <p:nvPr>
            <p:ph type="dt" sz="half" idx="10"/>
          </p:nvPr>
        </p:nvSpPr>
        <p:spPr/>
        <p:txBody>
          <a:bodyPr/>
          <a:lstStyle/>
          <a:p>
            <a:fld id="{C4A8253A-44FA-8740-960A-1D50F62E4294}" type="datetimeFigureOut">
              <a:rPr kumimoji="1" lang="ja-JP" altLang="en-US" smtClean="0"/>
              <a:t>2022/7/31</a:t>
            </a:fld>
            <a:endParaRPr kumimoji="1" lang="ja-JP" altLang="en-US"/>
          </a:p>
        </p:txBody>
      </p:sp>
      <p:sp>
        <p:nvSpPr>
          <p:cNvPr id="3" name="フッター プレースホルダー 2">
            <a:extLst>
              <a:ext uri="{FF2B5EF4-FFF2-40B4-BE49-F238E27FC236}">
                <a16:creationId xmlns:a16="http://schemas.microsoft.com/office/drawing/2014/main" id="{C42CCD9D-2CB5-1445-1F7A-C9A7E27DCE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38406E-97E0-12CB-01A7-2F8E15EC8871}"/>
              </a:ext>
            </a:extLst>
          </p:cNvPr>
          <p:cNvSpPr>
            <a:spLocks noGrp="1"/>
          </p:cNvSpPr>
          <p:nvPr>
            <p:ph type="sldNum" sz="quarter" idx="12"/>
          </p:nvPr>
        </p:nvSpPr>
        <p:spPr/>
        <p:txBody>
          <a:body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345362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479F8-3525-B8B9-10D1-AD6D7AC3F2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89055B-9969-28F0-C448-29CEEACA7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3C34D3-6759-4B57-F74E-5F081D82D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3EF8EC-4B2C-3F7C-9B7E-BF6A0B587B8D}"/>
              </a:ext>
            </a:extLst>
          </p:cNvPr>
          <p:cNvSpPr>
            <a:spLocks noGrp="1"/>
          </p:cNvSpPr>
          <p:nvPr>
            <p:ph type="dt" sz="half" idx="10"/>
          </p:nvPr>
        </p:nvSpPr>
        <p:spPr/>
        <p:txBody>
          <a:bodyPr/>
          <a:lstStyle/>
          <a:p>
            <a:fld id="{C4A8253A-44FA-8740-960A-1D50F62E4294}"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1650DD2A-AFD0-C58B-A337-B0FDC1FED1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7A6924-E212-B15F-663D-B29B80E55A91}"/>
              </a:ext>
            </a:extLst>
          </p:cNvPr>
          <p:cNvSpPr>
            <a:spLocks noGrp="1"/>
          </p:cNvSpPr>
          <p:nvPr>
            <p:ph type="sldNum" sz="quarter" idx="12"/>
          </p:nvPr>
        </p:nvSpPr>
        <p:spPr/>
        <p:txBody>
          <a:body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49071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DF2912-2EF9-510A-5588-A76FE1978C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51F2DC1-2345-AF96-379B-C99FADDF4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57E229-9CFA-3E1C-AAF1-2F234EDB8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C9F11EF-1016-8ECB-1734-BC7FEE47D185}"/>
              </a:ext>
            </a:extLst>
          </p:cNvPr>
          <p:cNvSpPr>
            <a:spLocks noGrp="1"/>
          </p:cNvSpPr>
          <p:nvPr>
            <p:ph type="dt" sz="half" idx="10"/>
          </p:nvPr>
        </p:nvSpPr>
        <p:spPr/>
        <p:txBody>
          <a:bodyPr/>
          <a:lstStyle/>
          <a:p>
            <a:fld id="{C4A8253A-44FA-8740-960A-1D50F62E4294}"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F308E589-848A-97B3-2EF1-E4F0148906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12E954-B942-9FC8-3DD0-97BC4F9291A2}"/>
              </a:ext>
            </a:extLst>
          </p:cNvPr>
          <p:cNvSpPr>
            <a:spLocks noGrp="1"/>
          </p:cNvSpPr>
          <p:nvPr>
            <p:ph type="sldNum" sz="quarter" idx="12"/>
          </p:nvPr>
        </p:nvSpPr>
        <p:spPr/>
        <p:txBody>
          <a:body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276087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D8CE21C-02EC-A51D-AC62-453033C284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FCA4CAA-4CB0-58A9-3E77-CF20B3A3E3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B2D173-7EC1-BEBC-68EB-E0EC0337D5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8253A-44FA-8740-960A-1D50F62E4294}"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EA5173EC-37C2-E810-DFC2-7A05DD9B3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F1C0C15-7835-ECFD-8086-114845216F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9AA8D-9A3D-864F-A021-F227AF1E0821}" type="slidenum">
              <a:rPr kumimoji="1" lang="ja-JP" altLang="en-US" smtClean="0"/>
              <a:t>‹#›</a:t>
            </a:fld>
            <a:endParaRPr kumimoji="1" lang="ja-JP" altLang="en-US"/>
          </a:p>
        </p:txBody>
      </p:sp>
    </p:spTree>
    <p:extLst>
      <p:ext uri="{BB962C8B-B14F-4D97-AF65-F5344CB8AC3E}">
        <p14:creationId xmlns:p14="http://schemas.microsoft.com/office/powerpoint/2010/main" val="134973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FCAC75-DBD5-E2FE-AAF3-FB4318BDDC64}"/>
              </a:ext>
            </a:extLst>
          </p:cNvPr>
          <p:cNvSpPr>
            <a:spLocks noGrp="1"/>
          </p:cNvSpPr>
          <p:nvPr>
            <p:ph type="ctrTitle"/>
          </p:nvPr>
        </p:nvSpPr>
        <p:spPr/>
        <p:txBody>
          <a:bodyPr/>
          <a:lstStyle/>
          <a:p>
            <a:r>
              <a:rPr kumimoji="1" lang="en-US" altLang="ja-JP" dirty="0"/>
              <a:t>Student 7th </a:t>
            </a:r>
            <a:r>
              <a:rPr lang="en-US" altLang="ja-JP" dirty="0"/>
              <a:t>P</a:t>
            </a:r>
            <a:r>
              <a:rPr kumimoji="1" lang="en-US" altLang="ja-JP" dirty="0"/>
              <a:t>lace Solution</a:t>
            </a:r>
            <a:endParaRPr kumimoji="1" lang="ja-JP" altLang="en-US"/>
          </a:p>
        </p:txBody>
      </p:sp>
      <p:sp>
        <p:nvSpPr>
          <p:cNvPr id="3" name="字幕 2">
            <a:extLst>
              <a:ext uri="{FF2B5EF4-FFF2-40B4-BE49-F238E27FC236}">
                <a16:creationId xmlns:a16="http://schemas.microsoft.com/office/drawing/2014/main" id="{507C9153-5A6B-75D8-0F7A-E769B92373E4}"/>
              </a:ext>
            </a:extLst>
          </p:cNvPr>
          <p:cNvSpPr>
            <a:spLocks noGrp="1"/>
          </p:cNvSpPr>
          <p:nvPr>
            <p:ph type="subTitle" idx="1"/>
          </p:nvPr>
        </p:nvSpPr>
        <p:spPr/>
        <p:txBody>
          <a:bodyPr/>
          <a:lstStyle/>
          <a:p>
            <a:r>
              <a:rPr kumimoji="1" lang="en-US" altLang="ja-JP" dirty="0" err="1"/>
              <a:t>mtfuka</a:t>
            </a:r>
            <a:endParaRPr kumimoji="1" lang="ja-JP" altLang="en-US"/>
          </a:p>
        </p:txBody>
      </p:sp>
    </p:spTree>
    <p:extLst>
      <p:ext uri="{BB962C8B-B14F-4D97-AF65-F5344CB8AC3E}">
        <p14:creationId xmlns:p14="http://schemas.microsoft.com/office/powerpoint/2010/main" val="46040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E4DC12-7530-C5E9-48F2-9BE8772DE1BB}"/>
              </a:ext>
            </a:extLst>
          </p:cNvPr>
          <p:cNvSpPr>
            <a:spLocks noGrp="1"/>
          </p:cNvSpPr>
          <p:nvPr>
            <p:ph type="title"/>
          </p:nvPr>
        </p:nvSpPr>
        <p:spPr/>
        <p:txBody>
          <a:bodyPr/>
          <a:lstStyle/>
          <a:p>
            <a:r>
              <a:rPr kumimoji="1" lang="ja-JP" altLang="en-US"/>
              <a:t>その他</a:t>
            </a:r>
          </a:p>
        </p:txBody>
      </p:sp>
      <p:sp>
        <p:nvSpPr>
          <p:cNvPr id="3" name="コンテンツ プレースホルダー 2">
            <a:extLst>
              <a:ext uri="{FF2B5EF4-FFF2-40B4-BE49-F238E27FC236}">
                <a16:creationId xmlns:a16="http://schemas.microsoft.com/office/drawing/2014/main" id="{0C46BC27-BC6F-2600-DEAF-DCCCD693A17F}"/>
              </a:ext>
            </a:extLst>
          </p:cNvPr>
          <p:cNvSpPr>
            <a:spLocks noGrp="1"/>
          </p:cNvSpPr>
          <p:nvPr>
            <p:ph idx="1"/>
          </p:nvPr>
        </p:nvSpPr>
        <p:spPr/>
        <p:txBody>
          <a:bodyPr>
            <a:normAutofit lnSpcReduction="10000"/>
          </a:bodyPr>
          <a:lstStyle/>
          <a:p>
            <a:r>
              <a:rPr kumimoji="1" lang="en-US" altLang="ja-JP" dirty="0"/>
              <a:t>CHIDORI</a:t>
            </a:r>
            <a:r>
              <a:rPr lang="ja-JP" altLang="en-US"/>
              <a:t>を</a:t>
            </a:r>
            <a:r>
              <a:rPr kumimoji="1" lang="en-US" altLang="ja-JP" dirty="0"/>
              <a:t>NORTHCHIDORI</a:t>
            </a:r>
            <a:r>
              <a:rPr kumimoji="1" lang="ja-JP" altLang="en-US"/>
              <a:t>と同じ緯度・経度</a:t>
            </a:r>
            <a:r>
              <a:rPr kumimoji="1" lang="en-US" altLang="ja-JP" dirty="0"/>
              <a:t>(</a:t>
            </a:r>
            <a:r>
              <a:rPr lang="ja-JP" altLang="en-US"/>
              <a:t>北緯</a:t>
            </a:r>
            <a:r>
              <a:rPr lang="en-US" altLang="ja-JP" dirty="0"/>
              <a:t>35.5713465</a:t>
            </a:r>
            <a:r>
              <a:rPr lang="ja-JP" altLang="en-US"/>
              <a:t>度</a:t>
            </a:r>
            <a:r>
              <a:rPr lang="en-US" altLang="ja-JP" dirty="0"/>
              <a:t>, </a:t>
            </a:r>
            <a:r>
              <a:rPr lang="ja-JP" altLang="en-US"/>
              <a:t>東経</a:t>
            </a:r>
            <a:r>
              <a:rPr lang="en-US" altLang="ja-JP" dirty="0"/>
              <a:t>139.6949664</a:t>
            </a:r>
            <a:r>
              <a:rPr lang="ja-JP" altLang="en-US"/>
              <a:t>度</a:t>
            </a:r>
            <a:r>
              <a:rPr kumimoji="1" lang="en-US" altLang="ja-JP" dirty="0"/>
              <a:t>)</a:t>
            </a:r>
            <a:r>
              <a:rPr kumimoji="1" lang="ja-JP" altLang="en-US"/>
              <a:t>で置き換え</a:t>
            </a:r>
            <a:endParaRPr kumimoji="1" lang="en-US" altLang="ja-JP" dirty="0"/>
          </a:p>
          <a:p>
            <a:r>
              <a:rPr lang="en" altLang="ja-JP" dirty="0"/>
              <a:t>ABBOT</a:t>
            </a:r>
            <a:r>
              <a:rPr lang="ja-JP" altLang="en-US"/>
              <a:t>：北緯</a:t>
            </a:r>
            <a:r>
              <a:rPr lang="en-US" altLang="ja-JP" dirty="0"/>
              <a:t>36</a:t>
            </a:r>
            <a:r>
              <a:rPr lang="ja-JP" altLang="en-US"/>
              <a:t>度</a:t>
            </a:r>
            <a:r>
              <a:rPr lang="en-US" altLang="ja-JP" dirty="0"/>
              <a:t>,</a:t>
            </a:r>
            <a:r>
              <a:rPr lang="ja-JP" altLang="en-US"/>
              <a:t> 東経</a:t>
            </a:r>
            <a:r>
              <a:rPr lang="en-US" altLang="ja-JP" dirty="0"/>
              <a:t>140</a:t>
            </a:r>
            <a:r>
              <a:rPr lang="ja-JP" altLang="en-US"/>
              <a:t>度</a:t>
            </a:r>
            <a:endParaRPr lang="en" altLang="ja-JP" dirty="0"/>
          </a:p>
          <a:p>
            <a:r>
              <a:rPr lang="en" altLang="ja-JP" dirty="0"/>
              <a:t>ACQUA</a:t>
            </a:r>
            <a:r>
              <a:rPr lang="ja-JP" altLang="en-US"/>
              <a:t>：北緯</a:t>
            </a:r>
            <a:r>
              <a:rPr lang="en-US" altLang="ja-JP" dirty="0"/>
              <a:t>35</a:t>
            </a:r>
            <a:r>
              <a:rPr lang="ja-JP" altLang="en-US"/>
              <a:t>度</a:t>
            </a:r>
            <a:r>
              <a:rPr lang="en-US" altLang="ja-JP" dirty="0"/>
              <a:t>,</a:t>
            </a:r>
            <a:r>
              <a:rPr lang="ja-JP" altLang="en-US"/>
              <a:t> 東経</a:t>
            </a:r>
            <a:r>
              <a:rPr lang="en-US" altLang="ja-JP" dirty="0"/>
              <a:t>140</a:t>
            </a:r>
            <a:r>
              <a:rPr lang="ja-JP" altLang="en-US"/>
              <a:t>度</a:t>
            </a:r>
            <a:endParaRPr lang="en" altLang="ja-JP" dirty="0"/>
          </a:p>
          <a:p>
            <a:r>
              <a:rPr lang="en" altLang="ja-JP" dirty="0"/>
              <a:t>AKTUS</a:t>
            </a:r>
            <a:r>
              <a:rPr lang="ja-JP" altLang="en-US"/>
              <a:t>：北緯</a:t>
            </a:r>
            <a:r>
              <a:rPr lang="en-US" altLang="ja-JP" dirty="0"/>
              <a:t>37</a:t>
            </a:r>
            <a:r>
              <a:rPr lang="ja-JP" altLang="en-US"/>
              <a:t>度</a:t>
            </a:r>
            <a:r>
              <a:rPr lang="en-US" altLang="ja-JP" dirty="0"/>
              <a:t>,</a:t>
            </a:r>
            <a:r>
              <a:rPr lang="ja-JP" altLang="en-US"/>
              <a:t> 東経</a:t>
            </a:r>
            <a:r>
              <a:rPr lang="en-US" altLang="ja-JP" dirty="0"/>
              <a:t>140</a:t>
            </a:r>
            <a:r>
              <a:rPr lang="ja-JP" altLang="en-US"/>
              <a:t>度</a:t>
            </a:r>
            <a:endParaRPr lang="en" altLang="ja-JP" dirty="0"/>
          </a:p>
          <a:p>
            <a:r>
              <a:rPr lang="en" altLang="ja-JP" dirty="0"/>
              <a:t>ALCOR</a:t>
            </a:r>
            <a:r>
              <a:rPr lang="ja-JP" altLang="en-US"/>
              <a:t>：北緯</a:t>
            </a:r>
            <a:r>
              <a:rPr lang="en-US" altLang="ja-JP" dirty="0"/>
              <a:t>26</a:t>
            </a:r>
            <a:r>
              <a:rPr lang="ja-JP" altLang="en-US"/>
              <a:t>度</a:t>
            </a:r>
            <a:r>
              <a:rPr lang="en-US" altLang="ja-JP" dirty="0"/>
              <a:t>,</a:t>
            </a:r>
            <a:r>
              <a:rPr lang="ja-JP" altLang="en-US"/>
              <a:t> 東経</a:t>
            </a:r>
            <a:r>
              <a:rPr lang="en-US" altLang="ja-JP" dirty="0"/>
              <a:t>127</a:t>
            </a:r>
            <a:r>
              <a:rPr lang="ja-JP" altLang="en-US"/>
              <a:t>度</a:t>
            </a:r>
            <a:endParaRPr lang="en" altLang="ja-JP" dirty="0"/>
          </a:p>
          <a:p>
            <a:r>
              <a:rPr lang="en" altLang="ja-JP" dirty="0"/>
              <a:t>ALLEN</a:t>
            </a:r>
            <a:r>
              <a:rPr lang="ja-JP" altLang="en-US"/>
              <a:t>：北緯</a:t>
            </a:r>
            <a:r>
              <a:rPr lang="en-US" altLang="ja-JP" dirty="0"/>
              <a:t>35</a:t>
            </a:r>
            <a:r>
              <a:rPr lang="ja-JP" altLang="en-US"/>
              <a:t>度</a:t>
            </a:r>
            <a:r>
              <a:rPr lang="en-US" altLang="ja-JP" dirty="0"/>
              <a:t>,</a:t>
            </a:r>
            <a:r>
              <a:rPr lang="ja-JP" altLang="en-US"/>
              <a:t> 東経</a:t>
            </a:r>
            <a:r>
              <a:rPr lang="en-US" altLang="ja-JP" dirty="0"/>
              <a:t>140</a:t>
            </a:r>
            <a:r>
              <a:rPr lang="ja-JP" altLang="en-US"/>
              <a:t>度</a:t>
            </a:r>
            <a:endParaRPr lang="en" altLang="ja-JP" dirty="0"/>
          </a:p>
          <a:p>
            <a:r>
              <a:rPr lang="en" altLang="ja-JP" dirty="0"/>
              <a:t>APPLE</a:t>
            </a:r>
            <a:r>
              <a:rPr lang="ja-JP" altLang="en-US"/>
              <a:t>：北緯</a:t>
            </a:r>
            <a:r>
              <a:rPr lang="en-US" altLang="ja-JP" dirty="0"/>
              <a:t>36</a:t>
            </a:r>
            <a:r>
              <a:rPr lang="ja-JP" altLang="en-US"/>
              <a:t>度</a:t>
            </a:r>
            <a:r>
              <a:rPr lang="en-US" altLang="ja-JP" dirty="0"/>
              <a:t>,</a:t>
            </a:r>
            <a:r>
              <a:rPr lang="ja-JP" altLang="en-US"/>
              <a:t> 東経</a:t>
            </a:r>
            <a:r>
              <a:rPr lang="en-US" altLang="ja-JP" dirty="0"/>
              <a:t>138</a:t>
            </a:r>
            <a:r>
              <a:rPr lang="ja-JP" altLang="en-US"/>
              <a:t>度</a:t>
            </a:r>
            <a:endParaRPr lang="en" altLang="ja-JP" dirty="0"/>
          </a:p>
          <a:p>
            <a:r>
              <a:rPr lang="ja-JP" altLang="en-US"/>
              <a:t>それ以外は北緯</a:t>
            </a:r>
            <a:r>
              <a:rPr lang="en-US" altLang="ja-JP" dirty="0"/>
              <a:t>34.9</a:t>
            </a:r>
            <a:r>
              <a:rPr lang="ja-JP" altLang="en-US"/>
              <a:t>度・東経</a:t>
            </a:r>
            <a:r>
              <a:rPr lang="en-US" altLang="ja-JP" dirty="0"/>
              <a:t>138.2</a:t>
            </a:r>
            <a:r>
              <a:rPr lang="ja-JP" altLang="en-US"/>
              <a:t>度の固定値</a:t>
            </a:r>
            <a:endParaRPr lang="en-US" altLang="ja-JP" dirty="0"/>
          </a:p>
        </p:txBody>
      </p:sp>
    </p:spTree>
    <p:extLst>
      <p:ext uri="{BB962C8B-B14F-4D97-AF65-F5344CB8AC3E}">
        <p14:creationId xmlns:p14="http://schemas.microsoft.com/office/powerpoint/2010/main" val="2235227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A4A294-FA38-9BE2-C6A2-148394A42507}"/>
              </a:ext>
            </a:extLst>
          </p:cNvPr>
          <p:cNvSpPr>
            <a:spLocks noGrp="1"/>
          </p:cNvSpPr>
          <p:nvPr>
            <p:ph type="title"/>
          </p:nvPr>
        </p:nvSpPr>
        <p:spPr/>
        <p:txBody>
          <a:bodyPr/>
          <a:lstStyle/>
          <a:p>
            <a:r>
              <a:rPr kumimoji="1" lang="ja-JP" altLang="en-US"/>
              <a:t>最終結果</a:t>
            </a:r>
          </a:p>
        </p:txBody>
      </p:sp>
      <p:sp>
        <p:nvSpPr>
          <p:cNvPr id="3" name="コンテンツ プレースホルダー 2">
            <a:extLst>
              <a:ext uri="{FF2B5EF4-FFF2-40B4-BE49-F238E27FC236}">
                <a16:creationId xmlns:a16="http://schemas.microsoft.com/office/drawing/2014/main" id="{0DA7AC10-20E4-F6B0-56CC-3BB59F9FB0C8}"/>
              </a:ext>
            </a:extLst>
          </p:cNvPr>
          <p:cNvSpPr>
            <a:spLocks noGrp="1"/>
          </p:cNvSpPr>
          <p:nvPr>
            <p:ph idx="1"/>
          </p:nvPr>
        </p:nvSpPr>
        <p:spPr/>
        <p:txBody>
          <a:bodyPr/>
          <a:lstStyle/>
          <a:p>
            <a:r>
              <a:rPr kumimoji="1" lang="en-US" altLang="ja-JP" dirty="0"/>
              <a:t>LB:</a:t>
            </a:r>
            <a:r>
              <a:rPr lang="en-US" altLang="ja-JP" dirty="0"/>
              <a:t>67.3556218</a:t>
            </a:r>
          </a:p>
          <a:p>
            <a:endParaRPr lang="en-US" altLang="ja-JP" dirty="0"/>
          </a:p>
          <a:p>
            <a:r>
              <a:rPr lang="ja-JP" altLang="en-US"/>
              <a:t>全体</a:t>
            </a:r>
            <a:r>
              <a:rPr lang="en-US" altLang="ja-JP" dirty="0"/>
              <a:t>32</a:t>
            </a:r>
            <a:r>
              <a:rPr lang="ja-JP" altLang="en-US"/>
              <a:t>位、学生</a:t>
            </a:r>
            <a:r>
              <a:rPr lang="en-US" altLang="ja-JP" dirty="0"/>
              <a:t>7</a:t>
            </a:r>
            <a:r>
              <a:rPr lang="ja-JP" altLang="en-US"/>
              <a:t>位</a:t>
            </a:r>
            <a:endParaRPr lang="en-US" altLang="ja-JP" dirty="0"/>
          </a:p>
          <a:p>
            <a:endParaRPr lang="en-US" altLang="ja-JP" dirty="0"/>
          </a:p>
          <a:p>
            <a:r>
              <a:rPr kumimoji="1" lang="ja-JP" altLang="en-US"/>
              <a:t>投稿件数：</a:t>
            </a:r>
            <a:r>
              <a:rPr kumimoji="1" lang="en-US" altLang="ja-JP" dirty="0"/>
              <a:t>71</a:t>
            </a:r>
            <a:r>
              <a:rPr kumimoji="1" lang="ja-JP" altLang="en-US"/>
              <a:t>件</a:t>
            </a:r>
            <a:endParaRPr kumimoji="1" lang="en-US" altLang="ja-JP" dirty="0"/>
          </a:p>
          <a:p>
            <a:endParaRPr kumimoji="1" lang="ja-JP" altLang="en-US"/>
          </a:p>
        </p:txBody>
      </p:sp>
    </p:spTree>
    <p:extLst>
      <p:ext uri="{BB962C8B-B14F-4D97-AF65-F5344CB8AC3E}">
        <p14:creationId xmlns:p14="http://schemas.microsoft.com/office/powerpoint/2010/main" val="1482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88256-0B99-DF16-B3CC-AE5CA351AB68}"/>
              </a:ext>
            </a:extLst>
          </p:cNvPr>
          <p:cNvSpPr>
            <a:spLocks noGrp="1"/>
          </p:cNvSpPr>
          <p:nvPr>
            <p:ph type="title"/>
          </p:nvPr>
        </p:nvSpPr>
        <p:spPr/>
        <p:txBody>
          <a:bodyPr/>
          <a:lstStyle/>
          <a:p>
            <a:r>
              <a:rPr kumimoji="1" lang="ja-JP" altLang="en-US"/>
              <a:t>検討したアプローチ</a:t>
            </a:r>
          </a:p>
        </p:txBody>
      </p:sp>
      <p:sp>
        <p:nvSpPr>
          <p:cNvPr id="3" name="コンテンツ プレースホルダー 2">
            <a:extLst>
              <a:ext uri="{FF2B5EF4-FFF2-40B4-BE49-F238E27FC236}">
                <a16:creationId xmlns:a16="http://schemas.microsoft.com/office/drawing/2014/main" id="{5207BA36-8E62-3270-E975-043F719A6923}"/>
              </a:ext>
            </a:extLst>
          </p:cNvPr>
          <p:cNvSpPr>
            <a:spLocks noGrp="1"/>
          </p:cNvSpPr>
          <p:nvPr>
            <p:ph idx="1"/>
          </p:nvPr>
        </p:nvSpPr>
        <p:spPr/>
        <p:txBody>
          <a:bodyPr>
            <a:normAutofit lnSpcReduction="10000"/>
          </a:bodyPr>
          <a:lstStyle/>
          <a:p>
            <a:r>
              <a:rPr kumimoji="1" lang="en-US" altLang="ja-JP" dirty="0"/>
              <a:t>Google Maps</a:t>
            </a:r>
            <a:r>
              <a:rPr kumimoji="1" lang="ja-JP" altLang="en-US"/>
              <a:t>から取得した緯度・経度に</a:t>
            </a:r>
            <a:r>
              <a:rPr lang="ja-JP" altLang="en-US"/>
              <a:t>最も</a:t>
            </a:r>
            <a:r>
              <a:rPr kumimoji="1" lang="ja-JP" altLang="en-US"/>
              <a:t>近い航空データ上の地点を取得</a:t>
            </a:r>
            <a:endParaRPr kumimoji="1" lang="en-US" altLang="ja-JP" dirty="0"/>
          </a:p>
          <a:p>
            <a:pPr marL="0" indent="0">
              <a:buNone/>
            </a:pPr>
            <a:r>
              <a:rPr lang="ja-JP" altLang="en-US"/>
              <a:t>→スコア微悪化</a:t>
            </a:r>
            <a:endParaRPr lang="en-US" altLang="ja-JP" dirty="0"/>
          </a:p>
          <a:p>
            <a:endParaRPr kumimoji="1" lang="en-US" altLang="ja-JP" dirty="0"/>
          </a:p>
          <a:p>
            <a:r>
              <a:rPr lang="en-US" altLang="ja-JP" dirty="0"/>
              <a:t>Google Maps</a:t>
            </a:r>
            <a:r>
              <a:rPr lang="ja-JP" altLang="en-US"/>
              <a:t>で山名を検索</a:t>
            </a:r>
            <a:endParaRPr lang="en-US" altLang="ja-JP" dirty="0"/>
          </a:p>
          <a:p>
            <a:pPr marL="0" indent="0">
              <a:buNone/>
            </a:pPr>
            <a:r>
              <a:rPr kumimoji="1" lang="ja-JP" altLang="en-US"/>
              <a:t>→スコア悪化</a:t>
            </a:r>
            <a:endParaRPr kumimoji="1" lang="en-US" altLang="ja-JP" dirty="0"/>
          </a:p>
          <a:p>
            <a:endParaRPr kumimoji="1" lang="en-US" altLang="ja-JP" dirty="0"/>
          </a:p>
          <a:p>
            <a:r>
              <a:rPr kumimoji="1" lang="ja-JP" altLang="en-US"/>
              <a:t>航空データからウェイポイントの緯度・経度の取得</a:t>
            </a:r>
            <a:endParaRPr kumimoji="1" lang="en-US" altLang="ja-JP" dirty="0"/>
          </a:p>
          <a:p>
            <a:pPr marL="0" indent="0">
              <a:buNone/>
            </a:pPr>
            <a:r>
              <a:rPr lang="ja-JP" altLang="en-US"/>
              <a:t>→緯度・経度の法則や名称との結び付け方が不明だった</a:t>
            </a:r>
            <a:endParaRPr kumimoji="1" lang="ja-JP" altLang="en-US"/>
          </a:p>
        </p:txBody>
      </p:sp>
    </p:spTree>
    <p:extLst>
      <p:ext uri="{BB962C8B-B14F-4D97-AF65-F5344CB8AC3E}">
        <p14:creationId xmlns:p14="http://schemas.microsoft.com/office/powerpoint/2010/main" val="366529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AB53C7-9A86-5C3F-3236-6398BF815256}"/>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CA72E31A-6D49-F36A-5236-FDAB73B76EA7}"/>
              </a:ext>
            </a:extLst>
          </p:cNvPr>
          <p:cNvSpPr>
            <a:spLocks noGrp="1"/>
          </p:cNvSpPr>
          <p:nvPr>
            <p:ph idx="1"/>
          </p:nvPr>
        </p:nvSpPr>
        <p:spPr/>
        <p:txBody>
          <a:bodyPr/>
          <a:lstStyle/>
          <a:p>
            <a:r>
              <a:rPr lang="en-US" altLang="ja-JP" dirty="0"/>
              <a:t>Google Maps</a:t>
            </a:r>
            <a:r>
              <a:rPr lang="ja-JP" altLang="en-US"/>
              <a:t>でウェイポイントとヒットしそうなワードで検索することにより、実際のウェイポイントに近い位置を取得できた</a:t>
            </a:r>
            <a:endParaRPr lang="en-US" altLang="ja-JP" dirty="0"/>
          </a:p>
          <a:p>
            <a:endParaRPr lang="en-US" altLang="ja-JP" dirty="0"/>
          </a:p>
          <a:p>
            <a:r>
              <a:rPr lang="ja-JP" altLang="en-US"/>
              <a:t>地方・地形がヒットしそうなワードを工夫して検索した</a:t>
            </a:r>
            <a:endParaRPr kumimoji="1" lang="ja-JP" altLang="en-US"/>
          </a:p>
        </p:txBody>
      </p:sp>
    </p:spTree>
    <p:extLst>
      <p:ext uri="{BB962C8B-B14F-4D97-AF65-F5344CB8AC3E}">
        <p14:creationId xmlns:p14="http://schemas.microsoft.com/office/powerpoint/2010/main" val="125381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1D9726-63DD-4494-DACA-6707ED0A72E2}"/>
              </a:ext>
            </a:extLst>
          </p:cNvPr>
          <p:cNvSpPr>
            <a:spLocks noGrp="1"/>
          </p:cNvSpPr>
          <p:nvPr>
            <p:ph type="title"/>
          </p:nvPr>
        </p:nvSpPr>
        <p:spPr/>
        <p:txBody>
          <a:bodyPr/>
          <a:lstStyle/>
          <a:p>
            <a:r>
              <a:rPr lang="ja-JP" altLang="en-US"/>
              <a:t>基礎集計で得られた知見</a:t>
            </a:r>
            <a:endParaRPr kumimoji="1" lang="ja-JP" altLang="en-US"/>
          </a:p>
        </p:txBody>
      </p:sp>
      <p:sp>
        <p:nvSpPr>
          <p:cNvPr id="3" name="コンテンツ プレースホルダー 2">
            <a:extLst>
              <a:ext uri="{FF2B5EF4-FFF2-40B4-BE49-F238E27FC236}">
                <a16:creationId xmlns:a16="http://schemas.microsoft.com/office/drawing/2014/main" id="{153FCE41-BBC0-6454-B4F5-6DF411A3C320}"/>
              </a:ext>
            </a:extLst>
          </p:cNvPr>
          <p:cNvSpPr>
            <a:spLocks noGrp="1"/>
          </p:cNvSpPr>
          <p:nvPr>
            <p:ph idx="1"/>
          </p:nvPr>
        </p:nvSpPr>
        <p:spPr/>
        <p:txBody>
          <a:bodyPr/>
          <a:lstStyle/>
          <a:p>
            <a:r>
              <a:rPr kumimoji="1" lang="ja-JP" altLang="en-US"/>
              <a:t>航跡データの可視化によってある程度のウェイポイントが肉眼で確かめられた</a:t>
            </a:r>
            <a:endParaRPr lang="en-US" altLang="ja-JP" dirty="0"/>
          </a:p>
          <a:p>
            <a:pPr marL="0" indent="0">
              <a:buNone/>
            </a:pPr>
            <a:r>
              <a:rPr lang="ja-JP" altLang="en-US"/>
              <a:t>→ウェイポイントの緯度・経度の法則を見つけられず、</a:t>
            </a:r>
            <a:endParaRPr lang="en-US" altLang="ja-JP" dirty="0"/>
          </a:p>
          <a:p>
            <a:pPr marL="0" indent="0">
              <a:buNone/>
            </a:pPr>
            <a:r>
              <a:rPr lang="ja-JP" altLang="en-US">
                <a:solidFill>
                  <a:srgbClr val="FF0000"/>
                </a:solidFill>
              </a:rPr>
              <a:t>航跡データからウェイポイントを全列挙するのは難</a:t>
            </a:r>
            <a:r>
              <a:rPr lang="ja-JP" altLang="en-US"/>
              <a:t>しく思った</a:t>
            </a:r>
            <a:endParaRPr kumimoji="1" lang="en-US" altLang="ja-JP" dirty="0"/>
          </a:p>
          <a:p>
            <a:endParaRPr lang="en-US" altLang="ja-JP" dirty="0"/>
          </a:p>
          <a:p>
            <a:r>
              <a:rPr kumimoji="1" lang="en-US" altLang="ja-JP" dirty="0"/>
              <a:t>2017</a:t>
            </a:r>
            <a:r>
              <a:rPr kumimoji="1" lang="ja-JP" altLang="en-US"/>
              <a:t>年度のウェイポイントは名称のみが与えられている</a:t>
            </a:r>
            <a:endParaRPr kumimoji="1" lang="en-US" altLang="ja-JP" dirty="0"/>
          </a:p>
          <a:p>
            <a:pPr marL="0" indent="0">
              <a:buNone/>
            </a:pPr>
            <a:r>
              <a:rPr lang="ja-JP" altLang="en-US"/>
              <a:t>→仮に全てのウェイポイントの緯度・経度が分かったとしても、</a:t>
            </a:r>
            <a:r>
              <a:rPr lang="ja-JP" altLang="en-US">
                <a:solidFill>
                  <a:srgbClr val="FF0000"/>
                </a:solidFill>
              </a:rPr>
              <a:t>名称と緯度・経度を結びつけるのは難</a:t>
            </a:r>
            <a:r>
              <a:rPr lang="ja-JP" altLang="en-US"/>
              <a:t>しく思った</a:t>
            </a:r>
            <a:endParaRPr lang="en-US" altLang="ja-JP" dirty="0"/>
          </a:p>
        </p:txBody>
      </p:sp>
    </p:spTree>
    <p:extLst>
      <p:ext uri="{BB962C8B-B14F-4D97-AF65-F5344CB8AC3E}">
        <p14:creationId xmlns:p14="http://schemas.microsoft.com/office/powerpoint/2010/main" val="347692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1D9726-63DD-4494-DACA-6707ED0A72E2}"/>
              </a:ext>
            </a:extLst>
          </p:cNvPr>
          <p:cNvSpPr>
            <a:spLocks noGrp="1"/>
          </p:cNvSpPr>
          <p:nvPr>
            <p:ph type="title"/>
          </p:nvPr>
        </p:nvSpPr>
        <p:spPr/>
        <p:txBody>
          <a:bodyPr/>
          <a:lstStyle/>
          <a:p>
            <a:r>
              <a:rPr lang="ja-JP" altLang="en-US"/>
              <a:t>基礎集計で得られた知見</a:t>
            </a:r>
            <a:endParaRPr kumimoji="1" lang="ja-JP" altLang="en-US"/>
          </a:p>
        </p:txBody>
      </p:sp>
      <p:sp>
        <p:nvSpPr>
          <p:cNvPr id="3" name="コンテンツ プレースホルダー 2">
            <a:extLst>
              <a:ext uri="{FF2B5EF4-FFF2-40B4-BE49-F238E27FC236}">
                <a16:creationId xmlns:a16="http://schemas.microsoft.com/office/drawing/2014/main" id="{153FCE41-BBC0-6454-B4F5-6DF411A3C320}"/>
              </a:ext>
            </a:extLst>
          </p:cNvPr>
          <p:cNvSpPr>
            <a:spLocks noGrp="1"/>
          </p:cNvSpPr>
          <p:nvPr>
            <p:ph idx="1"/>
          </p:nvPr>
        </p:nvSpPr>
        <p:spPr/>
        <p:txBody>
          <a:bodyPr/>
          <a:lstStyle/>
          <a:p>
            <a:r>
              <a:rPr kumimoji="1" lang="en-US" altLang="ja-JP" dirty="0"/>
              <a:t>2017</a:t>
            </a:r>
            <a:r>
              <a:rPr kumimoji="1" lang="ja-JP" altLang="en-US"/>
              <a:t>年度と現在のウェイポイントで名称が共通しているものがある</a:t>
            </a:r>
            <a:endParaRPr kumimoji="1" lang="en-US" altLang="ja-JP" dirty="0"/>
          </a:p>
          <a:p>
            <a:pPr marL="0" indent="0">
              <a:buNone/>
            </a:pPr>
            <a:r>
              <a:rPr lang="ja-JP" altLang="en-US"/>
              <a:t>→</a:t>
            </a:r>
            <a:r>
              <a:rPr lang="ja-JP" altLang="en-US">
                <a:solidFill>
                  <a:srgbClr val="FF0000"/>
                </a:solidFill>
              </a:rPr>
              <a:t>緯度・経度も共通</a:t>
            </a:r>
            <a:r>
              <a:rPr lang="ja-JP" altLang="en-US"/>
              <a:t>であると仮定</a:t>
            </a:r>
            <a:endParaRPr lang="en-US" altLang="ja-JP" dirty="0"/>
          </a:p>
          <a:p>
            <a:pPr marL="0" indent="0">
              <a:buNone/>
            </a:pPr>
            <a:r>
              <a:rPr lang="ja-JP" altLang="en-US"/>
              <a:t>→現在のウェイポイントには存在せず、</a:t>
            </a:r>
            <a:r>
              <a:rPr lang="en-US" altLang="ja-JP" dirty="0"/>
              <a:t>2017</a:t>
            </a:r>
            <a:r>
              <a:rPr lang="ja-JP" altLang="en-US"/>
              <a:t>年度には存在している</a:t>
            </a:r>
            <a:r>
              <a:rPr lang="en-US" altLang="ja-JP" dirty="0"/>
              <a:t>268</a:t>
            </a:r>
            <a:r>
              <a:rPr lang="ja-JP" altLang="en-US"/>
              <a:t>ヶ所の緯度・経度を求める必要がある</a:t>
            </a:r>
            <a:endParaRPr lang="en-US" altLang="ja-JP" dirty="0"/>
          </a:p>
        </p:txBody>
      </p:sp>
    </p:spTree>
    <p:extLst>
      <p:ext uri="{BB962C8B-B14F-4D97-AF65-F5344CB8AC3E}">
        <p14:creationId xmlns:p14="http://schemas.microsoft.com/office/powerpoint/2010/main" val="319075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2DB6C-D710-3035-AC30-64362DA4A80A}"/>
              </a:ext>
            </a:extLst>
          </p:cNvPr>
          <p:cNvSpPr>
            <a:spLocks noGrp="1"/>
          </p:cNvSpPr>
          <p:nvPr>
            <p:ph type="title"/>
          </p:nvPr>
        </p:nvSpPr>
        <p:spPr/>
        <p:txBody>
          <a:bodyPr/>
          <a:lstStyle/>
          <a:p>
            <a:r>
              <a:rPr kumimoji="1" lang="ja-JP" altLang="en-US"/>
              <a:t>方針</a:t>
            </a:r>
          </a:p>
        </p:txBody>
      </p:sp>
      <p:sp>
        <p:nvSpPr>
          <p:cNvPr id="3" name="コンテンツ プレースホルダー 2">
            <a:extLst>
              <a:ext uri="{FF2B5EF4-FFF2-40B4-BE49-F238E27FC236}">
                <a16:creationId xmlns:a16="http://schemas.microsoft.com/office/drawing/2014/main" id="{6FB50D54-7CC2-F6D9-3CEB-AA2305E2B6F2}"/>
              </a:ext>
            </a:extLst>
          </p:cNvPr>
          <p:cNvSpPr>
            <a:spLocks noGrp="1"/>
          </p:cNvSpPr>
          <p:nvPr>
            <p:ph idx="1"/>
          </p:nvPr>
        </p:nvSpPr>
        <p:spPr/>
        <p:txBody>
          <a:bodyPr/>
          <a:lstStyle/>
          <a:p>
            <a:r>
              <a:rPr kumimoji="1" lang="ja-JP" altLang="en-US"/>
              <a:t>ウェイポイントの</a:t>
            </a:r>
            <a:r>
              <a:rPr kumimoji="1" lang="ja-JP" altLang="en-US">
                <a:solidFill>
                  <a:srgbClr val="FF0000"/>
                </a:solidFill>
              </a:rPr>
              <a:t>名称のみから近い緯度・経度を求める</a:t>
            </a:r>
            <a:endParaRPr kumimoji="1" lang="en-US" altLang="ja-JP" dirty="0">
              <a:solidFill>
                <a:srgbClr val="FF0000"/>
              </a:solidFill>
            </a:endParaRPr>
          </a:p>
          <a:p>
            <a:endParaRPr kumimoji="1" lang="en-US" altLang="ja-JP" dirty="0"/>
          </a:p>
          <a:p>
            <a:pPr>
              <a:buClr>
                <a:schemeClr val="tx1"/>
              </a:buClr>
            </a:pPr>
            <a:r>
              <a:rPr kumimoji="1" lang="ja-JP" altLang="en-US">
                <a:solidFill>
                  <a:srgbClr val="FF0000"/>
                </a:solidFill>
              </a:rPr>
              <a:t>地方や地形の名称</a:t>
            </a:r>
            <a:r>
              <a:rPr kumimoji="1" lang="ja-JP" altLang="en-US"/>
              <a:t>から緯度・経度を取得</a:t>
            </a:r>
            <a:endParaRPr kumimoji="1" lang="en-US" altLang="ja-JP" dirty="0"/>
          </a:p>
          <a:p>
            <a:r>
              <a:rPr kumimoji="1" lang="ja-JP" altLang="en-US"/>
              <a:t>現在あるウェイポイントと</a:t>
            </a:r>
            <a:r>
              <a:rPr kumimoji="1" lang="ja-JP" altLang="en-US">
                <a:solidFill>
                  <a:srgbClr val="FF0000"/>
                </a:solidFill>
              </a:rPr>
              <a:t>類似した名称</a:t>
            </a:r>
            <a:r>
              <a:rPr kumimoji="1" lang="ja-JP" altLang="en-US"/>
              <a:t>のものを利用</a:t>
            </a:r>
          </a:p>
        </p:txBody>
      </p:sp>
    </p:spTree>
    <p:extLst>
      <p:ext uri="{BB962C8B-B14F-4D97-AF65-F5344CB8AC3E}">
        <p14:creationId xmlns:p14="http://schemas.microsoft.com/office/powerpoint/2010/main" val="285216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B6ACC-EAB1-3F3B-BE7F-36D261E8D1A5}"/>
              </a:ext>
            </a:extLst>
          </p:cNvPr>
          <p:cNvSpPr>
            <a:spLocks noGrp="1"/>
          </p:cNvSpPr>
          <p:nvPr>
            <p:ph type="title"/>
          </p:nvPr>
        </p:nvSpPr>
        <p:spPr/>
        <p:txBody>
          <a:bodyPr/>
          <a:lstStyle/>
          <a:p>
            <a:r>
              <a:rPr kumimoji="1" lang="ja-JP" altLang="en-US"/>
              <a:t>地方・地形の名称</a:t>
            </a:r>
          </a:p>
        </p:txBody>
      </p:sp>
      <p:sp>
        <p:nvSpPr>
          <p:cNvPr id="3" name="コンテンツ プレースホルダー 2">
            <a:extLst>
              <a:ext uri="{FF2B5EF4-FFF2-40B4-BE49-F238E27FC236}">
                <a16:creationId xmlns:a16="http://schemas.microsoft.com/office/drawing/2014/main" id="{655E3A78-1E39-F2C7-FF07-5F389AE1A495}"/>
              </a:ext>
            </a:extLst>
          </p:cNvPr>
          <p:cNvSpPr>
            <a:spLocks noGrp="1"/>
          </p:cNvSpPr>
          <p:nvPr>
            <p:ph idx="1"/>
          </p:nvPr>
        </p:nvSpPr>
        <p:spPr/>
        <p:txBody>
          <a:bodyPr>
            <a:normAutofit fontScale="92500" lnSpcReduction="20000"/>
          </a:bodyPr>
          <a:lstStyle/>
          <a:p>
            <a:pPr>
              <a:buClr>
                <a:schemeClr val="tx1"/>
              </a:buClr>
            </a:pPr>
            <a:r>
              <a:rPr kumimoji="1" lang="en-US" altLang="ja-JP" dirty="0">
                <a:solidFill>
                  <a:srgbClr val="FF0000"/>
                </a:solidFill>
              </a:rPr>
              <a:t>Google Maps</a:t>
            </a:r>
            <a:r>
              <a:rPr lang="ja-JP" altLang="en-US">
                <a:solidFill>
                  <a:srgbClr val="FF0000"/>
                </a:solidFill>
              </a:rPr>
              <a:t> </a:t>
            </a:r>
            <a:r>
              <a:rPr kumimoji="1" lang="en-US" altLang="ja-JP" dirty="0">
                <a:solidFill>
                  <a:srgbClr val="FF0000"/>
                </a:solidFill>
              </a:rPr>
              <a:t>API</a:t>
            </a:r>
            <a:r>
              <a:rPr kumimoji="1" lang="ja-JP" altLang="en-US"/>
              <a:t>を</a:t>
            </a:r>
            <a:r>
              <a:rPr lang="ja-JP" altLang="en-US"/>
              <a:t>利用</a:t>
            </a:r>
            <a:endParaRPr kumimoji="1" lang="en-US" altLang="ja-JP" dirty="0"/>
          </a:p>
          <a:p>
            <a:r>
              <a:rPr lang="ja-JP" altLang="en-US"/>
              <a:t>以下のワードで順に検索し、ヒットしたものに関して緯度・経度を取得</a:t>
            </a:r>
            <a:endParaRPr lang="en-US" altLang="ja-JP" dirty="0"/>
          </a:p>
          <a:p>
            <a:pPr marL="914400" lvl="1" indent="-457200">
              <a:buFont typeface="+mj-ea"/>
              <a:buAutoNum type="circleNumDbPlain"/>
            </a:pPr>
            <a:r>
              <a:rPr lang="en-US" altLang="ja-JP" dirty="0"/>
              <a:t>"</a:t>
            </a:r>
            <a:r>
              <a:rPr kumimoji="1" lang="ja-JP" altLang="en-US"/>
              <a:t>ウェイポイント</a:t>
            </a:r>
            <a:r>
              <a:rPr lang="ja-JP" altLang="en-US"/>
              <a:t>名称</a:t>
            </a:r>
            <a:r>
              <a:rPr kumimoji="1" lang="en-US" altLang="ja-JP" dirty="0"/>
              <a:t> </a:t>
            </a:r>
            <a:r>
              <a:rPr lang="en" altLang="ja-JP" dirty="0"/>
              <a:t>River</a:t>
            </a:r>
            <a:r>
              <a:rPr lang="en-US" altLang="ja-JP" dirty="0"/>
              <a:t>"</a:t>
            </a:r>
            <a:r>
              <a:rPr lang="ja-JP" altLang="en-US"/>
              <a:t>　</a:t>
            </a:r>
            <a:r>
              <a:rPr lang="en-US" altLang="ja-JP" dirty="0"/>
              <a:t>(</a:t>
            </a:r>
            <a:r>
              <a:rPr lang="ja-JP" altLang="en-US"/>
              <a:t>川の検索</a:t>
            </a:r>
            <a:r>
              <a:rPr lang="en-US" altLang="ja-JP" dirty="0"/>
              <a:t>)</a:t>
            </a:r>
            <a:endParaRPr lang="en" altLang="ja-JP" dirty="0"/>
          </a:p>
          <a:p>
            <a:pPr marL="914400" lvl="1" indent="-457200">
              <a:buFont typeface="+mj-ea"/>
              <a:buAutoNum type="circleNumDbPlain"/>
            </a:pPr>
            <a:r>
              <a:rPr lang="en-US" altLang="ja-JP" dirty="0"/>
              <a:t>"</a:t>
            </a:r>
            <a:r>
              <a:rPr lang="ja-JP" altLang="en-US"/>
              <a:t>ウェイポイント名称</a:t>
            </a:r>
            <a:r>
              <a:rPr lang="en-US" altLang="ja-JP" dirty="0"/>
              <a:t> </a:t>
            </a:r>
            <a:r>
              <a:rPr lang="en" altLang="ja-JP" dirty="0"/>
              <a:t>Bay</a:t>
            </a:r>
            <a:r>
              <a:rPr lang="en-US" altLang="ja-JP" dirty="0"/>
              <a:t>"</a:t>
            </a:r>
            <a:r>
              <a:rPr lang="ja-JP" altLang="en-US"/>
              <a:t>　</a:t>
            </a:r>
            <a:r>
              <a:rPr lang="en-US" altLang="ja-JP" dirty="0"/>
              <a:t>(</a:t>
            </a:r>
            <a:r>
              <a:rPr lang="ja-JP" altLang="en-US"/>
              <a:t>湾の検索</a:t>
            </a:r>
            <a:r>
              <a:rPr lang="en-US" altLang="ja-JP" dirty="0"/>
              <a:t>)</a:t>
            </a:r>
            <a:endParaRPr lang="en" altLang="ja-JP" dirty="0"/>
          </a:p>
          <a:p>
            <a:pPr marL="914400" lvl="1" indent="-457200">
              <a:buFont typeface="+mj-ea"/>
              <a:buAutoNum type="circleNumDbPlain"/>
            </a:pPr>
            <a:r>
              <a:rPr lang="en-US" altLang="ja-JP" dirty="0"/>
              <a:t>"Lake</a:t>
            </a:r>
            <a:r>
              <a:rPr lang="ja-JP" altLang="en-US"/>
              <a:t> ウェイポイント名称</a:t>
            </a:r>
            <a:r>
              <a:rPr lang="en-US" altLang="ja-JP" dirty="0"/>
              <a:t>"</a:t>
            </a:r>
            <a:r>
              <a:rPr lang="ja-JP" altLang="en-US"/>
              <a:t> 　</a:t>
            </a:r>
            <a:r>
              <a:rPr lang="en-US" altLang="ja-JP" dirty="0"/>
              <a:t>(</a:t>
            </a:r>
            <a:r>
              <a:rPr lang="ja-JP" altLang="en-US"/>
              <a:t>湖の検索</a:t>
            </a:r>
            <a:r>
              <a:rPr lang="en-US" altLang="ja-JP" dirty="0"/>
              <a:t>)</a:t>
            </a:r>
            <a:endParaRPr lang="en" altLang="ja-JP" dirty="0"/>
          </a:p>
          <a:p>
            <a:pPr marL="914400" lvl="1" indent="-457200">
              <a:buFont typeface="+mj-ea"/>
              <a:buAutoNum type="circleNumDbPlain"/>
            </a:pPr>
            <a:r>
              <a:rPr lang="en-US" altLang="ja-JP" dirty="0"/>
              <a:t>"</a:t>
            </a:r>
            <a:r>
              <a:rPr lang="ja-JP" altLang="en-US"/>
              <a:t>ウェイポイント名称</a:t>
            </a:r>
            <a:r>
              <a:rPr lang="en-US" altLang="ja-JP" dirty="0"/>
              <a:t> </a:t>
            </a:r>
            <a:r>
              <a:rPr lang="en" altLang="ja-JP" dirty="0"/>
              <a:t>place</a:t>
            </a:r>
            <a:r>
              <a:rPr lang="en-US" altLang="ja-JP" dirty="0"/>
              <a:t>"</a:t>
            </a:r>
            <a:r>
              <a:rPr lang="ja-JP" altLang="en-US"/>
              <a:t>　</a:t>
            </a:r>
            <a:r>
              <a:rPr lang="en-US" altLang="ja-JP" dirty="0"/>
              <a:t>(</a:t>
            </a:r>
            <a:r>
              <a:rPr lang="ja-JP" altLang="en-US"/>
              <a:t>地方の検索</a:t>
            </a:r>
            <a:r>
              <a:rPr lang="en-US" altLang="ja-JP" dirty="0"/>
              <a:t>)</a:t>
            </a:r>
            <a:endParaRPr lang="en" altLang="ja-JP" dirty="0"/>
          </a:p>
          <a:p>
            <a:pPr marL="914400" lvl="1" indent="-457200">
              <a:buFont typeface="+mj-ea"/>
              <a:buAutoNum type="circleNumDbPlain"/>
            </a:pPr>
            <a:r>
              <a:rPr lang="en-US" altLang="ja-JP" dirty="0"/>
              <a:t>"</a:t>
            </a:r>
            <a:r>
              <a:rPr lang="ja-JP" altLang="en-US"/>
              <a:t>ウェイポイント名称 場所</a:t>
            </a:r>
            <a:r>
              <a:rPr lang="en-US" altLang="ja-JP" dirty="0"/>
              <a:t>"</a:t>
            </a:r>
            <a:r>
              <a:rPr lang="ja-JP" altLang="en-US"/>
              <a:t>　</a:t>
            </a:r>
            <a:r>
              <a:rPr lang="en-US" altLang="ja-JP" dirty="0"/>
              <a:t>(</a:t>
            </a:r>
            <a:r>
              <a:rPr lang="ja-JP" altLang="en-US"/>
              <a:t>地方の検索</a:t>
            </a:r>
            <a:r>
              <a:rPr lang="en-US" altLang="ja-JP" dirty="0"/>
              <a:t>)</a:t>
            </a:r>
          </a:p>
          <a:p>
            <a:r>
              <a:rPr lang="ja-JP" altLang="en-US"/>
              <a:t>複数該当するウェイポイントに関しては番号が大きいもので上書き</a:t>
            </a:r>
            <a:endParaRPr lang="en-US" altLang="ja-JP" dirty="0"/>
          </a:p>
          <a:p>
            <a:r>
              <a:rPr lang="ja-JP" altLang="en-US"/>
              <a:t>ウェイポイントそのものを取得する可能性をなくすために、地方名や地形名でないものは除外</a:t>
            </a:r>
            <a:endParaRPr lang="en-US" altLang="ja-JP" dirty="0"/>
          </a:p>
          <a:p>
            <a:r>
              <a:rPr lang="ja-JP" altLang="en-US"/>
              <a:t>スコア</a:t>
            </a:r>
            <a:r>
              <a:rPr lang="en-US" altLang="ja-JP" dirty="0"/>
              <a:t>3</a:t>
            </a:r>
            <a:r>
              <a:rPr lang="ja-JP" altLang="en-US"/>
              <a:t>ほど改善</a:t>
            </a:r>
            <a:endParaRPr lang="en" altLang="ja-JP" dirty="0"/>
          </a:p>
        </p:txBody>
      </p:sp>
    </p:spTree>
    <p:extLst>
      <p:ext uri="{BB962C8B-B14F-4D97-AF65-F5344CB8AC3E}">
        <p14:creationId xmlns:p14="http://schemas.microsoft.com/office/powerpoint/2010/main" val="223140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B6ACC-EAB1-3F3B-BE7F-36D261E8D1A5}"/>
              </a:ext>
            </a:extLst>
          </p:cNvPr>
          <p:cNvSpPr>
            <a:spLocks noGrp="1"/>
          </p:cNvSpPr>
          <p:nvPr>
            <p:ph type="title"/>
          </p:nvPr>
        </p:nvSpPr>
        <p:spPr/>
        <p:txBody>
          <a:bodyPr/>
          <a:lstStyle/>
          <a:p>
            <a:r>
              <a:rPr kumimoji="1" lang="ja-JP" altLang="en-US"/>
              <a:t>地方・地形の名称</a:t>
            </a:r>
          </a:p>
        </p:txBody>
      </p:sp>
      <p:sp>
        <p:nvSpPr>
          <p:cNvPr id="3" name="コンテンツ プレースホルダー 2">
            <a:extLst>
              <a:ext uri="{FF2B5EF4-FFF2-40B4-BE49-F238E27FC236}">
                <a16:creationId xmlns:a16="http://schemas.microsoft.com/office/drawing/2014/main" id="{655E3A78-1E39-F2C7-FF07-5F389AE1A495}"/>
              </a:ext>
            </a:extLst>
          </p:cNvPr>
          <p:cNvSpPr>
            <a:spLocks noGrp="1"/>
          </p:cNvSpPr>
          <p:nvPr>
            <p:ph idx="1"/>
          </p:nvPr>
        </p:nvSpPr>
        <p:spPr/>
        <p:txBody>
          <a:bodyPr>
            <a:normAutofit fontScale="92500" lnSpcReduction="10000"/>
          </a:bodyPr>
          <a:lstStyle/>
          <a:p>
            <a:r>
              <a:rPr kumimoji="1" lang="en-US" altLang="ja-JP" dirty="0"/>
              <a:t>Google Maps</a:t>
            </a:r>
            <a:r>
              <a:rPr lang="ja-JP" altLang="en-US"/>
              <a:t>検索で引っ掛からなかったもので、地方名が類推できるものを検索</a:t>
            </a:r>
            <a:endParaRPr lang="en-US" altLang="ja-JP" dirty="0"/>
          </a:p>
          <a:p>
            <a:pPr lvl="1">
              <a:buClr>
                <a:schemeClr val="tx1"/>
              </a:buClr>
            </a:pPr>
            <a:r>
              <a:rPr lang="en" altLang="ja-JP" dirty="0">
                <a:solidFill>
                  <a:srgbClr val="FF0000"/>
                </a:solidFill>
              </a:rPr>
              <a:t>(</a:t>
            </a:r>
            <a:r>
              <a:rPr lang="en-US" altLang="ja-JP" dirty="0">
                <a:solidFill>
                  <a:srgbClr val="FF0000"/>
                </a:solidFill>
              </a:rPr>
              <a:t>"</a:t>
            </a:r>
            <a:r>
              <a:rPr lang="ja-JP" altLang="en-US">
                <a:solidFill>
                  <a:srgbClr val="FF0000"/>
                </a:solidFill>
              </a:rPr>
              <a:t>ウェイポイント名称</a:t>
            </a:r>
            <a:r>
              <a:rPr lang="en-US" altLang="ja-JP" dirty="0">
                <a:solidFill>
                  <a:srgbClr val="FF0000"/>
                </a:solidFill>
              </a:rPr>
              <a:t>"</a:t>
            </a:r>
            <a:r>
              <a:rPr lang="en" altLang="ja-JP" dirty="0">
                <a:solidFill>
                  <a:srgbClr val="FF0000"/>
                </a:solidFill>
              </a:rPr>
              <a:t>,</a:t>
            </a:r>
            <a:r>
              <a:rPr lang="ja-JP" altLang="en-US">
                <a:solidFill>
                  <a:srgbClr val="FF0000"/>
                </a:solidFill>
              </a:rPr>
              <a:t> </a:t>
            </a:r>
            <a:r>
              <a:rPr lang="en-US" altLang="ja-JP" dirty="0">
                <a:solidFill>
                  <a:srgbClr val="FF0000"/>
                </a:solidFill>
              </a:rPr>
              <a:t>"</a:t>
            </a:r>
            <a:r>
              <a:rPr lang="ja-JP" altLang="en-US">
                <a:solidFill>
                  <a:srgbClr val="FF0000"/>
                </a:solidFill>
              </a:rPr>
              <a:t>検索ワード</a:t>
            </a:r>
            <a:r>
              <a:rPr lang="en-US" altLang="ja-JP" dirty="0">
                <a:solidFill>
                  <a:srgbClr val="FF0000"/>
                </a:solidFill>
              </a:rPr>
              <a:t>")</a:t>
            </a:r>
          </a:p>
          <a:p>
            <a:pPr lvl="1"/>
            <a:r>
              <a:rPr lang="en" altLang="ja-JP" dirty="0"/>
              <a:t>("GENKO", "</a:t>
            </a:r>
            <a:r>
              <a:rPr lang="ja-JP" altLang="en-US"/>
              <a:t>元寇防塁</a:t>
            </a:r>
            <a:r>
              <a:rPr lang="en-US" altLang="ja-JP" dirty="0"/>
              <a:t>")</a:t>
            </a:r>
            <a:endParaRPr lang="ja-JP" altLang="en-US"/>
          </a:p>
          <a:p>
            <a:pPr lvl="1"/>
            <a:r>
              <a:rPr lang="en-US" altLang="ja-JP" dirty="0"/>
              <a:t>("</a:t>
            </a:r>
            <a:r>
              <a:rPr lang="en" altLang="ja-JP" dirty="0"/>
              <a:t>INASI", "</a:t>
            </a:r>
            <a:r>
              <a:rPr lang="ja-JP" altLang="en-US"/>
              <a:t>伊那</a:t>
            </a:r>
            <a:r>
              <a:rPr lang="en-US" altLang="ja-JP" dirty="0"/>
              <a:t>")</a:t>
            </a:r>
            <a:endParaRPr lang="ja-JP" altLang="en-US"/>
          </a:p>
          <a:p>
            <a:pPr lvl="1"/>
            <a:r>
              <a:rPr lang="en-US" altLang="ja-JP" dirty="0"/>
              <a:t>("</a:t>
            </a:r>
            <a:r>
              <a:rPr lang="en" altLang="ja-JP" dirty="0"/>
              <a:t>WOOJI", "</a:t>
            </a:r>
            <a:r>
              <a:rPr lang="ja-JP" altLang="en-US"/>
              <a:t>宇治</a:t>
            </a:r>
            <a:r>
              <a:rPr lang="en-US" altLang="ja-JP" dirty="0"/>
              <a:t>")</a:t>
            </a:r>
            <a:endParaRPr lang="ja-JP" altLang="en-US"/>
          </a:p>
          <a:p>
            <a:pPr lvl="1"/>
            <a:r>
              <a:rPr lang="en-US" altLang="ja-JP" dirty="0"/>
              <a:t>("</a:t>
            </a:r>
            <a:r>
              <a:rPr lang="en" altLang="ja-JP" dirty="0"/>
              <a:t>SIRAI", "</a:t>
            </a:r>
            <a:r>
              <a:rPr lang="ja-JP" altLang="en-US"/>
              <a:t>白井</a:t>
            </a:r>
            <a:r>
              <a:rPr lang="en-US" altLang="ja-JP" dirty="0"/>
              <a:t>")</a:t>
            </a:r>
            <a:endParaRPr lang="ja-JP" altLang="en-US"/>
          </a:p>
          <a:p>
            <a:pPr lvl="1"/>
            <a:r>
              <a:rPr lang="en-US" altLang="ja-JP" dirty="0"/>
              <a:t>("</a:t>
            </a:r>
            <a:r>
              <a:rPr lang="en" altLang="ja-JP" dirty="0"/>
              <a:t>IGAWA", "</a:t>
            </a:r>
            <a:r>
              <a:rPr lang="ja-JP" altLang="en-US"/>
              <a:t>井川 敦賀</a:t>
            </a:r>
            <a:r>
              <a:rPr lang="en-US" altLang="ja-JP" dirty="0"/>
              <a:t>")</a:t>
            </a:r>
            <a:endParaRPr lang="ja-JP" altLang="en-US"/>
          </a:p>
          <a:p>
            <a:pPr lvl="1"/>
            <a:r>
              <a:rPr lang="en-US" altLang="ja-JP" dirty="0"/>
              <a:t>("</a:t>
            </a:r>
            <a:r>
              <a:rPr lang="en" altLang="ja-JP" dirty="0"/>
              <a:t>AMANO", "</a:t>
            </a:r>
            <a:r>
              <a:rPr lang="ja-JP" altLang="en-US"/>
              <a:t>天橋立</a:t>
            </a:r>
            <a:r>
              <a:rPr lang="en-US" altLang="ja-JP" dirty="0"/>
              <a:t>")</a:t>
            </a:r>
            <a:endParaRPr lang="ja-JP" altLang="en-US"/>
          </a:p>
          <a:p>
            <a:pPr lvl="1"/>
            <a:r>
              <a:rPr lang="en-US" altLang="ja-JP" dirty="0"/>
              <a:t>("</a:t>
            </a:r>
            <a:r>
              <a:rPr lang="en" altLang="ja-JP" dirty="0"/>
              <a:t>TUKBA", "</a:t>
            </a:r>
            <a:r>
              <a:rPr lang="ja-JP" altLang="en-US"/>
              <a:t>つくば</a:t>
            </a:r>
            <a:r>
              <a:rPr lang="en-US" altLang="ja-JP" dirty="0"/>
              <a:t>")</a:t>
            </a:r>
            <a:endParaRPr lang="ja-JP" altLang="en-US"/>
          </a:p>
          <a:p>
            <a:pPr lvl="1"/>
            <a:r>
              <a:rPr lang="en-US" altLang="ja-JP" dirty="0"/>
              <a:t>("</a:t>
            </a:r>
            <a:r>
              <a:rPr lang="en" altLang="ja-JP" dirty="0"/>
              <a:t>CHINO", "</a:t>
            </a:r>
            <a:r>
              <a:rPr lang="ja-JP" altLang="en-US"/>
              <a:t>茅野</a:t>
            </a:r>
            <a:r>
              <a:rPr lang="en-US" altLang="ja-JP" dirty="0"/>
              <a:t>")</a:t>
            </a:r>
            <a:endParaRPr lang="ja-JP" altLang="en-US"/>
          </a:p>
          <a:p>
            <a:r>
              <a:rPr lang="ja-JP" altLang="en-US"/>
              <a:t>スコア</a:t>
            </a:r>
            <a:r>
              <a:rPr lang="en-US" altLang="ja-JP" dirty="0"/>
              <a:t>0.64</a:t>
            </a:r>
            <a:r>
              <a:rPr lang="ja-JP" altLang="en-US"/>
              <a:t>ほど改善</a:t>
            </a:r>
            <a:endParaRPr lang="en-US" altLang="ja-JP" dirty="0"/>
          </a:p>
        </p:txBody>
      </p:sp>
    </p:spTree>
    <p:extLst>
      <p:ext uri="{BB962C8B-B14F-4D97-AF65-F5344CB8AC3E}">
        <p14:creationId xmlns:p14="http://schemas.microsoft.com/office/powerpoint/2010/main" val="68307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35B593-3E36-3C99-7D47-946A035E6032}"/>
              </a:ext>
            </a:extLst>
          </p:cNvPr>
          <p:cNvSpPr>
            <a:spLocks noGrp="1"/>
          </p:cNvSpPr>
          <p:nvPr>
            <p:ph type="title"/>
          </p:nvPr>
        </p:nvSpPr>
        <p:spPr/>
        <p:txBody>
          <a:bodyPr/>
          <a:lstStyle/>
          <a:p>
            <a:r>
              <a:rPr kumimoji="1" lang="ja-JP" altLang="en-US"/>
              <a:t>現在のウェイポイントと類似した名称</a:t>
            </a:r>
          </a:p>
        </p:txBody>
      </p:sp>
      <p:sp>
        <p:nvSpPr>
          <p:cNvPr id="3" name="コンテンツ プレースホルダー 2">
            <a:extLst>
              <a:ext uri="{FF2B5EF4-FFF2-40B4-BE49-F238E27FC236}">
                <a16:creationId xmlns:a16="http://schemas.microsoft.com/office/drawing/2014/main" id="{76DF17C9-043E-836C-0B66-59B1685FEF27}"/>
              </a:ext>
            </a:extLst>
          </p:cNvPr>
          <p:cNvSpPr>
            <a:spLocks noGrp="1"/>
          </p:cNvSpPr>
          <p:nvPr>
            <p:ph idx="1"/>
          </p:nvPr>
        </p:nvSpPr>
        <p:spPr/>
        <p:txBody>
          <a:bodyPr>
            <a:normAutofit fontScale="92500" lnSpcReduction="10000"/>
          </a:bodyPr>
          <a:lstStyle/>
          <a:p>
            <a:r>
              <a:rPr kumimoji="1" lang="ja-JP" altLang="en-US"/>
              <a:t>文字列の類似度を表すレーベンシュタイン距離が</a:t>
            </a:r>
            <a:r>
              <a:rPr kumimoji="1" lang="en-US" altLang="ja-JP" dirty="0"/>
              <a:t>0.92</a:t>
            </a:r>
            <a:r>
              <a:rPr kumimoji="1" lang="ja-JP" altLang="en-US"/>
              <a:t>より大きなウェイポイントの組に関して、現在のウェイポイントの緯度・経度で置き換え</a:t>
            </a:r>
            <a:endParaRPr kumimoji="1" lang="en-US" altLang="ja-JP" dirty="0"/>
          </a:p>
          <a:p>
            <a:pPr lvl="1">
              <a:buClr>
                <a:schemeClr val="tx1"/>
              </a:buClr>
            </a:pPr>
            <a:r>
              <a:rPr lang="en" altLang="ja-JP" dirty="0">
                <a:solidFill>
                  <a:srgbClr val="FF0000"/>
                </a:solidFill>
              </a:rPr>
              <a:t>('2022</a:t>
            </a:r>
            <a:r>
              <a:rPr lang="ja-JP" altLang="en-US">
                <a:solidFill>
                  <a:srgbClr val="FF0000"/>
                </a:solidFill>
              </a:rPr>
              <a:t>年度ウェイポイント名称</a:t>
            </a:r>
            <a:r>
              <a:rPr lang="en" altLang="ja-JP" dirty="0">
                <a:solidFill>
                  <a:srgbClr val="FF0000"/>
                </a:solidFill>
              </a:rPr>
              <a:t>', '</a:t>
            </a:r>
            <a:r>
              <a:rPr lang="en-US" altLang="ja-JP" dirty="0">
                <a:solidFill>
                  <a:srgbClr val="FF0000"/>
                </a:solidFill>
              </a:rPr>
              <a:t>2017</a:t>
            </a:r>
            <a:r>
              <a:rPr lang="ja-JP" altLang="en-US">
                <a:solidFill>
                  <a:srgbClr val="FF0000"/>
                </a:solidFill>
              </a:rPr>
              <a:t>年度ウェイポイント名称</a:t>
            </a:r>
            <a:r>
              <a:rPr lang="en" altLang="ja-JP" dirty="0">
                <a:solidFill>
                  <a:srgbClr val="FF0000"/>
                </a:solidFill>
              </a:rPr>
              <a:t>'</a:t>
            </a:r>
            <a:r>
              <a:rPr lang="en" altLang="ja-JP" dirty="0"/>
              <a:t>)</a:t>
            </a:r>
          </a:p>
          <a:p>
            <a:pPr lvl="1"/>
            <a:r>
              <a:rPr lang="en" altLang="ja-JP" dirty="0"/>
              <a:t>('TELAS', 'TALES')</a:t>
            </a:r>
          </a:p>
          <a:p>
            <a:pPr lvl="1"/>
            <a:r>
              <a:rPr lang="en" altLang="ja-JP" dirty="0"/>
              <a:t>('SIMAK', 'MISAK')</a:t>
            </a:r>
          </a:p>
          <a:p>
            <a:pPr lvl="1"/>
            <a:r>
              <a:rPr lang="en" altLang="ja-JP" dirty="0"/>
              <a:t>('SIGMA', 'SAGMI')</a:t>
            </a:r>
          </a:p>
          <a:p>
            <a:pPr lvl="1"/>
            <a:r>
              <a:rPr lang="en" altLang="ja-JP" dirty="0"/>
              <a:t>('YUDAR', 'YUDA')</a:t>
            </a:r>
          </a:p>
          <a:p>
            <a:pPr lvl="1"/>
            <a:r>
              <a:rPr lang="en" altLang="ja-JP" dirty="0"/>
              <a:t>('TOKOM', 'TOMOK')</a:t>
            </a:r>
          </a:p>
          <a:p>
            <a:pPr lvl="1"/>
            <a:r>
              <a:rPr lang="en" altLang="ja-JP" dirty="0"/>
              <a:t>('MINAMI DAITO', 'MINAMIDAITO')</a:t>
            </a:r>
          </a:p>
          <a:p>
            <a:pPr lvl="1"/>
            <a:r>
              <a:rPr lang="en" altLang="ja-JP" dirty="0"/>
              <a:t>('YASAK', 'YASAKA’)</a:t>
            </a:r>
          </a:p>
          <a:p>
            <a:r>
              <a:rPr kumimoji="1" lang="ja-JP" altLang="en-US"/>
              <a:t>スコア</a:t>
            </a:r>
            <a:r>
              <a:rPr kumimoji="1" lang="en-US" altLang="ja-JP" dirty="0"/>
              <a:t>0.36</a:t>
            </a:r>
            <a:r>
              <a:rPr lang="ja-JP" altLang="en-US"/>
              <a:t>ほど改善</a:t>
            </a:r>
            <a:endParaRPr kumimoji="1" lang="en-US" altLang="ja-JP" dirty="0"/>
          </a:p>
        </p:txBody>
      </p:sp>
    </p:spTree>
    <p:extLst>
      <p:ext uri="{BB962C8B-B14F-4D97-AF65-F5344CB8AC3E}">
        <p14:creationId xmlns:p14="http://schemas.microsoft.com/office/powerpoint/2010/main" val="129306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50B5D-BDBC-FCFF-A620-1889500EDAE8}"/>
              </a:ext>
            </a:extLst>
          </p:cNvPr>
          <p:cNvSpPr>
            <a:spLocks noGrp="1"/>
          </p:cNvSpPr>
          <p:nvPr>
            <p:ph type="title"/>
          </p:nvPr>
        </p:nvSpPr>
        <p:spPr/>
        <p:txBody>
          <a:bodyPr/>
          <a:lstStyle/>
          <a:p>
            <a:r>
              <a:rPr kumimoji="1" lang="ja-JP" altLang="en-US"/>
              <a:t>外部データの出典と利用用途まとめ</a:t>
            </a:r>
            <a:r>
              <a:rPr kumimoji="1" lang="en-US" altLang="ja-JP" dirty="0"/>
              <a:t>①</a:t>
            </a:r>
            <a:endParaRPr kumimoji="1" lang="ja-JP" altLang="en-US"/>
          </a:p>
        </p:txBody>
      </p:sp>
      <p:sp>
        <p:nvSpPr>
          <p:cNvPr id="3" name="コンテンツ プレースホルダー 2">
            <a:extLst>
              <a:ext uri="{FF2B5EF4-FFF2-40B4-BE49-F238E27FC236}">
                <a16:creationId xmlns:a16="http://schemas.microsoft.com/office/drawing/2014/main" id="{42167220-E05F-B3AD-73AD-9330C702313B}"/>
              </a:ext>
            </a:extLst>
          </p:cNvPr>
          <p:cNvSpPr>
            <a:spLocks noGrp="1"/>
          </p:cNvSpPr>
          <p:nvPr>
            <p:ph idx="1"/>
          </p:nvPr>
        </p:nvSpPr>
        <p:spPr/>
        <p:txBody>
          <a:bodyPr>
            <a:normAutofit fontScale="85000" lnSpcReduction="20000"/>
          </a:bodyPr>
          <a:lstStyle/>
          <a:p>
            <a:r>
              <a:rPr kumimoji="1" lang="ja-JP" altLang="en-US"/>
              <a:t>出典：</a:t>
            </a:r>
            <a:r>
              <a:rPr kumimoji="1" lang="en-US" altLang="ja-JP" dirty="0"/>
              <a:t>Google</a:t>
            </a:r>
            <a:r>
              <a:rPr lang="en-US" altLang="ja-JP" dirty="0"/>
              <a:t> </a:t>
            </a:r>
            <a:r>
              <a:rPr kumimoji="1" lang="en-US" altLang="ja-JP" dirty="0"/>
              <a:t>Maps</a:t>
            </a:r>
          </a:p>
          <a:p>
            <a:r>
              <a:rPr lang="ja-JP" altLang="en-US"/>
              <a:t>利用用途：以下のウェイポイントの緯度・経度として利用</a:t>
            </a:r>
            <a:endParaRPr lang="en-US" altLang="ja-JP" dirty="0"/>
          </a:p>
          <a:p>
            <a:pPr lvl="1">
              <a:buClr>
                <a:schemeClr val="tx1"/>
              </a:buClr>
            </a:pPr>
            <a:r>
              <a:rPr lang="ja-JP" altLang="en-US">
                <a:solidFill>
                  <a:srgbClr val="FF0000"/>
                </a:solidFill>
              </a:rPr>
              <a:t>ウェイポイント名称：地方・地形の名称</a:t>
            </a:r>
            <a:r>
              <a:rPr lang="en-US" altLang="ja-JP" dirty="0">
                <a:solidFill>
                  <a:srgbClr val="FF0000"/>
                </a:solidFill>
              </a:rPr>
              <a:t>, </a:t>
            </a:r>
            <a:r>
              <a:rPr lang="ja-JP" altLang="en-US">
                <a:solidFill>
                  <a:srgbClr val="FF0000"/>
                </a:solidFill>
              </a:rPr>
              <a:t>北緯</a:t>
            </a:r>
            <a:r>
              <a:rPr lang="en-US" altLang="ja-JP" dirty="0">
                <a:solidFill>
                  <a:srgbClr val="FF0000"/>
                </a:solidFill>
              </a:rPr>
              <a:t>,</a:t>
            </a:r>
            <a:r>
              <a:rPr lang="ja-JP" altLang="en-US">
                <a:solidFill>
                  <a:srgbClr val="FF0000"/>
                </a:solidFill>
              </a:rPr>
              <a:t> 東経</a:t>
            </a:r>
            <a:endParaRPr lang="en-US" altLang="ja-JP" dirty="0">
              <a:solidFill>
                <a:srgbClr val="FF0000"/>
              </a:solidFill>
            </a:endParaRPr>
          </a:p>
          <a:p>
            <a:pPr lvl="1"/>
            <a:r>
              <a:rPr lang="en" altLang="ja-JP" dirty="0"/>
              <a:t>ASAHI</a:t>
            </a:r>
            <a:r>
              <a:rPr lang="ja-JP" altLang="en"/>
              <a:t>：</a:t>
            </a:r>
            <a:r>
              <a:rPr lang="en" altLang="ja-JP" dirty="0"/>
              <a:t>Lake </a:t>
            </a:r>
            <a:r>
              <a:rPr lang="en" altLang="ja-JP" dirty="0" err="1"/>
              <a:t>Ashi</a:t>
            </a:r>
            <a:r>
              <a:rPr lang="en" altLang="ja-JP" dirty="0"/>
              <a:t>, </a:t>
            </a:r>
            <a:r>
              <a:rPr lang="ja-JP" altLang="en-US"/>
              <a:t>北緯</a:t>
            </a:r>
            <a:r>
              <a:rPr lang="en-US" altLang="ja-JP" dirty="0"/>
              <a:t>35.2095674</a:t>
            </a:r>
            <a:r>
              <a:rPr lang="ja-JP" altLang="en-US"/>
              <a:t>度</a:t>
            </a:r>
            <a:r>
              <a:rPr lang="en-US" altLang="ja-JP" dirty="0"/>
              <a:t>, </a:t>
            </a:r>
            <a:r>
              <a:rPr lang="ja-JP" altLang="en-US"/>
              <a:t>東経</a:t>
            </a:r>
            <a:r>
              <a:rPr lang="en-US" altLang="ja-JP" dirty="0"/>
              <a:t>139.0034626</a:t>
            </a:r>
            <a:r>
              <a:rPr lang="ja-JP" altLang="en-US"/>
              <a:t>度</a:t>
            </a:r>
            <a:endParaRPr lang="en-US" altLang="ja-JP" dirty="0"/>
          </a:p>
          <a:p>
            <a:pPr lvl="1"/>
            <a:r>
              <a:rPr lang="en" altLang="ja-JP" dirty="0"/>
              <a:t>OTSU</a:t>
            </a:r>
            <a:r>
              <a:rPr lang="ja-JP" altLang="en"/>
              <a:t>：</a:t>
            </a:r>
            <a:r>
              <a:rPr lang="en" altLang="ja-JP" dirty="0"/>
              <a:t>Otsu, </a:t>
            </a:r>
            <a:r>
              <a:rPr lang="ja-JP" altLang="en-US"/>
              <a:t>北緯</a:t>
            </a:r>
            <a:r>
              <a:rPr lang="en-US" altLang="ja-JP" dirty="0"/>
              <a:t>35.0178371</a:t>
            </a:r>
            <a:r>
              <a:rPr lang="ja-JP" altLang="en-US"/>
              <a:t>度</a:t>
            </a:r>
            <a:r>
              <a:rPr lang="en-US" altLang="ja-JP" dirty="0"/>
              <a:t>, </a:t>
            </a:r>
            <a:r>
              <a:rPr lang="ja-JP" altLang="en-US"/>
              <a:t>東経</a:t>
            </a:r>
            <a:r>
              <a:rPr lang="en-US" altLang="ja-JP" dirty="0"/>
              <a:t>135.8552084</a:t>
            </a:r>
          </a:p>
          <a:p>
            <a:pPr lvl="1"/>
            <a:r>
              <a:rPr lang="en" altLang="ja-JP" dirty="0"/>
              <a:t>KOKAI</a:t>
            </a:r>
            <a:r>
              <a:rPr lang="ja-JP" altLang="en"/>
              <a:t>：</a:t>
            </a:r>
            <a:r>
              <a:rPr lang="en" altLang="ja-JP" dirty="0" err="1"/>
              <a:t>Kokai</a:t>
            </a:r>
            <a:r>
              <a:rPr lang="en" altLang="ja-JP" dirty="0"/>
              <a:t> River, </a:t>
            </a:r>
            <a:r>
              <a:rPr lang="ja-JP" altLang="en-US"/>
              <a:t>北緯</a:t>
            </a:r>
            <a:r>
              <a:rPr lang="en-US" altLang="ja-JP" dirty="0"/>
              <a:t>36.25885691335048</a:t>
            </a:r>
            <a:r>
              <a:rPr lang="ja-JP" altLang="en-US"/>
              <a:t>度</a:t>
            </a:r>
            <a:r>
              <a:rPr lang="en-US" altLang="ja-JP" dirty="0"/>
              <a:t>, </a:t>
            </a:r>
            <a:r>
              <a:rPr lang="ja-JP" altLang="en-US"/>
              <a:t>東経</a:t>
            </a:r>
            <a:r>
              <a:rPr lang="en-US" altLang="ja-JP" dirty="0"/>
              <a:t>140.0701900234776</a:t>
            </a:r>
            <a:r>
              <a:rPr lang="ja-JP" altLang="en-US"/>
              <a:t>度</a:t>
            </a:r>
            <a:endParaRPr lang="en-US" altLang="ja-JP" dirty="0"/>
          </a:p>
          <a:p>
            <a:pPr lvl="1"/>
            <a:r>
              <a:rPr lang="en" altLang="ja-JP" dirty="0"/>
              <a:t>TORII</a:t>
            </a:r>
            <a:r>
              <a:rPr lang="ja-JP" altLang="en"/>
              <a:t>：</a:t>
            </a:r>
            <a:r>
              <a:rPr lang="en" altLang="ja-JP" dirty="0"/>
              <a:t>Torii River, </a:t>
            </a:r>
            <a:r>
              <a:rPr lang="ja-JP" altLang="en-US"/>
              <a:t>北緯</a:t>
            </a:r>
            <a:r>
              <a:rPr lang="en-US" altLang="ja-JP" dirty="0"/>
              <a:t>36.75805104696971</a:t>
            </a:r>
            <a:r>
              <a:rPr lang="ja-JP" altLang="en-US"/>
              <a:t>度</a:t>
            </a:r>
            <a:r>
              <a:rPr lang="en-US" altLang="ja-JP" dirty="0"/>
              <a:t>, </a:t>
            </a:r>
            <a:r>
              <a:rPr lang="ja-JP" altLang="en-US"/>
              <a:t>東経</a:t>
            </a:r>
            <a:r>
              <a:rPr lang="en-US" altLang="ja-JP" dirty="0"/>
              <a:t>138.1992815028651</a:t>
            </a:r>
            <a:r>
              <a:rPr lang="ja-JP" altLang="en-US"/>
              <a:t>度</a:t>
            </a:r>
            <a:endParaRPr lang="en-US" altLang="ja-JP" dirty="0"/>
          </a:p>
          <a:p>
            <a:pPr lvl="1"/>
            <a:r>
              <a:rPr lang="en" altLang="ja-JP" dirty="0"/>
              <a:t>ATAGO</a:t>
            </a:r>
            <a:r>
              <a:rPr lang="ja-JP" altLang="en"/>
              <a:t>：</a:t>
            </a:r>
            <a:r>
              <a:rPr lang="en" altLang="ja-JP" dirty="0" err="1"/>
              <a:t>Atago</a:t>
            </a:r>
            <a:r>
              <a:rPr lang="en" altLang="ja-JP" dirty="0"/>
              <a:t> River, </a:t>
            </a:r>
            <a:r>
              <a:rPr lang="ja-JP" altLang="en-US"/>
              <a:t>北緯</a:t>
            </a:r>
            <a:r>
              <a:rPr lang="en-US" altLang="ja-JP" dirty="0"/>
              <a:t>34.8696117</a:t>
            </a:r>
            <a:r>
              <a:rPr lang="ja-JP" altLang="en-US"/>
              <a:t>度</a:t>
            </a:r>
            <a:r>
              <a:rPr lang="en-US" altLang="ja-JP" dirty="0"/>
              <a:t>, </a:t>
            </a:r>
            <a:r>
              <a:rPr lang="ja-JP" altLang="en-US"/>
              <a:t>東経</a:t>
            </a:r>
            <a:r>
              <a:rPr lang="en-US" altLang="ja-JP" dirty="0"/>
              <a:t>137.7886692</a:t>
            </a:r>
            <a:r>
              <a:rPr lang="ja-JP" altLang="en-US"/>
              <a:t>度</a:t>
            </a:r>
            <a:endParaRPr lang="en-US" altLang="ja-JP" dirty="0"/>
          </a:p>
          <a:p>
            <a:pPr lvl="1"/>
            <a:r>
              <a:rPr lang="en" altLang="ja-JP" dirty="0"/>
              <a:t>KINPU</a:t>
            </a:r>
            <a:r>
              <a:rPr lang="ja-JP" altLang="en"/>
              <a:t>：</a:t>
            </a:r>
            <a:r>
              <a:rPr lang="en" altLang="ja-JP" dirty="0"/>
              <a:t>Mount </a:t>
            </a:r>
            <a:r>
              <a:rPr lang="en" altLang="ja-JP" dirty="0" err="1"/>
              <a:t>Kinpu</a:t>
            </a:r>
            <a:r>
              <a:rPr lang="en" altLang="ja-JP" dirty="0"/>
              <a:t>, </a:t>
            </a:r>
            <a:r>
              <a:rPr lang="ja-JP" altLang="en-US"/>
              <a:t>北緯</a:t>
            </a:r>
            <a:r>
              <a:rPr lang="en-US" altLang="ja-JP" dirty="0"/>
              <a:t>35.8718498</a:t>
            </a:r>
            <a:r>
              <a:rPr lang="ja-JP" altLang="en-US"/>
              <a:t>度</a:t>
            </a:r>
            <a:r>
              <a:rPr lang="en-US" altLang="ja-JP" dirty="0"/>
              <a:t>, </a:t>
            </a:r>
            <a:r>
              <a:rPr lang="ja-JP" altLang="en-US"/>
              <a:t>東経</a:t>
            </a:r>
            <a:r>
              <a:rPr lang="en-US" altLang="ja-JP" dirty="0"/>
              <a:t>138.6253839</a:t>
            </a:r>
            <a:r>
              <a:rPr lang="ja-JP" altLang="en-US"/>
              <a:t>度</a:t>
            </a:r>
            <a:endParaRPr lang="en-US" altLang="ja-JP" dirty="0"/>
          </a:p>
          <a:p>
            <a:pPr lvl="1"/>
            <a:r>
              <a:rPr lang="en" altLang="ja-JP" dirty="0"/>
              <a:t>OZAKA</a:t>
            </a:r>
            <a:r>
              <a:rPr lang="ja-JP" altLang="en"/>
              <a:t>：</a:t>
            </a:r>
            <a:r>
              <a:rPr lang="en" altLang="ja-JP" dirty="0"/>
              <a:t>Osaka, </a:t>
            </a:r>
            <a:r>
              <a:rPr lang="ja-JP" altLang="en-US"/>
              <a:t>北緯</a:t>
            </a:r>
            <a:r>
              <a:rPr lang="en-US" altLang="ja-JP" dirty="0"/>
              <a:t>34.6937249</a:t>
            </a:r>
            <a:r>
              <a:rPr lang="ja-JP" altLang="en-US"/>
              <a:t>度</a:t>
            </a:r>
            <a:r>
              <a:rPr lang="en-US" altLang="ja-JP" dirty="0"/>
              <a:t>, </a:t>
            </a:r>
            <a:r>
              <a:rPr lang="ja-JP" altLang="en-US"/>
              <a:t>東経</a:t>
            </a:r>
            <a:r>
              <a:rPr lang="en-US" altLang="ja-JP" dirty="0"/>
              <a:t>135.5022535</a:t>
            </a:r>
            <a:r>
              <a:rPr lang="ja-JP" altLang="en-US"/>
              <a:t>度</a:t>
            </a:r>
            <a:endParaRPr lang="en-US" altLang="ja-JP" dirty="0"/>
          </a:p>
          <a:p>
            <a:pPr lvl="1"/>
            <a:r>
              <a:rPr lang="en" altLang="ja-JP" dirty="0"/>
              <a:t>KASARI</a:t>
            </a:r>
            <a:r>
              <a:rPr lang="ja-JP" altLang="en"/>
              <a:t>：</a:t>
            </a:r>
            <a:r>
              <a:rPr lang="en" altLang="ja-JP" dirty="0" err="1"/>
              <a:t>Kasari</a:t>
            </a:r>
            <a:r>
              <a:rPr lang="en" altLang="ja-JP" dirty="0"/>
              <a:t> Bay, </a:t>
            </a:r>
            <a:r>
              <a:rPr lang="ja-JP" altLang="en-US"/>
              <a:t>北緯</a:t>
            </a:r>
            <a:r>
              <a:rPr lang="en-US" altLang="ja-JP" dirty="0"/>
              <a:t>28.4732144</a:t>
            </a:r>
            <a:r>
              <a:rPr lang="ja-JP" altLang="en-US"/>
              <a:t>度</a:t>
            </a:r>
            <a:r>
              <a:rPr lang="en-US" altLang="ja-JP" dirty="0"/>
              <a:t>, </a:t>
            </a:r>
            <a:r>
              <a:rPr lang="ja-JP" altLang="en-US"/>
              <a:t>東経</a:t>
            </a:r>
            <a:r>
              <a:rPr lang="en-US" altLang="ja-JP" dirty="0"/>
              <a:t>129.6604066</a:t>
            </a:r>
            <a:r>
              <a:rPr lang="ja-JP" altLang="en-US"/>
              <a:t>度</a:t>
            </a:r>
            <a:endParaRPr lang="en-US" altLang="ja-JP" dirty="0"/>
          </a:p>
          <a:p>
            <a:pPr lvl="1"/>
            <a:r>
              <a:rPr lang="en" altLang="ja-JP" dirty="0"/>
              <a:t>TANUK</a:t>
            </a:r>
            <a:r>
              <a:rPr lang="ja-JP" altLang="en"/>
              <a:t>：</a:t>
            </a:r>
            <a:r>
              <a:rPr lang="en" altLang="ja-JP" dirty="0"/>
              <a:t>Lake Tanuki, </a:t>
            </a:r>
            <a:r>
              <a:rPr lang="ja-JP" altLang="en-US"/>
              <a:t>北緯</a:t>
            </a:r>
            <a:r>
              <a:rPr lang="en-US" altLang="ja-JP" dirty="0"/>
              <a:t>35.3436769</a:t>
            </a:r>
            <a:r>
              <a:rPr lang="ja-JP" altLang="en-US"/>
              <a:t>度</a:t>
            </a:r>
            <a:r>
              <a:rPr lang="en-US" altLang="ja-JP" dirty="0"/>
              <a:t>, </a:t>
            </a:r>
            <a:r>
              <a:rPr lang="ja-JP" altLang="en-US"/>
              <a:t>東経</a:t>
            </a:r>
            <a:r>
              <a:rPr lang="en-US" altLang="ja-JP" dirty="0"/>
              <a:t>138.5606259</a:t>
            </a:r>
            <a:r>
              <a:rPr lang="ja-JP" altLang="en-US"/>
              <a:t>度</a:t>
            </a:r>
            <a:endParaRPr lang="en-US" altLang="ja-JP" dirty="0"/>
          </a:p>
          <a:p>
            <a:pPr lvl="1"/>
            <a:r>
              <a:rPr lang="en" altLang="ja-JP" dirty="0"/>
              <a:t>SUWAH</a:t>
            </a:r>
            <a:r>
              <a:rPr lang="ja-JP" altLang="en"/>
              <a:t>：</a:t>
            </a:r>
            <a:r>
              <a:rPr lang="en" altLang="ja-JP" dirty="0"/>
              <a:t>Lake </a:t>
            </a:r>
            <a:r>
              <a:rPr lang="en" altLang="ja-JP" dirty="0" err="1"/>
              <a:t>Suwa</a:t>
            </a:r>
            <a:r>
              <a:rPr lang="en" altLang="ja-JP" dirty="0"/>
              <a:t>, </a:t>
            </a:r>
            <a:r>
              <a:rPr lang="ja-JP" altLang="en-US"/>
              <a:t>北緯</a:t>
            </a:r>
            <a:r>
              <a:rPr lang="en-US" altLang="ja-JP" dirty="0"/>
              <a:t>36.0492617</a:t>
            </a:r>
            <a:r>
              <a:rPr lang="ja-JP" altLang="en-US"/>
              <a:t>度</a:t>
            </a:r>
            <a:r>
              <a:rPr lang="en-US" altLang="ja-JP" dirty="0"/>
              <a:t>, </a:t>
            </a:r>
            <a:r>
              <a:rPr lang="ja-JP" altLang="en-US"/>
              <a:t>東経</a:t>
            </a:r>
            <a:r>
              <a:rPr lang="en-US" altLang="ja-JP" dirty="0"/>
              <a:t>138.0853146</a:t>
            </a:r>
            <a:r>
              <a:rPr lang="ja-JP" altLang="en-US"/>
              <a:t>度</a:t>
            </a:r>
            <a:endParaRPr lang="en-US" altLang="ja-JP" dirty="0"/>
          </a:p>
          <a:p>
            <a:pPr lvl="1"/>
            <a:r>
              <a:rPr lang="en" altLang="ja-JP" dirty="0"/>
              <a:t>SEILO</a:t>
            </a:r>
            <a:r>
              <a:rPr lang="ja-JP" altLang="en"/>
              <a:t>：</a:t>
            </a:r>
            <a:r>
              <a:rPr lang="en" altLang="ja-JP" dirty="0" err="1"/>
              <a:t>Saiko</a:t>
            </a:r>
            <a:r>
              <a:rPr lang="en" altLang="ja-JP" dirty="0"/>
              <a:t> Lake, </a:t>
            </a:r>
            <a:r>
              <a:rPr lang="ja-JP" altLang="en-US"/>
              <a:t>北緯</a:t>
            </a:r>
            <a:r>
              <a:rPr lang="en-US" altLang="ja-JP" dirty="0"/>
              <a:t>35.4991184</a:t>
            </a:r>
            <a:r>
              <a:rPr lang="ja-JP" altLang="en-US"/>
              <a:t>度</a:t>
            </a:r>
            <a:r>
              <a:rPr lang="en-US" altLang="ja-JP" dirty="0"/>
              <a:t>, </a:t>
            </a:r>
            <a:r>
              <a:rPr lang="ja-JP" altLang="en-US"/>
              <a:t>東経</a:t>
            </a:r>
            <a:r>
              <a:rPr lang="en-US" altLang="ja-JP" dirty="0"/>
              <a:t>138.686525</a:t>
            </a:r>
            <a:r>
              <a:rPr lang="ja-JP" altLang="en-US"/>
              <a:t>度</a:t>
            </a:r>
            <a:endParaRPr lang="en-US" altLang="ja-JP" dirty="0"/>
          </a:p>
          <a:p>
            <a:pPr lvl="1"/>
            <a:r>
              <a:rPr lang="en" altLang="ja-JP" dirty="0"/>
              <a:t>SINJI</a:t>
            </a:r>
            <a:r>
              <a:rPr lang="ja-JP" altLang="en"/>
              <a:t>：</a:t>
            </a:r>
            <a:r>
              <a:rPr lang="en" altLang="ja-JP" dirty="0"/>
              <a:t>Lake Shinji, </a:t>
            </a:r>
            <a:r>
              <a:rPr lang="ja-JP" altLang="en-US"/>
              <a:t>北緯</a:t>
            </a:r>
            <a:r>
              <a:rPr lang="en-US" altLang="ja-JP" dirty="0"/>
              <a:t>35.4426772</a:t>
            </a:r>
            <a:r>
              <a:rPr lang="ja-JP" altLang="en-US"/>
              <a:t>度</a:t>
            </a:r>
            <a:r>
              <a:rPr lang="en-US" altLang="ja-JP" dirty="0"/>
              <a:t>, </a:t>
            </a:r>
            <a:r>
              <a:rPr lang="ja-JP" altLang="en-US"/>
              <a:t>東経</a:t>
            </a:r>
            <a:r>
              <a:rPr lang="en-US" altLang="ja-JP" dirty="0"/>
              <a:t>132.9514285</a:t>
            </a:r>
            <a:r>
              <a:rPr lang="ja-JP" altLang="en-US"/>
              <a:t>度</a:t>
            </a:r>
            <a:endParaRPr lang="en" altLang="ja-JP" dirty="0"/>
          </a:p>
          <a:p>
            <a:pPr lvl="1"/>
            <a:endParaRPr lang="en-US" altLang="ja-JP" dirty="0"/>
          </a:p>
        </p:txBody>
      </p:sp>
    </p:spTree>
    <p:extLst>
      <p:ext uri="{BB962C8B-B14F-4D97-AF65-F5344CB8AC3E}">
        <p14:creationId xmlns:p14="http://schemas.microsoft.com/office/powerpoint/2010/main" val="352740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50B5D-BDBC-FCFF-A620-1889500EDAE8}"/>
              </a:ext>
            </a:extLst>
          </p:cNvPr>
          <p:cNvSpPr>
            <a:spLocks noGrp="1"/>
          </p:cNvSpPr>
          <p:nvPr>
            <p:ph type="title"/>
          </p:nvPr>
        </p:nvSpPr>
        <p:spPr/>
        <p:txBody>
          <a:bodyPr/>
          <a:lstStyle/>
          <a:p>
            <a:r>
              <a:rPr kumimoji="1" lang="ja-JP" altLang="en-US"/>
              <a:t>外部データの出典と利用用途まとめ</a:t>
            </a:r>
            <a:r>
              <a:rPr lang="en-US" altLang="ja-JP" dirty="0"/>
              <a:t>②</a:t>
            </a:r>
            <a:endParaRPr kumimoji="1" lang="ja-JP" altLang="en-US"/>
          </a:p>
        </p:txBody>
      </p:sp>
      <p:sp>
        <p:nvSpPr>
          <p:cNvPr id="3" name="コンテンツ プレースホルダー 2">
            <a:extLst>
              <a:ext uri="{FF2B5EF4-FFF2-40B4-BE49-F238E27FC236}">
                <a16:creationId xmlns:a16="http://schemas.microsoft.com/office/drawing/2014/main" id="{42167220-E05F-B3AD-73AD-9330C702313B}"/>
              </a:ext>
            </a:extLst>
          </p:cNvPr>
          <p:cNvSpPr>
            <a:spLocks noGrp="1"/>
          </p:cNvSpPr>
          <p:nvPr>
            <p:ph idx="1"/>
          </p:nvPr>
        </p:nvSpPr>
        <p:spPr/>
        <p:txBody>
          <a:bodyPr>
            <a:normAutofit fontScale="85000" lnSpcReduction="20000"/>
          </a:bodyPr>
          <a:lstStyle/>
          <a:p>
            <a:pPr lvl="1">
              <a:buClr>
                <a:prstClr val="black"/>
              </a:buClr>
            </a:pPr>
            <a:r>
              <a:rPr lang="ja-JP" altLang="en-US" sz="2900">
                <a:solidFill>
                  <a:srgbClr val="FF0000"/>
                </a:solidFill>
              </a:rPr>
              <a:t>ウェイポイント名称：地方・地形の名称</a:t>
            </a:r>
            <a:r>
              <a:rPr lang="en-US" altLang="ja-JP" sz="2900" dirty="0">
                <a:solidFill>
                  <a:srgbClr val="FF0000"/>
                </a:solidFill>
              </a:rPr>
              <a:t>, </a:t>
            </a:r>
            <a:r>
              <a:rPr lang="ja-JP" altLang="en-US" sz="2900">
                <a:solidFill>
                  <a:srgbClr val="FF0000"/>
                </a:solidFill>
              </a:rPr>
              <a:t>北緯</a:t>
            </a:r>
            <a:r>
              <a:rPr lang="en-US" altLang="ja-JP" sz="2900" dirty="0">
                <a:solidFill>
                  <a:srgbClr val="FF0000"/>
                </a:solidFill>
              </a:rPr>
              <a:t>,</a:t>
            </a:r>
            <a:r>
              <a:rPr lang="ja-JP" altLang="en-US" sz="2900">
                <a:solidFill>
                  <a:srgbClr val="FF0000"/>
                </a:solidFill>
              </a:rPr>
              <a:t> 東経</a:t>
            </a:r>
            <a:endParaRPr lang="en" altLang="ja-JP" dirty="0"/>
          </a:p>
          <a:p>
            <a:pPr lvl="1"/>
            <a:r>
              <a:rPr lang="en" altLang="ja-JP" dirty="0"/>
              <a:t>KANSAI</a:t>
            </a:r>
            <a:r>
              <a:rPr lang="ja-JP" altLang="en"/>
              <a:t>：</a:t>
            </a:r>
            <a:r>
              <a:rPr lang="en" altLang="ja-JP" dirty="0"/>
              <a:t>Kansai, </a:t>
            </a:r>
            <a:r>
              <a:rPr lang="ja-JP" altLang="en-US"/>
              <a:t>北緯</a:t>
            </a:r>
            <a:r>
              <a:rPr lang="en-US" altLang="ja-JP" dirty="0"/>
              <a:t>34.6413394</a:t>
            </a:r>
            <a:r>
              <a:rPr lang="ja-JP" altLang="en-US"/>
              <a:t>度</a:t>
            </a:r>
            <a:r>
              <a:rPr lang="en-US" altLang="ja-JP" dirty="0"/>
              <a:t>, </a:t>
            </a:r>
            <a:r>
              <a:rPr lang="ja-JP" altLang="en-US"/>
              <a:t>東経</a:t>
            </a:r>
            <a:r>
              <a:rPr lang="en-US" altLang="ja-JP" dirty="0"/>
              <a:t>135.562902</a:t>
            </a:r>
            <a:r>
              <a:rPr lang="ja-JP" altLang="en-US"/>
              <a:t>度</a:t>
            </a:r>
            <a:endParaRPr lang="en-US" altLang="ja-JP" dirty="0"/>
          </a:p>
          <a:p>
            <a:pPr lvl="1"/>
            <a:r>
              <a:rPr lang="en" altLang="ja-JP" dirty="0"/>
              <a:t>KAIZU</a:t>
            </a:r>
            <a:r>
              <a:rPr lang="ja-JP" altLang="en"/>
              <a:t>：</a:t>
            </a:r>
            <a:r>
              <a:rPr lang="en" altLang="ja-JP" dirty="0" err="1"/>
              <a:t>Kaizu</a:t>
            </a:r>
            <a:r>
              <a:rPr lang="en" altLang="ja-JP" dirty="0"/>
              <a:t>, </a:t>
            </a:r>
            <a:r>
              <a:rPr lang="ja-JP" altLang="en-US"/>
              <a:t>北緯</a:t>
            </a:r>
            <a:r>
              <a:rPr lang="en-US" altLang="ja-JP" dirty="0"/>
              <a:t>35.220475</a:t>
            </a:r>
            <a:r>
              <a:rPr lang="ja-JP" altLang="en-US"/>
              <a:t>度</a:t>
            </a:r>
            <a:r>
              <a:rPr lang="en-US" altLang="ja-JP" dirty="0"/>
              <a:t>, </a:t>
            </a:r>
            <a:r>
              <a:rPr lang="ja-JP" altLang="en-US"/>
              <a:t>東経</a:t>
            </a:r>
            <a:r>
              <a:rPr lang="en-US" altLang="ja-JP" dirty="0"/>
              <a:t>136.6366772</a:t>
            </a:r>
            <a:r>
              <a:rPr lang="ja-JP" altLang="en-US"/>
              <a:t>度</a:t>
            </a:r>
            <a:endParaRPr lang="en-US" altLang="ja-JP" dirty="0"/>
          </a:p>
          <a:p>
            <a:pPr lvl="1"/>
            <a:r>
              <a:rPr lang="en" altLang="ja-JP" dirty="0"/>
              <a:t>AKUNE</a:t>
            </a:r>
            <a:r>
              <a:rPr lang="ja-JP" altLang="en"/>
              <a:t>：</a:t>
            </a:r>
            <a:r>
              <a:rPr lang="en" altLang="ja-JP" dirty="0" err="1"/>
              <a:t>Akune</a:t>
            </a:r>
            <a:r>
              <a:rPr lang="en" altLang="ja-JP" dirty="0"/>
              <a:t>, </a:t>
            </a:r>
            <a:r>
              <a:rPr lang="ja-JP" altLang="en-US"/>
              <a:t>北緯</a:t>
            </a:r>
            <a:r>
              <a:rPr lang="en-US" altLang="ja-JP" dirty="0"/>
              <a:t>32.0145142</a:t>
            </a:r>
            <a:r>
              <a:rPr lang="ja-JP" altLang="en-US"/>
              <a:t>度</a:t>
            </a:r>
            <a:r>
              <a:rPr lang="en-US" altLang="ja-JP" dirty="0"/>
              <a:t>, </a:t>
            </a:r>
            <a:r>
              <a:rPr lang="ja-JP" altLang="en-US"/>
              <a:t>東経</a:t>
            </a:r>
            <a:r>
              <a:rPr lang="en-US" altLang="ja-JP" dirty="0"/>
              <a:t>130.1926741</a:t>
            </a:r>
            <a:r>
              <a:rPr lang="ja-JP" altLang="en-US"/>
              <a:t>度</a:t>
            </a:r>
            <a:endParaRPr lang="en-US" altLang="ja-JP" dirty="0"/>
          </a:p>
          <a:p>
            <a:pPr lvl="1"/>
            <a:r>
              <a:rPr lang="en" altLang="ja-JP" dirty="0"/>
              <a:t>SOUKA</a:t>
            </a:r>
            <a:r>
              <a:rPr lang="ja-JP" altLang="en"/>
              <a:t>：</a:t>
            </a:r>
            <a:r>
              <a:rPr lang="en" altLang="ja-JP" dirty="0" err="1"/>
              <a:t>Sōka</a:t>
            </a:r>
            <a:r>
              <a:rPr lang="en" altLang="ja-JP" dirty="0"/>
              <a:t>, </a:t>
            </a:r>
            <a:r>
              <a:rPr lang="ja-JP" altLang="en-US"/>
              <a:t>北緯</a:t>
            </a:r>
            <a:r>
              <a:rPr lang="en-US" altLang="ja-JP" dirty="0"/>
              <a:t>35.8254078</a:t>
            </a:r>
            <a:r>
              <a:rPr lang="ja-JP" altLang="en-US"/>
              <a:t>度</a:t>
            </a:r>
            <a:r>
              <a:rPr lang="en-US" altLang="ja-JP" dirty="0"/>
              <a:t>, </a:t>
            </a:r>
            <a:r>
              <a:rPr lang="ja-JP" altLang="en-US"/>
              <a:t>東経</a:t>
            </a:r>
            <a:r>
              <a:rPr lang="en-US" altLang="ja-JP" dirty="0"/>
              <a:t>139.805378</a:t>
            </a:r>
            <a:r>
              <a:rPr lang="ja-JP" altLang="en-US"/>
              <a:t>度</a:t>
            </a:r>
            <a:endParaRPr lang="en-US" altLang="ja-JP" dirty="0"/>
          </a:p>
          <a:p>
            <a:pPr lvl="1"/>
            <a:r>
              <a:rPr lang="en" altLang="ja-JP" dirty="0"/>
              <a:t>ONOJO</a:t>
            </a:r>
            <a:r>
              <a:rPr lang="ja-JP" altLang="en"/>
              <a:t>：</a:t>
            </a:r>
            <a:r>
              <a:rPr lang="en" altLang="ja-JP" dirty="0" err="1"/>
              <a:t>Onojo</a:t>
            </a:r>
            <a:r>
              <a:rPr lang="en" altLang="ja-JP" dirty="0"/>
              <a:t>, </a:t>
            </a:r>
            <a:r>
              <a:rPr lang="ja-JP" altLang="en-US"/>
              <a:t>北緯</a:t>
            </a:r>
            <a:r>
              <a:rPr lang="en-US" altLang="ja-JP" dirty="0"/>
              <a:t>33.5369648</a:t>
            </a:r>
            <a:r>
              <a:rPr lang="ja-JP" altLang="en-US"/>
              <a:t>度</a:t>
            </a:r>
            <a:r>
              <a:rPr lang="en-US" altLang="ja-JP" dirty="0"/>
              <a:t>, </a:t>
            </a:r>
            <a:r>
              <a:rPr lang="ja-JP" altLang="en-US"/>
              <a:t>東経</a:t>
            </a:r>
            <a:r>
              <a:rPr lang="en-US" altLang="ja-JP" dirty="0"/>
              <a:t>130.478597</a:t>
            </a:r>
            <a:r>
              <a:rPr lang="ja-JP" altLang="en-US"/>
              <a:t>度</a:t>
            </a:r>
            <a:endParaRPr lang="en-US" altLang="ja-JP" dirty="0"/>
          </a:p>
          <a:p>
            <a:pPr lvl="1"/>
            <a:r>
              <a:rPr lang="en" altLang="ja-JP" dirty="0"/>
              <a:t>NORTHCHIDORI</a:t>
            </a:r>
            <a:r>
              <a:rPr lang="ja-JP" altLang="en"/>
              <a:t>：</a:t>
            </a:r>
            <a:r>
              <a:rPr lang="en" altLang="ja-JP" dirty="0"/>
              <a:t>Chidori, </a:t>
            </a:r>
            <a:r>
              <a:rPr lang="ja-JP" altLang="en-US"/>
              <a:t>北緯</a:t>
            </a:r>
            <a:r>
              <a:rPr lang="en-US" altLang="ja-JP" dirty="0"/>
              <a:t>35.5713465</a:t>
            </a:r>
            <a:r>
              <a:rPr lang="ja-JP" altLang="en-US"/>
              <a:t>度</a:t>
            </a:r>
            <a:r>
              <a:rPr lang="en-US" altLang="ja-JP" dirty="0"/>
              <a:t>, </a:t>
            </a:r>
            <a:r>
              <a:rPr lang="ja-JP" altLang="en-US"/>
              <a:t>東経</a:t>
            </a:r>
            <a:r>
              <a:rPr lang="en-US" altLang="ja-JP" dirty="0"/>
              <a:t>139.6949664</a:t>
            </a:r>
            <a:r>
              <a:rPr lang="ja-JP" altLang="en-US"/>
              <a:t>度 </a:t>
            </a:r>
            <a:endParaRPr lang="en-US" altLang="ja-JP" dirty="0"/>
          </a:p>
          <a:p>
            <a:pPr lvl="1"/>
            <a:r>
              <a:rPr lang="en" altLang="ja-JP" dirty="0"/>
              <a:t>MIHARA</a:t>
            </a:r>
            <a:r>
              <a:rPr lang="ja-JP" altLang="en"/>
              <a:t>：</a:t>
            </a:r>
            <a:r>
              <a:rPr lang="en" altLang="ja-JP" dirty="0" err="1"/>
              <a:t>Mihara</a:t>
            </a:r>
            <a:r>
              <a:rPr lang="en" altLang="ja-JP" dirty="0"/>
              <a:t>, </a:t>
            </a:r>
            <a:r>
              <a:rPr lang="ja-JP" altLang="en-US"/>
              <a:t>北緯</a:t>
            </a:r>
            <a:r>
              <a:rPr lang="en-US" altLang="ja-JP" dirty="0"/>
              <a:t>34.3974307</a:t>
            </a:r>
            <a:r>
              <a:rPr lang="ja-JP" altLang="en-US"/>
              <a:t>度</a:t>
            </a:r>
            <a:r>
              <a:rPr lang="en-US" altLang="ja-JP" dirty="0"/>
              <a:t>, </a:t>
            </a:r>
            <a:r>
              <a:rPr lang="ja-JP" altLang="en-US"/>
              <a:t>東経</a:t>
            </a:r>
            <a:r>
              <a:rPr lang="en-US" altLang="ja-JP" dirty="0"/>
              <a:t>133.0787608</a:t>
            </a:r>
            <a:r>
              <a:rPr lang="ja-JP" altLang="en-US"/>
              <a:t>度</a:t>
            </a:r>
            <a:endParaRPr lang="en-US" altLang="ja-JP" dirty="0"/>
          </a:p>
          <a:p>
            <a:pPr lvl="1"/>
            <a:r>
              <a:rPr lang="en" altLang="ja-JP" dirty="0"/>
              <a:t>NAKNO</a:t>
            </a:r>
            <a:r>
              <a:rPr lang="ja-JP" altLang="en"/>
              <a:t>：</a:t>
            </a:r>
            <a:r>
              <a:rPr lang="en" altLang="ja-JP" dirty="0"/>
              <a:t>Nakano City, </a:t>
            </a:r>
            <a:r>
              <a:rPr lang="ja-JP" altLang="en-US"/>
              <a:t>北緯</a:t>
            </a:r>
            <a:r>
              <a:rPr lang="en-US" altLang="ja-JP" dirty="0"/>
              <a:t>35.7075331</a:t>
            </a:r>
            <a:r>
              <a:rPr lang="ja-JP" altLang="en-US"/>
              <a:t>度</a:t>
            </a:r>
            <a:r>
              <a:rPr lang="en-US" altLang="ja-JP" dirty="0"/>
              <a:t>, </a:t>
            </a:r>
            <a:r>
              <a:rPr lang="ja-JP" altLang="en-US"/>
              <a:t>東経</a:t>
            </a:r>
            <a:r>
              <a:rPr lang="en-US" altLang="ja-JP" dirty="0"/>
              <a:t>139.6637591</a:t>
            </a:r>
            <a:r>
              <a:rPr lang="ja-JP" altLang="en-US"/>
              <a:t>度</a:t>
            </a:r>
            <a:endParaRPr lang="en-US" altLang="ja-JP" dirty="0"/>
          </a:p>
          <a:p>
            <a:pPr lvl="1"/>
            <a:r>
              <a:rPr lang="en" altLang="ja-JP" dirty="0"/>
              <a:t>UMAJI</a:t>
            </a:r>
            <a:r>
              <a:rPr lang="ja-JP" altLang="en"/>
              <a:t>：</a:t>
            </a:r>
            <a:r>
              <a:rPr lang="en" altLang="ja-JP" dirty="0" err="1"/>
              <a:t>Umaji</a:t>
            </a:r>
            <a:r>
              <a:rPr lang="en" altLang="ja-JP" dirty="0"/>
              <a:t>, </a:t>
            </a:r>
            <a:r>
              <a:rPr lang="ja-JP" altLang="en-US"/>
              <a:t>北緯</a:t>
            </a:r>
            <a:r>
              <a:rPr lang="en-US" altLang="ja-JP" dirty="0"/>
              <a:t>33.5555002</a:t>
            </a:r>
            <a:r>
              <a:rPr lang="ja-JP" altLang="en-US"/>
              <a:t>度</a:t>
            </a:r>
            <a:r>
              <a:rPr lang="en-US" altLang="ja-JP" dirty="0"/>
              <a:t>, </a:t>
            </a:r>
            <a:r>
              <a:rPr lang="ja-JP" altLang="en-US"/>
              <a:t>東経</a:t>
            </a:r>
            <a:r>
              <a:rPr lang="en-US" altLang="ja-JP" dirty="0"/>
              <a:t>134.0485258</a:t>
            </a:r>
            <a:r>
              <a:rPr lang="ja-JP" altLang="en-US"/>
              <a:t>度</a:t>
            </a:r>
            <a:endParaRPr lang="en-US" altLang="ja-JP" dirty="0"/>
          </a:p>
          <a:p>
            <a:pPr lvl="1"/>
            <a:r>
              <a:rPr lang="en" altLang="ja-JP" dirty="0"/>
              <a:t>SEKIYADO</a:t>
            </a:r>
            <a:r>
              <a:rPr lang="ja-JP" altLang="en"/>
              <a:t>：</a:t>
            </a:r>
            <a:r>
              <a:rPr lang="en" altLang="ja-JP" dirty="0" err="1"/>
              <a:t>Sekiyado</a:t>
            </a:r>
            <a:r>
              <a:rPr lang="en" altLang="ja-JP" dirty="0"/>
              <a:t>, </a:t>
            </a:r>
            <a:r>
              <a:rPr lang="ja-JP" altLang="en-US"/>
              <a:t>北緯</a:t>
            </a:r>
            <a:r>
              <a:rPr lang="en-US" altLang="ja-JP" dirty="0"/>
              <a:t>36.0942545</a:t>
            </a:r>
            <a:r>
              <a:rPr lang="ja-JP" altLang="en-US"/>
              <a:t>度</a:t>
            </a:r>
            <a:r>
              <a:rPr lang="en-US" altLang="ja-JP" dirty="0"/>
              <a:t>, </a:t>
            </a:r>
            <a:r>
              <a:rPr lang="ja-JP" altLang="en-US"/>
              <a:t>東経</a:t>
            </a:r>
            <a:r>
              <a:rPr lang="en-US" altLang="ja-JP" dirty="0"/>
              <a:t>139.7818227</a:t>
            </a:r>
            <a:r>
              <a:rPr lang="ja-JP" altLang="en-US"/>
              <a:t>度</a:t>
            </a:r>
            <a:endParaRPr lang="en-US" altLang="ja-JP" dirty="0"/>
          </a:p>
          <a:p>
            <a:pPr lvl="1"/>
            <a:r>
              <a:rPr lang="en" altLang="ja-JP" dirty="0"/>
              <a:t>CHATN</a:t>
            </a:r>
            <a:r>
              <a:rPr lang="ja-JP" altLang="en"/>
              <a:t>：</a:t>
            </a:r>
            <a:r>
              <a:rPr lang="en" altLang="ja-JP" dirty="0" err="1"/>
              <a:t>Chatan</a:t>
            </a:r>
            <a:r>
              <a:rPr lang="en" altLang="ja-JP" dirty="0"/>
              <a:t>, </a:t>
            </a:r>
            <a:r>
              <a:rPr lang="ja-JP" altLang="en-US"/>
              <a:t>北緯</a:t>
            </a:r>
            <a:r>
              <a:rPr lang="en-US" altLang="ja-JP" dirty="0"/>
              <a:t>26.3201215</a:t>
            </a:r>
            <a:r>
              <a:rPr lang="ja-JP" altLang="en-US"/>
              <a:t>度</a:t>
            </a:r>
            <a:r>
              <a:rPr lang="en-US" altLang="ja-JP" dirty="0"/>
              <a:t>, </a:t>
            </a:r>
            <a:r>
              <a:rPr lang="ja-JP" altLang="en-US"/>
              <a:t>東経</a:t>
            </a:r>
            <a:r>
              <a:rPr lang="en-US" altLang="ja-JP" dirty="0"/>
              <a:t>127.7637247</a:t>
            </a:r>
            <a:r>
              <a:rPr lang="ja-JP" altLang="en-US"/>
              <a:t>度</a:t>
            </a:r>
            <a:endParaRPr lang="en-US" altLang="ja-JP" dirty="0"/>
          </a:p>
          <a:p>
            <a:pPr lvl="1"/>
            <a:r>
              <a:rPr lang="en" altLang="ja-JP" dirty="0"/>
              <a:t>JYOSO</a:t>
            </a:r>
            <a:r>
              <a:rPr lang="ja-JP" altLang="en"/>
              <a:t>：</a:t>
            </a:r>
            <a:r>
              <a:rPr lang="en" altLang="ja-JP" dirty="0" err="1"/>
              <a:t>Joso</a:t>
            </a:r>
            <a:r>
              <a:rPr lang="en" altLang="ja-JP" dirty="0"/>
              <a:t>, </a:t>
            </a:r>
            <a:r>
              <a:rPr lang="ja-JP" altLang="en-US"/>
              <a:t>北緯</a:t>
            </a:r>
            <a:r>
              <a:rPr lang="en-US" altLang="ja-JP" dirty="0"/>
              <a:t>36.0235412</a:t>
            </a:r>
            <a:r>
              <a:rPr lang="ja-JP" altLang="en-US"/>
              <a:t>度</a:t>
            </a:r>
            <a:r>
              <a:rPr lang="en-US" altLang="ja-JP" dirty="0"/>
              <a:t>, </a:t>
            </a:r>
            <a:r>
              <a:rPr lang="ja-JP" altLang="en-US"/>
              <a:t>東経</a:t>
            </a:r>
            <a:r>
              <a:rPr lang="en-US" altLang="ja-JP" dirty="0"/>
              <a:t>139.9936327</a:t>
            </a:r>
            <a:r>
              <a:rPr lang="ja-JP" altLang="en-US"/>
              <a:t>度</a:t>
            </a:r>
            <a:endParaRPr lang="en-US" altLang="ja-JP" dirty="0"/>
          </a:p>
          <a:p>
            <a:pPr lvl="1"/>
            <a:r>
              <a:rPr lang="en" altLang="ja-JP" dirty="0"/>
              <a:t>ITMAN</a:t>
            </a:r>
            <a:r>
              <a:rPr lang="ja-JP" altLang="en"/>
              <a:t>：</a:t>
            </a:r>
            <a:r>
              <a:rPr lang="en" altLang="ja-JP" dirty="0" err="1"/>
              <a:t>Itoman</a:t>
            </a:r>
            <a:r>
              <a:rPr lang="en" altLang="ja-JP" dirty="0"/>
              <a:t>, </a:t>
            </a:r>
            <a:r>
              <a:rPr lang="ja-JP" altLang="en-US"/>
              <a:t>北緯</a:t>
            </a:r>
            <a:r>
              <a:rPr lang="en-US" altLang="ja-JP" dirty="0"/>
              <a:t>26.1236704</a:t>
            </a:r>
            <a:r>
              <a:rPr lang="ja-JP" altLang="en-US"/>
              <a:t>度</a:t>
            </a:r>
            <a:r>
              <a:rPr lang="en-US" altLang="ja-JP" dirty="0"/>
              <a:t>, </a:t>
            </a:r>
            <a:r>
              <a:rPr lang="ja-JP" altLang="en-US"/>
              <a:t>東経</a:t>
            </a:r>
            <a:r>
              <a:rPr lang="en-US" altLang="ja-JP" dirty="0"/>
              <a:t>127.6657634</a:t>
            </a:r>
            <a:r>
              <a:rPr lang="ja-JP" altLang="en-US"/>
              <a:t>度</a:t>
            </a:r>
            <a:endParaRPr lang="en-US" altLang="ja-JP" dirty="0"/>
          </a:p>
          <a:p>
            <a:pPr lvl="1"/>
            <a:r>
              <a:rPr lang="en" altLang="ja-JP" dirty="0"/>
              <a:t>URASO</a:t>
            </a:r>
            <a:r>
              <a:rPr lang="ja-JP" altLang="en"/>
              <a:t>：</a:t>
            </a:r>
            <a:r>
              <a:rPr lang="en" altLang="ja-JP" dirty="0" err="1"/>
              <a:t>Urasoe</a:t>
            </a:r>
            <a:r>
              <a:rPr lang="en" altLang="ja-JP" dirty="0"/>
              <a:t>, </a:t>
            </a:r>
            <a:r>
              <a:rPr lang="ja-JP" altLang="en-US"/>
              <a:t>北緯</a:t>
            </a:r>
            <a:r>
              <a:rPr lang="en-US" altLang="ja-JP" dirty="0"/>
              <a:t>26.2457804</a:t>
            </a:r>
            <a:r>
              <a:rPr lang="ja-JP" altLang="en-US"/>
              <a:t>度</a:t>
            </a:r>
            <a:r>
              <a:rPr lang="en-US" altLang="ja-JP" dirty="0"/>
              <a:t>, </a:t>
            </a:r>
            <a:r>
              <a:rPr lang="ja-JP" altLang="en-US"/>
              <a:t>東経</a:t>
            </a:r>
            <a:r>
              <a:rPr lang="en-US" altLang="ja-JP" dirty="0"/>
              <a:t>127.7217156</a:t>
            </a:r>
            <a:r>
              <a:rPr lang="ja-JP" altLang="en-US"/>
              <a:t>度</a:t>
            </a:r>
            <a:endParaRPr lang="en-US" altLang="ja-JP" dirty="0"/>
          </a:p>
          <a:p>
            <a:pPr lvl="1"/>
            <a:endParaRPr lang="en-US" altLang="ja-JP" dirty="0"/>
          </a:p>
          <a:p>
            <a:pPr lvl="1"/>
            <a:endParaRPr lang="en" altLang="ja-JP" dirty="0"/>
          </a:p>
          <a:p>
            <a:pPr lvl="1"/>
            <a:endParaRPr lang="en-US" altLang="ja-JP" dirty="0"/>
          </a:p>
        </p:txBody>
      </p:sp>
    </p:spTree>
    <p:extLst>
      <p:ext uri="{BB962C8B-B14F-4D97-AF65-F5344CB8AC3E}">
        <p14:creationId xmlns:p14="http://schemas.microsoft.com/office/powerpoint/2010/main" val="1476524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7344</TotalTime>
  <Words>1014</Words>
  <Application>Microsoft Macintosh PowerPoint</Application>
  <PresentationFormat>ワイド画面</PresentationFormat>
  <Paragraphs>113</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Student 7th Place Solution</vt:lpstr>
      <vt:lpstr>基礎集計で得られた知見</vt:lpstr>
      <vt:lpstr>基礎集計で得られた知見</vt:lpstr>
      <vt:lpstr>方針</vt:lpstr>
      <vt:lpstr>地方・地形の名称</vt:lpstr>
      <vt:lpstr>地方・地形の名称</vt:lpstr>
      <vt:lpstr>現在のウェイポイントと類似した名称</vt:lpstr>
      <vt:lpstr>外部データの出典と利用用途まとめ①</vt:lpstr>
      <vt:lpstr>外部データの出典と利用用途まとめ②</vt:lpstr>
      <vt:lpstr>その他</vt:lpstr>
      <vt:lpstr>最終結果</vt:lpstr>
      <vt:lpstr>検討したアプローチ</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深澤　元貴</dc:creator>
  <cp:lastModifiedBy>深澤　元貴</cp:lastModifiedBy>
  <cp:revision>14</cp:revision>
  <dcterms:created xsi:type="dcterms:W3CDTF">2022-06-30T10:16:35Z</dcterms:created>
  <dcterms:modified xsi:type="dcterms:W3CDTF">2022-08-03T11:22:40Z</dcterms:modified>
</cp:coreProperties>
</file>