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92"/>
  </p:normalViewPr>
  <p:slideViewPr>
    <p:cSldViewPr snapToGrid="0" snapToObjects="1">
      <p:cViewPr varScale="1">
        <p:scale>
          <a:sx n="139" d="100"/>
          <a:sy n="139" d="100"/>
        </p:scale>
        <p:origin x="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3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Lane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Self Driving Car Engineer Nano-degree from </a:t>
            </a:r>
            <a:r>
              <a:rPr lang="en-US" dirty="0" err="1" smtClean="0"/>
              <a:t>Udacity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7964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to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weighted_img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, </a:t>
            </a:r>
            <a:r>
              <a:rPr lang="en-US" dirty="0" err="1"/>
              <a:t>initial_img</a:t>
            </a:r>
            <a:r>
              <a:rPr lang="en-US" dirty="0"/>
              <a:t>, α=0.8, β=1., </a:t>
            </a:r>
            <a:r>
              <a:rPr lang="en-US" dirty="0" err="1"/>
              <a:t>λ</a:t>
            </a:r>
            <a:r>
              <a:rPr lang="en-US" dirty="0"/>
              <a:t>=0.):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276" y="3149600"/>
            <a:ext cx="4800600" cy="283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149600"/>
            <a:ext cx="48006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1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 with an Image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Reduce Color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Average Color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Detect Edges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Region of Interest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Hough Lines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Average Lines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Draw Lines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Apply Process Frame by Frame to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3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with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Dimensions</a:t>
            </a:r>
            <a:r>
              <a:rPr lang="it-IT" dirty="0"/>
              <a:t>: (</a:t>
            </a:r>
            <a:r>
              <a:rPr lang="it-IT" dirty="0" smtClean="0"/>
              <a:t>540</a:t>
            </a:r>
            <a:r>
              <a:rPr lang="it-IT" dirty="0"/>
              <a:t>, 960, 3</a:t>
            </a:r>
            <a:r>
              <a:rPr lang="it-IT" dirty="0" smtClean="0"/>
              <a:t>)</a:t>
            </a:r>
          </a:p>
          <a:p>
            <a:r>
              <a:rPr lang="it-IT" dirty="0" err="1" smtClean="0"/>
              <a:t>Numpy</a:t>
            </a:r>
            <a:r>
              <a:rPr lang="it-IT" dirty="0" smtClean="0"/>
              <a:t> </a:t>
            </a:r>
            <a:r>
              <a:rPr lang="it-IT" dirty="0" err="1" smtClean="0"/>
              <a:t>ndarray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2171700"/>
            <a:ext cx="48006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Computations Reduced</a:t>
            </a:r>
          </a:p>
          <a:p>
            <a:r>
              <a:rPr lang="en-US" dirty="0" smtClean="0"/>
              <a:t>Decreases Complexity </a:t>
            </a:r>
            <a:r>
              <a:rPr lang="en-US" dirty="0"/>
              <a:t>of the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Luminance distinguishing </a:t>
            </a:r>
            <a:r>
              <a:rPr lang="en-US" dirty="0"/>
              <a:t>visual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00" y="3800475"/>
            <a:ext cx="4800600" cy="283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3800475"/>
            <a:ext cx="48006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6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Color (Gaussian Blur)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660650"/>
            <a:ext cx="4800600" cy="283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0" y="2660650"/>
            <a:ext cx="48006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2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 Edges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Canny Edge Detection</a:t>
            </a:r>
          </a:p>
          <a:p>
            <a:pPr lvl="1"/>
            <a:r>
              <a:rPr lang="en-US" dirty="0" smtClean="0"/>
              <a:t>Set Thresholds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75" y="3232150"/>
            <a:ext cx="4800600" cy="283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3232150"/>
            <a:ext cx="48006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3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996" y="3035300"/>
            <a:ext cx="4800600" cy="283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396" y="3035300"/>
            <a:ext cx="48006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9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56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852" y="3149600"/>
            <a:ext cx="4800600" cy="283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252" y="3149600"/>
            <a:ext cx="48006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395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200</TotalTime>
  <Words>98</Words>
  <Application>Microsoft Macintosh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Lane Detection</vt:lpstr>
      <vt:lpstr>Pseudocode</vt:lpstr>
      <vt:lpstr>Start with an Image</vt:lpstr>
      <vt:lpstr>Reduce Color</vt:lpstr>
      <vt:lpstr>Average Color (Gaussian Blur)</vt:lpstr>
      <vt:lpstr>Detect Edges </vt:lpstr>
      <vt:lpstr>Region of Interest</vt:lpstr>
      <vt:lpstr>Average Lines</vt:lpstr>
      <vt:lpstr>Draw Lines</vt:lpstr>
      <vt:lpstr>Apply to Video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Lane Detection</dc:title>
  <dc:creator>Mark Gingrass</dc:creator>
  <cp:lastModifiedBy>Mark Gingrass</cp:lastModifiedBy>
  <cp:revision>7</cp:revision>
  <dcterms:created xsi:type="dcterms:W3CDTF">2018-04-09T15:39:20Z</dcterms:created>
  <dcterms:modified xsi:type="dcterms:W3CDTF">2018-04-09T19:00:01Z</dcterms:modified>
</cp:coreProperties>
</file>