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4C46C2-A821-493B-9736-FBCABE70B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F631AC-DC2B-4CCC-9327-F1D58C513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02E972-B91F-4BB7-856B-59E6AFD2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723A-1CE4-4FBE-88DB-218ED4831421}" type="datetimeFigureOut">
              <a:rPr kumimoji="1" lang="ja-JP" altLang="en-US" smtClean="0"/>
              <a:t>2018/12/4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D5F5C0-2D50-42B2-80E5-16B16B1C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B535C-5FC0-4CE3-89BA-EF3AE368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56E-0169-4C16-8DFC-D25404845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97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F954B0-5E6C-4F19-ACDF-A7BFFF38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F6EFEF-B422-4853-903A-EC497ADAE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9C28A2-FD0F-4D80-AD88-C03686F0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723A-1CE4-4FBE-88DB-218ED4831421}" type="datetimeFigureOut">
              <a:rPr kumimoji="1" lang="ja-JP" altLang="en-US" smtClean="0"/>
              <a:t>2018/12/4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9759A6-D4AF-4980-89C3-AD5035E8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02DDD0-EE8E-4901-B831-FFF73619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56E-0169-4C16-8DFC-D25404845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12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D4C6B1-C1F6-42F5-84F1-20E11EC7C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07AAD8-F965-4084-B8FA-C9CE4D8ED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536AD5-8B33-44B6-B8A8-4F67A501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723A-1CE4-4FBE-88DB-218ED4831421}" type="datetimeFigureOut">
              <a:rPr kumimoji="1" lang="ja-JP" altLang="en-US" smtClean="0"/>
              <a:t>2018/12/4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E9BFCB-8896-4977-986A-BC1273F2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6BD66-027C-4E79-9193-BD10DC08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56E-0169-4C16-8DFC-D25404845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85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8B4CF-608F-47AB-A34C-32E23F26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9DCF94-85C4-43A5-92C4-0B9268272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2955E2-760B-41F2-B6C6-0A05529A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723A-1CE4-4FBE-88DB-218ED4831421}" type="datetimeFigureOut">
              <a:rPr kumimoji="1" lang="ja-JP" altLang="en-US" smtClean="0"/>
              <a:t>2018/12/4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0D8AA3-9264-450A-A0D5-00022ACE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B4CBAA-D29A-4F1C-B6B3-0FE0CB22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56E-0169-4C16-8DFC-D25404845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98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1572C-1D03-44EE-87FD-4CF902D8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EFD30C-D249-4EEE-A9E1-6BBFCD7E9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9ABD94-CD1E-4577-B890-C561A834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723A-1CE4-4FBE-88DB-218ED4831421}" type="datetimeFigureOut">
              <a:rPr kumimoji="1" lang="ja-JP" altLang="en-US" smtClean="0"/>
              <a:t>2018/12/4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030629-880D-4248-8130-B90C1D25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EFF5A4-9910-461C-A123-374E27A5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56E-0169-4C16-8DFC-D25404845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51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887D5-8F82-4E47-A009-0DAC1490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64864C-E1AD-4E4D-A306-2D92C1F6F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5DFAC9-FC05-4AF4-B631-47D4D315C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10B0D2-8081-47BF-A411-504E5C90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723A-1CE4-4FBE-88DB-218ED4831421}" type="datetimeFigureOut">
              <a:rPr kumimoji="1" lang="ja-JP" altLang="en-US" smtClean="0"/>
              <a:t>2018/12/4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D248A5-EAF2-4BFD-9674-98D2B378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6251D0-E941-4942-9364-2C243D24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56E-0169-4C16-8DFC-D25404845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8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BDD361-69D4-42F9-96C1-C8ECE8A6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24F4C1-AA01-45AA-A879-CD982C4F7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1D3E2D-E865-42CF-A18E-5C84757D1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44E584-5AE2-45EE-BD64-B41DA870C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F90B8D-F15F-4C94-9357-8DE8D593A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F882ED-BD99-4786-896A-C7E3F6F1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723A-1CE4-4FBE-88DB-218ED4831421}" type="datetimeFigureOut">
              <a:rPr kumimoji="1" lang="ja-JP" altLang="en-US" smtClean="0"/>
              <a:t>2018/12/4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D4826CB-FD22-4784-B252-DD8A8E09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C5587C-3940-4882-B6AD-CA43A359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56E-0169-4C16-8DFC-D25404845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74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A6C96-65BF-42B9-89DE-6C9F606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1D3A609-2362-4E99-BC47-037317F5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723A-1CE4-4FBE-88DB-218ED4831421}" type="datetimeFigureOut">
              <a:rPr kumimoji="1" lang="ja-JP" altLang="en-US" smtClean="0"/>
              <a:t>2018/12/4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581C46-6957-411D-A187-16B55D8D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0781DB-D73C-4CF4-80FD-B1776A12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56E-0169-4C16-8DFC-D25404845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3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8D2DA7-24D5-4327-9D56-39FE5DEE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723A-1CE4-4FBE-88DB-218ED4831421}" type="datetimeFigureOut">
              <a:rPr kumimoji="1" lang="ja-JP" altLang="en-US" smtClean="0"/>
              <a:t>2018/12/4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A0C0DB-CBF9-421D-944D-DB1CFB6B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5C3C06-499F-4098-A677-ED08B5D2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56E-0169-4C16-8DFC-D25404845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93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2B34B5-6FFE-45EF-92CD-C459268E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65D5FF-0CB9-44CB-9C8F-CEF58442D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65FCE0-3709-450C-A507-F88E60CF2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1A06BD-A1DD-458B-A69E-82AE23C1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723A-1CE4-4FBE-88DB-218ED4831421}" type="datetimeFigureOut">
              <a:rPr kumimoji="1" lang="ja-JP" altLang="en-US" smtClean="0"/>
              <a:t>2018/12/4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EA89AB-602A-428F-A8A3-4063ADAC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092ABF-937B-4738-A732-A9821508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56E-0169-4C16-8DFC-D25404845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66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70DB17-EB4C-4F39-8389-812A5FF0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1D7228-C80E-4058-810D-B06E3ACBD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5ED5FB-DF84-4C2C-9A04-2F512AE79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9B291A-03D5-4C5C-9C51-A2040C9D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723A-1CE4-4FBE-88DB-218ED4831421}" type="datetimeFigureOut">
              <a:rPr kumimoji="1" lang="ja-JP" altLang="en-US" smtClean="0"/>
              <a:t>2018/12/4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760E4F-0370-4C12-A91C-348BFC11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21C871-253B-4A39-9257-903234BD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56E-0169-4C16-8DFC-D25404845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5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D2D570D-5D4E-44BF-8211-29D3F7CE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FE6C17-D0F0-49FF-9121-99E9453B1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1FB762-3B1A-4217-B9DB-CB42A47F8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D723A-1CE4-4FBE-88DB-218ED4831421}" type="datetimeFigureOut">
              <a:rPr kumimoji="1" lang="ja-JP" altLang="en-US" smtClean="0"/>
              <a:t>2018/12/4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93E881-91A3-4DCD-928D-5CB6F180C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735386-23CB-4824-98EB-8CA23F909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CD56E-0169-4C16-8DFC-D25404845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67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D3C78E0-D0E0-422D-9F12-2E5778F71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619" y="1168072"/>
            <a:ext cx="5400000" cy="540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0070645-BDC0-4940-9E09-C33C8CA87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1" y="1168072"/>
            <a:ext cx="5400000" cy="54000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8B9F932-7952-49F6-A18F-1EBA5E833ECE}"/>
              </a:ext>
            </a:extLst>
          </p:cNvPr>
          <p:cNvSpPr/>
          <p:nvPr/>
        </p:nvSpPr>
        <p:spPr>
          <a:xfrm>
            <a:off x="593789" y="59635"/>
            <a:ext cx="45719" cy="56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651309-84D7-4079-8CAD-658D6D07863F}"/>
              </a:ext>
            </a:extLst>
          </p:cNvPr>
          <p:cNvSpPr txBox="1"/>
          <p:nvPr/>
        </p:nvSpPr>
        <p:spPr>
          <a:xfrm>
            <a:off x="705770" y="130149"/>
            <a:ext cx="5016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整相加算フローの修正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6F9F97E-9941-420A-A067-DD485BDE51F3}"/>
              </a:ext>
            </a:extLst>
          </p:cNvPr>
          <p:cNvSpPr txBox="1"/>
          <p:nvPr/>
        </p:nvSpPr>
        <p:spPr>
          <a:xfrm>
            <a:off x="1080937" y="695277"/>
            <a:ext cx="388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各</a:t>
            </a:r>
            <a:r>
              <a:rPr lang="en-US" altLang="ja-JP" dirty="0"/>
              <a:t>ch</a:t>
            </a:r>
            <a:r>
              <a:rPr lang="ja-JP" altLang="en-US" dirty="0"/>
              <a:t>の圧力を加算平均（誤）</a:t>
            </a:r>
            <a:endParaRPr lang="en-US" altLang="ja-JP" dirty="0"/>
          </a:p>
          <a:p>
            <a:pPr algn="ctr"/>
            <a:r>
              <a:rPr kumimoji="1" lang="ja-JP" altLang="en-US" dirty="0"/>
              <a:t>➣位相情報と振幅情報が混在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2F7C9DC-EB42-4732-AF66-3EDDB8F31767}"/>
              </a:ext>
            </a:extLst>
          </p:cNvPr>
          <p:cNvSpPr txBox="1"/>
          <p:nvPr/>
        </p:nvSpPr>
        <p:spPr>
          <a:xfrm>
            <a:off x="6945775" y="418277"/>
            <a:ext cx="4923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加算平均前に</a:t>
            </a:r>
            <a:r>
              <a:rPr kumimoji="1" lang="en-US" altLang="ja-JP" dirty="0"/>
              <a:t>RF</a:t>
            </a:r>
            <a:r>
              <a:rPr kumimoji="1" lang="ja-JP" altLang="en-US" dirty="0"/>
              <a:t>データをヒルベルト変換</a:t>
            </a:r>
            <a:endParaRPr kumimoji="1" lang="en-US" altLang="ja-JP" dirty="0"/>
          </a:p>
          <a:p>
            <a:r>
              <a:rPr lang="ja-JP" altLang="en-US" dirty="0"/>
              <a:t>　➣</a:t>
            </a:r>
            <a:r>
              <a:rPr kumimoji="1" lang="ja-JP" altLang="en-US" dirty="0"/>
              <a:t>複素数表現に変換</a:t>
            </a:r>
            <a:endParaRPr lang="en-US" altLang="ja-JP" dirty="0"/>
          </a:p>
          <a:p>
            <a:r>
              <a:rPr lang="en-US" altLang="ja-JP" dirty="0"/>
              <a:t>2.</a:t>
            </a:r>
            <a:r>
              <a:rPr kumimoji="1" lang="ja-JP" altLang="en-US" dirty="0"/>
              <a:t>加算平均の絶対値をとる</a:t>
            </a:r>
            <a:endParaRPr kumimoji="1" lang="en-US" altLang="ja-JP" dirty="0"/>
          </a:p>
          <a:p>
            <a:r>
              <a:rPr lang="ja-JP" altLang="en-US" dirty="0"/>
              <a:t>　➣</a:t>
            </a:r>
            <a:r>
              <a:rPr kumimoji="1" lang="ja-JP" altLang="en-US" dirty="0"/>
              <a:t>振幅情報のみ抽出</a:t>
            </a:r>
          </a:p>
        </p:txBody>
      </p:sp>
    </p:spTree>
    <p:extLst>
      <p:ext uri="{BB962C8B-B14F-4D97-AF65-F5344CB8AC3E}">
        <p14:creationId xmlns:p14="http://schemas.microsoft.com/office/powerpoint/2010/main" val="234682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Hiroki Takeuchi</dc:creator>
  <cp:lastModifiedBy>Hiroki Takeuchi</cp:lastModifiedBy>
  <cp:revision>2</cp:revision>
  <dcterms:created xsi:type="dcterms:W3CDTF">2018-12-04T02:18:03Z</dcterms:created>
  <dcterms:modified xsi:type="dcterms:W3CDTF">2018-12-04T02:25:21Z</dcterms:modified>
</cp:coreProperties>
</file>