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59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05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1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3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13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79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0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2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5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10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A5B6-3C3B-4942-AB3A-3CD70C22009A}" type="datetimeFigureOut">
              <a:rPr kumimoji="1" lang="ja-JP" altLang="en-US" smtClean="0"/>
              <a:t>2018/9/26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785D-7F65-4CC3-A920-1F085E37D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0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982541" y="1246226"/>
            <a:ext cx="6320696" cy="3993059"/>
            <a:chOff x="1310054" y="518635"/>
            <a:chExt cx="8427595" cy="5324078"/>
          </a:xfrm>
        </p:grpSpPr>
        <p:sp>
          <p:nvSpPr>
            <p:cNvPr id="18" name="正方形/長方形 17"/>
            <p:cNvSpPr/>
            <p:nvPr/>
          </p:nvSpPr>
          <p:spPr>
            <a:xfrm>
              <a:off x="1310054" y="1713870"/>
              <a:ext cx="5354516" cy="138989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310054" y="3340365"/>
              <a:ext cx="5354516" cy="138989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6998677" y="2356339"/>
              <a:ext cx="738554" cy="114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998677" y="3933093"/>
              <a:ext cx="738554" cy="114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6" name="右中かっこ 5"/>
            <p:cNvSpPr/>
            <p:nvPr/>
          </p:nvSpPr>
          <p:spPr>
            <a:xfrm>
              <a:off x="8071338" y="2356339"/>
              <a:ext cx="193430" cy="1691054"/>
            </a:xfrm>
            <a:prstGeom prst="rightBrace">
              <a:avLst>
                <a:gd name="adj1" fmla="val 3756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8568098" y="3017200"/>
              <a:ext cx="11695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350" dirty="0"/>
                <a:t>グリッド</a:t>
              </a:r>
              <a:endParaRPr lang="en-US" altLang="ja-JP" sz="1350" dirty="0"/>
            </a:p>
            <a:p>
              <a:pPr algn="ctr"/>
              <a:r>
                <a:rPr lang="en-US" altLang="ja-JP" sz="1350" dirty="0"/>
                <a:t>4.04</a:t>
              </a:r>
              <a:r>
                <a:rPr lang="ja-JP" altLang="en-US" sz="1350" dirty="0"/>
                <a:t>個分</a:t>
              </a:r>
            </a:p>
          </p:txBody>
        </p:sp>
        <p:cxnSp>
          <p:nvCxnSpPr>
            <p:cNvPr id="9" name="直線コネクタ 8"/>
            <p:cNvCxnSpPr/>
            <p:nvPr/>
          </p:nvCxnSpPr>
          <p:spPr>
            <a:xfrm flipV="1">
              <a:off x="7367954" y="1318846"/>
              <a:ext cx="703384" cy="975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7075566" y="4334608"/>
              <a:ext cx="523220" cy="150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1350" dirty="0"/>
                <a:t>・・・・・・</a:t>
              </a:r>
              <a:endParaRPr lang="en-US" altLang="ja-JP" sz="135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075565" y="518635"/>
              <a:ext cx="523220" cy="150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1350" dirty="0"/>
                <a:t>・・・・・・</a:t>
              </a:r>
              <a:endParaRPr lang="en-US" altLang="ja-JP" sz="135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8071338" y="1072634"/>
              <a:ext cx="70788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素子</a:t>
              </a:r>
            </a:p>
          </p:txBody>
        </p:sp>
        <p:sp>
          <p:nvSpPr>
            <p:cNvPr id="13" name="右中かっこ 12"/>
            <p:cNvSpPr/>
            <p:nvPr/>
          </p:nvSpPr>
          <p:spPr>
            <a:xfrm flipH="1">
              <a:off x="6664570" y="3259016"/>
              <a:ext cx="193430" cy="1471246"/>
            </a:xfrm>
            <a:prstGeom prst="rightBrace">
              <a:avLst>
                <a:gd name="adj1" fmla="val 3756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4" name="右中かっこ 13"/>
            <p:cNvSpPr/>
            <p:nvPr/>
          </p:nvSpPr>
          <p:spPr>
            <a:xfrm flipH="1">
              <a:off x="6664570" y="1693985"/>
              <a:ext cx="193430" cy="1439008"/>
            </a:xfrm>
            <a:prstGeom prst="rightBrace">
              <a:avLst>
                <a:gd name="adj1" fmla="val 3756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551054" y="2090323"/>
              <a:ext cx="11695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350" dirty="0"/>
                <a:t>グリッド</a:t>
              </a:r>
              <a:endParaRPr lang="en-US" altLang="ja-JP" sz="1350" dirty="0"/>
            </a:p>
            <a:p>
              <a:pPr algn="ctr"/>
              <a:r>
                <a:rPr lang="en-US" altLang="ja-JP" sz="1350" dirty="0"/>
                <a:t>4</a:t>
              </a:r>
              <a:r>
                <a:rPr lang="ja-JP" altLang="en-US" sz="1350" dirty="0"/>
                <a:t>個分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551054" y="3650863"/>
              <a:ext cx="11695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350" dirty="0"/>
                <a:t>グリッド</a:t>
              </a:r>
              <a:endParaRPr lang="en-US" altLang="ja-JP" sz="1350" dirty="0"/>
            </a:p>
            <a:p>
              <a:pPr algn="ctr"/>
              <a:r>
                <a:rPr lang="en-US" altLang="ja-JP" sz="1350" dirty="0"/>
                <a:t>4</a:t>
              </a:r>
              <a:r>
                <a:rPr lang="ja-JP" altLang="en-US" sz="1350" dirty="0"/>
                <a:t>個分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464505" y="2177985"/>
              <a:ext cx="20928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画素値平均化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464505" y="3743195"/>
              <a:ext cx="20928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画素値平均化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13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4" y="264014"/>
            <a:ext cx="8723884" cy="66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92908"/>
              </p:ext>
            </p:extLst>
          </p:nvPr>
        </p:nvGraphicFramePr>
        <p:xfrm>
          <a:off x="6531795" y="1674744"/>
          <a:ext cx="85623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234">
                  <a:extLst>
                    <a:ext uri="{9D8B030D-6E8A-4147-A177-3AD203B41FA5}">
                      <a16:colId xmlns:a16="http://schemas.microsoft.com/office/drawing/2014/main" val="168760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7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5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6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57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1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01479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2493908" y="1674745"/>
            <a:ext cx="3828136" cy="18773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493908" y="3168203"/>
            <a:ext cx="3828136" cy="18441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626565" y="2540786"/>
            <a:ext cx="673153" cy="108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6626565" y="4037746"/>
            <a:ext cx="673153" cy="108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右中かっこ 7"/>
          <p:cNvSpPr/>
          <p:nvPr/>
        </p:nvSpPr>
        <p:spPr>
          <a:xfrm>
            <a:off x="7604239" y="2540786"/>
            <a:ext cx="176301" cy="1605476"/>
          </a:xfrm>
          <a:prstGeom prst="rightBrace">
            <a:avLst>
              <a:gd name="adj1" fmla="val 3756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36003" y="3168203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グリッド</a:t>
            </a:r>
            <a:endParaRPr lang="en-US" altLang="ja-JP" dirty="0"/>
          </a:p>
          <a:p>
            <a:pPr algn="ctr"/>
            <a:r>
              <a:rPr lang="en-US" altLang="ja-JP" dirty="0"/>
              <a:t>4.04</a:t>
            </a:r>
            <a:r>
              <a:rPr lang="ja-JP" altLang="en-US" dirty="0"/>
              <a:t>個分</a:t>
            </a: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6963142" y="1555797"/>
            <a:ext cx="641097" cy="926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696644" y="5131251"/>
            <a:ext cx="476887" cy="14317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350" dirty="0"/>
              <a:t>・・・・・・</a:t>
            </a:r>
            <a:endParaRPr lang="en-US" altLang="ja-JP" sz="135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96645" y="436449"/>
            <a:ext cx="476887" cy="14317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350" dirty="0"/>
              <a:t>・・・・・・</a:t>
            </a:r>
            <a:endParaRPr lang="en-US" altLang="ja-JP" sz="13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04239" y="1322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素子</a:t>
            </a:r>
          </a:p>
        </p:txBody>
      </p:sp>
      <p:sp>
        <p:nvSpPr>
          <p:cNvPr id="14" name="右中かっこ 13"/>
          <p:cNvSpPr/>
          <p:nvPr/>
        </p:nvSpPr>
        <p:spPr>
          <a:xfrm flipH="1">
            <a:off x="6322043" y="3397782"/>
            <a:ext cx="172873" cy="1614522"/>
          </a:xfrm>
          <a:prstGeom prst="rightBrace">
            <a:avLst>
              <a:gd name="adj1" fmla="val 3756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右中かっこ 14"/>
          <p:cNvSpPr/>
          <p:nvPr/>
        </p:nvSpPr>
        <p:spPr>
          <a:xfrm flipH="1">
            <a:off x="6322044" y="1701905"/>
            <a:ext cx="160104" cy="1695877"/>
          </a:xfrm>
          <a:prstGeom prst="rightBrace">
            <a:avLst>
              <a:gd name="adj1" fmla="val 3756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86128" y="2288232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グリッド</a:t>
            </a:r>
            <a:endParaRPr lang="en-US" altLang="ja-JP" dirty="0"/>
          </a:p>
          <a:p>
            <a:pPr algn="ctr"/>
            <a:r>
              <a:rPr lang="en-US" altLang="ja-JP" dirty="0"/>
              <a:t>5</a:t>
            </a:r>
            <a:r>
              <a:rPr lang="ja-JP" altLang="en-US" dirty="0" smtClean="0"/>
              <a:t>個分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86128" y="3769799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グリッド</a:t>
            </a:r>
            <a:endParaRPr lang="en-US" altLang="ja-JP" dirty="0"/>
          </a:p>
          <a:p>
            <a:pPr algn="ctr"/>
            <a:r>
              <a:rPr lang="en-US" altLang="ja-JP" dirty="0"/>
              <a:t>5</a:t>
            </a:r>
            <a:r>
              <a:rPr lang="ja-JP" altLang="en-US" dirty="0" smtClean="0"/>
              <a:t>個分</a:t>
            </a:r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93908" y="2371458"/>
            <a:ext cx="1907549" cy="467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画素値平均化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93908" y="3857458"/>
            <a:ext cx="1907549" cy="467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画素値平均化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7173531" y="2482354"/>
            <a:ext cx="883478" cy="915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052414" y="2289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重複</a:t>
            </a:r>
            <a:endParaRPr kumimoji="1" lang="ja-JP" altLang="en-US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81922"/>
              </p:ext>
            </p:extLst>
          </p:nvPr>
        </p:nvGraphicFramePr>
        <p:xfrm>
          <a:off x="1585263" y="1674744"/>
          <a:ext cx="85623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234">
                  <a:extLst>
                    <a:ext uri="{9D8B030D-6E8A-4147-A177-3AD203B41FA5}">
                      <a16:colId xmlns:a16="http://schemas.microsoft.com/office/drawing/2014/main" val="168760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7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5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6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57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1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01479"/>
                  </a:ext>
                </a:extLst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1680033" y="2540786"/>
            <a:ext cx="673153" cy="108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6" name="正方形/長方形 25"/>
          <p:cNvSpPr/>
          <p:nvPr/>
        </p:nvSpPr>
        <p:spPr>
          <a:xfrm>
            <a:off x="1680033" y="4037746"/>
            <a:ext cx="673153" cy="108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50112" y="5131251"/>
            <a:ext cx="476887" cy="14317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350" dirty="0"/>
              <a:t>・・・・・・</a:t>
            </a:r>
            <a:endParaRPr lang="en-US" altLang="ja-JP" sz="135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50113" y="436449"/>
            <a:ext cx="476887" cy="14317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350" dirty="0"/>
              <a:t>・・・・・・</a:t>
            </a:r>
            <a:endParaRPr lang="en-US" altLang="ja-JP" sz="1350" dirty="0"/>
          </a:p>
        </p:txBody>
      </p:sp>
    </p:spTree>
    <p:extLst>
      <p:ext uri="{BB962C8B-B14F-4D97-AF65-F5344CB8AC3E}">
        <p14:creationId xmlns:p14="http://schemas.microsoft.com/office/powerpoint/2010/main" val="270610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65</Words>
  <Application>Microsoft Office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 Hiroki</dc:creator>
  <cp:lastModifiedBy>Takeuchi Hiroki</cp:lastModifiedBy>
  <cp:revision>10</cp:revision>
  <dcterms:created xsi:type="dcterms:W3CDTF">2018-09-23T05:34:25Z</dcterms:created>
  <dcterms:modified xsi:type="dcterms:W3CDTF">2018-09-27T09:34:21Z</dcterms:modified>
</cp:coreProperties>
</file>