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307" r:id="rId3"/>
    <p:sldId id="311" r:id="rId4"/>
    <p:sldId id="312" r:id="rId5"/>
    <p:sldId id="313" r:id="rId6"/>
    <p:sldId id="316" r:id="rId7"/>
    <p:sldId id="31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A7A4-E9F1-4C60-A6AD-2767A87DD8AF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DD1EF-BD3F-4914-BE6F-2B4A652B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622ED-B166-476E-9CA1-E953EECB89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5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00261-F222-D790-D9FE-3B669FF0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B5667-37AD-EC8F-014C-7DF9706EB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A4F37-4D81-E0A0-BF4A-D58BFECB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F62F8-1C6B-A9DB-67BD-3C5E17DE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DCAB2-111C-E8E0-22A5-DE11B5C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9E49-AB4C-A063-F846-AF98E7E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F68AF-B1D5-550E-A9AA-6CCAEF3A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128B-F04F-8F74-D2FA-7149B194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B71FF-4AAA-758B-B53E-314660FE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C83C-5099-8A9C-2762-46A7C9F4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CA0B8-E763-F1A0-BD65-00C1A1F64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150B5C-82EA-9735-8A44-025B4557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28DA8-3BB3-37B0-DFC8-3A659900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272D-DB96-85C4-3DBB-74F179B2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415A-C6C1-BE98-7E0A-5217FC7A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6D6D9-9EE6-495E-BBC7-4921CE3EAB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0813" y="2681194"/>
            <a:ext cx="4675187" cy="698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2C7542-51A0-495F-80B7-FCB5DD54C5C7}"/>
              </a:ext>
            </a:extLst>
          </p:cNvPr>
          <p:cNvCxnSpPr/>
          <p:nvPr userDrawn="1"/>
        </p:nvCxnSpPr>
        <p:spPr>
          <a:xfrm>
            <a:off x="1420813" y="3402108"/>
            <a:ext cx="467518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7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A9C7CC-FF94-4FFF-A94E-236BFCF6E1AB}"/>
              </a:ext>
            </a:extLst>
          </p:cNvPr>
          <p:cNvCxnSpPr>
            <a:cxnSpLocks/>
          </p:cNvCxnSpPr>
          <p:nvPr userDrawn="1"/>
        </p:nvCxnSpPr>
        <p:spPr>
          <a:xfrm flipV="1">
            <a:off x="223361" y="710318"/>
            <a:ext cx="11959768" cy="47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E9623E-AB32-47D4-90CD-0AB6CB9B1723}"/>
              </a:ext>
            </a:extLst>
          </p:cNvPr>
          <p:cNvSpPr/>
          <p:nvPr userDrawn="1"/>
        </p:nvSpPr>
        <p:spPr>
          <a:xfrm>
            <a:off x="1614" y="0"/>
            <a:ext cx="229004" cy="777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BBC7A44-1D55-4312-8BF8-7803ECB6BF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2431" y="852229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sz="2400" dirty="0"/>
              <a:t>소제목을 입력해주세요</a:t>
            </a:r>
            <a:endParaRPr lang="ko-KR" altLang="en-US" dirty="0"/>
          </a:p>
        </p:txBody>
      </p:sp>
      <p:sp>
        <p:nvSpPr>
          <p:cNvPr id="21" name="내용 개체 틀 19">
            <a:extLst>
              <a:ext uri="{FF2B5EF4-FFF2-40B4-BE49-F238E27FC236}">
                <a16:creationId xmlns:a16="http://schemas.microsoft.com/office/drawing/2014/main" id="{D5B445C1-634D-48F0-9D89-2F3129BF76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14552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sz="2400" dirty="0"/>
              <a:t>제목을 입력해주세요</a:t>
            </a:r>
            <a:endParaRPr lang="ko-KR" altLang="en-US" dirty="0"/>
          </a:p>
        </p:txBody>
      </p:sp>
      <p:sp>
        <p:nvSpPr>
          <p:cNvPr id="22" name="내용 개체 틀 19">
            <a:extLst>
              <a:ext uri="{FF2B5EF4-FFF2-40B4-BE49-F238E27FC236}">
                <a16:creationId xmlns:a16="http://schemas.microsoft.com/office/drawing/2014/main" id="{F6F18FE1-1B6F-48FB-9826-7832D83881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sz="2400" dirty="0"/>
              <a:t>목차를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BA1F6-7B40-D620-04E5-D2C7FD63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07BE7-3108-2295-0E14-0454BC55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3AF4-9CE1-5A17-3CAE-E0AF9EF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EE5D-4CBF-613F-6BD4-3D6EBE38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B3332-A2A5-C944-021D-D473C51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5E15-A68D-03BE-D39C-D02B371C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5B3FA-7987-130C-7A9E-18C999CA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6D94B-30DF-B57A-81F8-FD1F35FC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7BBE7-E48C-E298-7A1B-19D5D3C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DE9E4-FDB2-860E-2B57-1A309B52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1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2131-8EB6-4D73-5A2E-FB5AE405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46575-177F-D3C8-EE86-00932433B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396D2-489C-11C0-0D06-B6D0CFFFC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D3B5C-EBAE-D7AC-53E3-293B0420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E9F06-A1B0-645C-873E-515FFC2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AFDAF-60E7-65BA-87FB-F9E993BB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935C-536C-3039-6285-AA782527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0B680-8B4F-812A-7472-C62B8E95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5623E-314C-FEAF-C7F9-133E396E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A201D9-0B2F-9E50-DE39-12B8A4CBC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72006-B10A-7157-A739-96B1800F4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EC7D4-6694-E504-ACFB-1AEFBCBA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CF4C43-C17F-D14F-EA48-488D5E0C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A2506-23ED-CF26-83A2-33A503A2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E557-0FE8-554F-FE59-87635BA8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9A643-CB74-31C6-812E-B2F720F0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ACAD12-5582-1C4D-6367-3C9FBFE3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41659A-F4D0-E283-4E98-02270DAE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280D0-D2F4-D2B0-F16D-8FFD5F4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4B73A-1D9B-A9A1-81F0-E56D3A44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94F0A-928B-4BC9-E4B1-51A5E43F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BDE9-32B1-FE1B-EB8D-6FD681D9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88B41-A13D-5772-70A8-8EE396BF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9D9E9-EADB-8DE5-2E54-0D4771303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BCFCB-D1A0-6CA5-FD16-9906A58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A0D9F-B8EE-DA21-28DD-581713EC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EBBCE-D3D3-31CE-88DF-E156B64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0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B9B5-214A-C1D5-6DD9-893852D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140E5-A0EE-FCF1-BA41-65A9C3F79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1C561-A975-013C-0F16-4B43A9C8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58BD1-9D43-3A6D-5A47-8489CC27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8C763-40EA-35D0-67B9-894E6224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44532-C8CA-E978-DAA3-187B8DE9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BBA24-D5E3-99A9-4186-365ADA59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F007-4011-D323-F21D-B8D682B4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F4B3-BC54-6AB4-2877-558C793EC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3FBC-87D7-417F-B59D-9606BC77834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E2A12-0933-FE4C-1828-232E9CEB3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CF208-500E-1D25-60CF-0D652A8CD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29DE-32EF-484A-AC38-D0AC2E36C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BF234B-3473-1996-D5E8-BAFA47C91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985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EE07EE-09CF-B2F9-117C-195CB22B4D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 U-net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1B0C9-CCDC-888D-6E10-FB1EB841AA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4552" y="113740"/>
            <a:ext cx="6593242" cy="5492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Prediction of Flow Field Using U-Net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AE88A-A373-78FE-173F-9248B4AAA4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5. Further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270D-0E4F-5E4E-D8C7-EC4B2950C9EF}"/>
              </a:ext>
            </a:extLst>
          </p:cNvPr>
          <p:cNvSpPr txBox="1"/>
          <p:nvPr/>
        </p:nvSpPr>
        <p:spPr>
          <a:xfrm>
            <a:off x="0" y="6396335"/>
            <a:ext cx="11861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Ronneberger</a:t>
            </a:r>
            <a:r>
              <a:rPr lang="en-US" altLang="ko-KR" sz="1200" dirty="0"/>
              <a:t>, O., Fischer, P., &amp; </a:t>
            </a:r>
            <a:r>
              <a:rPr lang="en-US" altLang="ko-KR" sz="1200" dirty="0" err="1"/>
              <a:t>Brox</a:t>
            </a:r>
            <a:r>
              <a:rPr lang="en-US" altLang="ko-KR" sz="1200" dirty="0"/>
              <a:t>, T. (2015, October). U-net: Convolutional networks for biomedical image segmentation. In International Conference on Medical image computing and computer-assisted intervention (pp. 234-241). Springer, Cham.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E768A9-AB59-2146-4434-C3B01F983344}"/>
              </a:ext>
            </a:extLst>
          </p:cNvPr>
          <p:cNvCxnSpPr>
            <a:cxnSpLocks/>
          </p:cNvCxnSpPr>
          <p:nvPr/>
        </p:nvCxnSpPr>
        <p:spPr>
          <a:xfrm>
            <a:off x="0" y="639633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D4725-D14E-8AF6-E432-372ED4153BD6}"/>
              </a:ext>
            </a:extLst>
          </p:cNvPr>
          <p:cNvSpPr txBox="1"/>
          <p:nvPr/>
        </p:nvSpPr>
        <p:spPr>
          <a:xfrm>
            <a:off x="402431" y="126300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300" b="1" kern="0" dirty="0">
                <a:solidFill>
                  <a:srgbClr val="66665B"/>
                </a:solidFill>
                <a:latin typeface="Bell MT" panose="02020503060305020303" pitchFamily="18" charset="0"/>
                <a:ea typeface="맑은 고딕" panose="020B0503020000020004" pitchFamily="50" charset="-127"/>
                <a:sym typeface="[Yoon가변] 윤고딕 140_OTF" charset="0"/>
              </a:rPr>
              <a:t>Google scholar:  39066 citations</a:t>
            </a:r>
            <a:endParaRPr lang="ko-KR" altLang="en-US" sz="1300" b="1" kern="0" dirty="0">
              <a:solidFill>
                <a:srgbClr val="66665B"/>
              </a:solidFill>
              <a:latin typeface="Bell MT" panose="02020503060305020303" pitchFamily="18" charset="0"/>
              <a:ea typeface="맑은 고딕" panose="020B0503020000020004" pitchFamily="50" charset="-127"/>
              <a:sym typeface="[Yoon가변] 윤고딕 140_OTF" charset="0"/>
            </a:endParaRPr>
          </a:p>
        </p:txBody>
      </p:sp>
      <p:pic>
        <p:nvPicPr>
          <p:cNvPr id="17" name="내용 개체 틀 5">
            <a:extLst>
              <a:ext uri="{FF2B5EF4-FFF2-40B4-BE49-F238E27FC236}">
                <a16:creationId xmlns:a16="http://schemas.microsoft.com/office/drawing/2014/main" id="{FCA977AB-0AB4-D3AE-9590-7BA44E17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84" y="1428063"/>
            <a:ext cx="64674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332D49-0DB5-C979-3B80-1C4BE04D4EE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Original usage of U-net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9F7F1-E4FD-9C3A-D574-E59C1F02EC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4551" y="113740"/>
            <a:ext cx="6202235" cy="5492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Prediction of Flow Field Using U-Net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627CA-BFA0-3DA9-44CE-41707B062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5. Further research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B8F890D7-742E-C1EC-5FEA-6319E9110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88"/>
          <a:stretch/>
        </p:blipFill>
        <p:spPr>
          <a:xfrm>
            <a:off x="7455410" y="1866519"/>
            <a:ext cx="2622645" cy="177165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D4FBE7C-8C29-6F90-1EDE-EE6A76ABB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88"/>
          <a:stretch/>
        </p:blipFill>
        <p:spPr>
          <a:xfrm>
            <a:off x="2113947" y="1866519"/>
            <a:ext cx="2622645" cy="17716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76CA72C-8DC7-360C-F9AC-AD122F203FCD}"/>
              </a:ext>
            </a:extLst>
          </p:cNvPr>
          <p:cNvSpPr/>
          <p:nvPr/>
        </p:nvSpPr>
        <p:spPr>
          <a:xfrm>
            <a:off x="5675215" y="2432708"/>
            <a:ext cx="841572" cy="6392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B150D-E15C-49DC-8A58-4C44201454CA}"/>
              </a:ext>
            </a:extLst>
          </p:cNvPr>
          <p:cNvSpPr txBox="1"/>
          <p:nvPr/>
        </p:nvSpPr>
        <p:spPr>
          <a:xfrm>
            <a:off x="282664" y="4087103"/>
            <a:ext cx="116229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ngiang" panose="02000600000000000000" pitchFamily="50" charset="0"/>
              </a:rPr>
              <a:t>Semantic segmentation, or image segmentation, is the task of clustering parts of an image together which belong to the same object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ngiang" panose="02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ngiang" panose="02000600000000000000" pitchFamily="50" charset="0"/>
              </a:rPr>
              <a:t>It is a form of pixel-level prediction because each pixel in an image is classified according to a category.</a:t>
            </a:r>
            <a:endParaRPr lang="ko-KR" altLang="en-US" sz="2000" dirty="0">
              <a:latin typeface="Tangiang" panose="02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ngiang" panose="020006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D5DF-C674-06EC-EB96-5E019541D02B}"/>
              </a:ext>
            </a:extLst>
          </p:cNvPr>
          <p:cNvSpPr txBox="1"/>
          <p:nvPr/>
        </p:nvSpPr>
        <p:spPr>
          <a:xfrm>
            <a:off x="2723829" y="1512576"/>
            <a:ext cx="1402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angiang" panose="02000600000000000000" pitchFamily="50" charset="0"/>
              </a:rPr>
              <a:t>Input image</a:t>
            </a:r>
            <a:endParaRPr lang="ko-KR" altLang="en-US" sz="2000" dirty="0">
              <a:latin typeface="Tangiang" panose="02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ngiang" panose="020006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D7212-04B7-DDEF-5D75-9D4FBB1A3AFC}"/>
              </a:ext>
            </a:extLst>
          </p:cNvPr>
          <p:cNvSpPr txBox="1"/>
          <p:nvPr/>
        </p:nvSpPr>
        <p:spPr>
          <a:xfrm>
            <a:off x="8065293" y="1512576"/>
            <a:ext cx="1402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angiang" panose="02000600000000000000" pitchFamily="50" charset="0"/>
              </a:rPr>
              <a:t>Target</a:t>
            </a:r>
            <a:endParaRPr lang="ko-KR" altLang="en-US" sz="2000" dirty="0">
              <a:latin typeface="Tangiang" panose="02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ngia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332D49-0DB5-C979-3B80-1C4BE04D4EE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 to use the structure in a flow field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9F7F1-E4FD-9C3A-D574-E59C1F02EC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4552" y="113740"/>
            <a:ext cx="6457440" cy="5492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Prediction of Flow Field Using U-Net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627CA-BFA0-3DA9-44CE-41707B062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5. Further research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0ED1E0C-F704-BD70-237A-31C135854437}"/>
              </a:ext>
            </a:extLst>
          </p:cNvPr>
          <p:cNvGrpSpPr/>
          <p:nvPr/>
        </p:nvGrpSpPr>
        <p:grpSpPr>
          <a:xfrm>
            <a:off x="1234198" y="2015453"/>
            <a:ext cx="9723605" cy="2827095"/>
            <a:chOff x="839656" y="2810591"/>
            <a:chExt cx="9723605" cy="28270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3BE5F63-7F19-CBB5-A384-00E793D57ADC}"/>
                </a:ext>
              </a:extLst>
            </p:cNvPr>
            <p:cNvGrpSpPr/>
            <p:nvPr/>
          </p:nvGrpSpPr>
          <p:grpSpPr>
            <a:xfrm>
              <a:off x="839656" y="2810591"/>
              <a:ext cx="4819911" cy="2827095"/>
              <a:chOff x="855304" y="2810591"/>
              <a:chExt cx="4819911" cy="282709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7233022B-BAE1-D6C6-1A43-0B7DABB0966A}"/>
                  </a:ext>
                </a:extLst>
              </p:cNvPr>
              <p:cNvGrpSpPr/>
              <p:nvPr/>
            </p:nvGrpSpPr>
            <p:grpSpPr>
              <a:xfrm>
                <a:off x="855304" y="2810591"/>
                <a:ext cx="4819911" cy="2827095"/>
                <a:chOff x="855304" y="2810591"/>
                <a:chExt cx="4819911" cy="282709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C52647C4-ACC1-97C7-BFD1-10E3D5674AF1}"/>
                    </a:ext>
                  </a:extLst>
                </p:cNvPr>
                <p:cNvGrpSpPr/>
                <p:nvPr/>
              </p:nvGrpSpPr>
              <p:grpSpPr>
                <a:xfrm>
                  <a:off x="855304" y="2810591"/>
                  <a:ext cx="2376398" cy="2827095"/>
                  <a:chOff x="855304" y="1905154"/>
                  <a:chExt cx="2376398" cy="282709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190D5DF-C674-06EC-EB96-5E019541D0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2063" y="4332139"/>
                    <a:ext cx="140288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2000" dirty="0">
                        <a:latin typeface="Tangiang" panose="02000600000000000000" pitchFamily="50" charset="0"/>
                      </a:rPr>
                      <a:t>T=t</a:t>
                    </a:r>
                    <a:endParaRPr lang="ko-KR" altLang="en-US" sz="2000" dirty="0">
                      <a:latin typeface="Tangiang" panose="02000600000000000000" pitchFamily="50" charset="0"/>
                    </a:endParaRPr>
                  </a:p>
                </p:txBody>
              </p:sp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897AB923-DDE4-1373-6EC2-B3A525865D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4310"/>
                  <a:stretch/>
                </p:blipFill>
                <p:spPr>
                  <a:xfrm>
                    <a:off x="855304" y="1905154"/>
                    <a:ext cx="2376398" cy="234857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E5912DEE-6468-6984-4E8E-EF1639FC79B4}"/>
                    </a:ext>
                  </a:extLst>
                </p:cNvPr>
                <p:cNvGrpSpPr/>
                <p:nvPr/>
              </p:nvGrpSpPr>
              <p:grpSpPr>
                <a:xfrm>
                  <a:off x="3298817" y="2814509"/>
                  <a:ext cx="2376398" cy="2819259"/>
                  <a:chOff x="3298817" y="1905154"/>
                  <a:chExt cx="2376398" cy="2819259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45CD8094-886C-3567-4472-DA0A4DF9A4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4310"/>
                  <a:stretch/>
                </p:blipFill>
                <p:spPr>
                  <a:xfrm>
                    <a:off x="3298817" y="1905154"/>
                    <a:ext cx="2376398" cy="2348573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8A4A5CE-FFF2-9AF9-5B5B-19E1223640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576" y="4324303"/>
                    <a:ext cx="140288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2000" dirty="0">
                        <a:latin typeface="Tangiang" panose="02000600000000000000" pitchFamily="50" charset="0"/>
                      </a:rPr>
                      <a:t>T=t+1</a:t>
                    </a:r>
                    <a:endParaRPr lang="ko-KR" altLang="en-US" sz="2000" dirty="0">
                      <a:latin typeface="Tangiang" panose="02000600000000000000" pitchFamily="50" charset="0"/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D1044A-0F96-9A1F-1ACD-277F43B15951}"/>
                  </a:ext>
                </a:extLst>
              </p:cNvPr>
              <p:cNvSpPr txBox="1"/>
              <p:nvPr/>
            </p:nvSpPr>
            <p:spPr>
              <a:xfrm>
                <a:off x="2327727" y="2810591"/>
                <a:ext cx="18750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Tangiang" panose="02000600000000000000" pitchFamily="50" charset="0"/>
                  </a:rPr>
                  <a:t>Input flow field</a:t>
                </a:r>
                <a:endParaRPr lang="ko-KR" altLang="en-US" sz="2000" dirty="0">
                  <a:latin typeface="Tangiang" panose="02000600000000000000" pitchFamily="50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1F7B7AB-F9E6-A174-7CF5-DB46F4CC83C4}"/>
                </a:ext>
              </a:extLst>
            </p:cNvPr>
            <p:cNvGrpSpPr/>
            <p:nvPr/>
          </p:nvGrpSpPr>
          <p:grpSpPr>
            <a:xfrm>
              <a:off x="8186863" y="2810591"/>
              <a:ext cx="2376398" cy="2823177"/>
              <a:chOff x="8202511" y="2810591"/>
              <a:chExt cx="2376398" cy="2823177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5019128-5EF4-F6DB-BD18-9EDE61F236F8}"/>
                  </a:ext>
                </a:extLst>
              </p:cNvPr>
              <p:cNvGrpSpPr/>
              <p:nvPr/>
            </p:nvGrpSpPr>
            <p:grpSpPr>
              <a:xfrm>
                <a:off x="8202511" y="2814509"/>
                <a:ext cx="2376398" cy="2819259"/>
                <a:chOff x="8202511" y="1912990"/>
                <a:chExt cx="2376398" cy="2819259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E22CFA7F-9A90-EF10-32F2-FB0E643317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4310"/>
                <a:stretch/>
              </p:blipFill>
              <p:spPr>
                <a:xfrm>
                  <a:off x="8202511" y="1912990"/>
                  <a:ext cx="2376398" cy="2348573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5DCB06-7DED-EA8E-9C21-F97A4706CE5D}"/>
                    </a:ext>
                  </a:extLst>
                </p:cNvPr>
                <p:cNvSpPr txBox="1"/>
                <p:nvPr/>
              </p:nvSpPr>
              <p:spPr>
                <a:xfrm>
                  <a:off x="8689270" y="4332139"/>
                  <a:ext cx="140288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Tangiang" panose="02000600000000000000" pitchFamily="50" charset="0"/>
                    </a:rPr>
                    <a:t>T=t+2</a:t>
                  </a:r>
                  <a:endParaRPr lang="ko-KR" altLang="en-US" sz="2000" dirty="0">
                    <a:latin typeface="Tangiang" panose="02000600000000000000" pitchFamily="50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8BFEDB-92F1-80B2-7E04-840C45880179}"/>
                  </a:ext>
                </a:extLst>
              </p:cNvPr>
              <p:cNvSpPr txBox="1"/>
              <p:nvPr/>
            </p:nvSpPr>
            <p:spPr>
              <a:xfrm>
                <a:off x="8453178" y="2810591"/>
                <a:ext cx="18750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Tangiang" panose="02000600000000000000" pitchFamily="50" charset="0"/>
                  </a:rPr>
                  <a:t>Output flow field</a:t>
                </a:r>
                <a:endParaRPr lang="ko-KR" altLang="en-US" sz="2000" dirty="0">
                  <a:latin typeface="Tangiang" panose="02000600000000000000" pitchFamily="50" charset="0"/>
                </a:endParaRPr>
              </a:p>
            </p:txBody>
          </p:sp>
        </p:grpSp>
        <p:sp>
          <p:nvSpPr>
            <p:cNvPr id="25" name="화살표: 줄무늬가 있는 오른쪽 24">
              <a:extLst>
                <a:ext uri="{FF2B5EF4-FFF2-40B4-BE49-F238E27FC236}">
                  <a16:creationId xmlns:a16="http://schemas.microsoft.com/office/drawing/2014/main" id="{17958353-9672-5408-A40B-CC68873189EC}"/>
                </a:ext>
              </a:extLst>
            </p:cNvPr>
            <p:cNvSpPr/>
            <p:nvPr/>
          </p:nvSpPr>
          <p:spPr>
            <a:xfrm>
              <a:off x="6542215" y="4025153"/>
              <a:ext cx="762000" cy="654423"/>
            </a:xfrm>
            <a:prstGeom prst="striped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85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21B72F-99D8-2C4E-F529-4FF1EF7E97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Modified U-net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96C9-A753-F6D8-6F46-9CD7E5D9D3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4552" y="113740"/>
            <a:ext cx="6039600" cy="5492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Prediction of Flow Field Using U-Net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72432-8AF4-899D-F67C-31290C0C2F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5. Further research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2F42E43-57BB-EEE1-8F17-4F0FB26BDF58}"/>
              </a:ext>
            </a:extLst>
          </p:cNvPr>
          <p:cNvGrpSpPr/>
          <p:nvPr/>
        </p:nvGrpSpPr>
        <p:grpSpPr>
          <a:xfrm>
            <a:off x="1869098" y="1603078"/>
            <a:ext cx="8453805" cy="4951434"/>
            <a:chOff x="3092927" y="1603078"/>
            <a:chExt cx="8453805" cy="4951434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FF91598-02AD-7476-3CA2-AF3A548F1C42}"/>
                </a:ext>
              </a:extLst>
            </p:cNvPr>
            <p:cNvSpPr/>
            <p:nvPr/>
          </p:nvSpPr>
          <p:spPr>
            <a:xfrm rot="5400000">
              <a:off x="4308291" y="3526046"/>
              <a:ext cx="178798" cy="1543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4BB0BE53-0C13-D62D-E98E-39A7F473B1EC}"/>
                </a:ext>
              </a:extLst>
            </p:cNvPr>
            <p:cNvSpPr/>
            <p:nvPr/>
          </p:nvSpPr>
          <p:spPr>
            <a:xfrm rot="5400000">
              <a:off x="5041096" y="4825582"/>
              <a:ext cx="178798" cy="1543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8B99454C-06E5-C8AB-965E-7F0ACEF2DD9D}"/>
                </a:ext>
              </a:extLst>
            </p:cNvPr>
            <p:cNvSpPr/>
            <p:nvPr/>
          </p:nvSpPr>
          <p:spPr>
            <a:xfrm rot="5400000">
              <a:off x="6033273" y="5724152"/>
              <a:ext cx="178798" cy="1543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9836A420-2BAC-62ED-9B30-B10C0C4D0B5C}"/>
                </a:ext>
              </a:extLst>
            </p:cNvPr>
            <p:cNvSpPr/>
            <p:nvPr/>
          </p:nvSpPr>
          <p:spPr>
            <a:xfrm rot="16200000" flipV="1">
              <a:off x="7605350" y="5724152"/>
              <a:ext cx="178798" cy="154361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5AD6BCD-8949-6AC9-0CC2-32964D0AB680}"/>
                </a:ext>
              </a:extLst>
            </p:cNvPr>
            <p:cNvGrpSpPr/>
            <p:nvPr/>
          </p:nvGrpSpPr>
          <p:grpSpPr>
            <a:xfrm>
              <a:off x="5963182" y="5974819"/>
              <a:ext cx="1905514" cy="579693"/>
              <a:chOff x="6096000" y="6160560"/>
              <a:chExt cx="1905514" cy="57969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CF2B02A-F993-C11E-B743-16B423D647D4}"/>
                  </a:ext>
                </a:extLst>
              </p:cNvPr>
              <p:cNvSpPr/>
              <p:nvPr/>
            </p:nvSpPr>
            <p:spPr>
              <a:xfrm>
                <a:off x="6096000" y="6160560"/>
                <a:ext cx="344555" cy="579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A61917-7931-A46C-C979-B3C7FE8270BA}"/>
                  </a:ext>
                </a:extLst>
              </p:cNvPr>
              <p:cNvSpPr/>
              <p:nvPr/>
            </p:nvSpPr>
            <p:spPr>
              <a:xfrm flipH="1">
                <a:off x="6639605" y="6160560"/>
                <a:ext cx="581430" cy="579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78BB2A-28EF-2C82-8A4F-8D72381C1DD6}"/>
                  </a:ext>
                </a:extLst>
              </p:cNvPr>
              <p:cNvSpPr/>
              <p:nvPr/>
            </p:nvSpPr>
            <p:spPr>
              <a:xfrm flipH="1">
                <a:off x="7420084" y="6160560"/>
                <a:ext cx="581430" cy="579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화살표: 오른쪽 25">
                <a:extLst>
                  <a:ext uri="{FF2B5EF4-FFF2-40B4-BE49-F238E27FC236}">
                    <a16:creationId xmlns:a16="http://schemas.microsoft.com/office/drawing/2014/main" id="{7315EB06-6A9D-E6B1-8AAF-D48BFCB12730}"/>
                  </a:ext>
                </a:extLst>
              </p:cNvPr>
              <p:cNvSpPr/>
              <p:nvPr/>
            </p:nvSpPr>
            <p:spPr>
              <a:xfrm>
                <a:off x="6460409" y="6373226"/>
                <a:ext cx="178798" cy="154361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3DD08755-DF4C-8897-5515-9C4DAF2E7E9C}"/>
                  </a:ext>
                </a:extLst>
              </p:cNvPr>
              <p:cNvSpPr/>
              <p:nvPr/>
            </p:nvSpPr>
            <p:spPr>
              <a:xfrm>
                <a:off x="7240889" y="6373226"/>
                <a:ext cx="178798" cy="154361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연결선: 구부러짐 67">
                <a:extLst>
                  <a:ext uri="{FF2B5EF4-FFF2-40B4-BE49-F238E27FC236}">
                    <a16:creationId xmlns:a16="http://schemas.microsoft.com/office/drawing/2014/main" id="{952FF02A-08AC-2145-EDA7-02F654F589F5}"/>
                  </a:ext>
                </a:extLst>
              </p:cNvPr>
              <p:cNvCxnSpPr>
                <a:cxnSpLocks/>
                <a:stCxn id="26" idx="0"/>
                <a:endCxn id="27" idx="0"/>
              </p:cNvCxnSpPr>
              <p:nvPr/>
            </p:nvCxnSpPr>
            <p:spPr>
              <a:xfrm rot="5400000" flipH="1" flipV="1">
                <a:off x="6952267" y="5982986"/>
                <a:ext cx="12700" cy="780480"/>
              </a:xfrm>
              <a:prstGeom prst="curvedConnector3">
                <a:avLst>
                  <a:gd name="adj1" fmla="val 402127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FD53E2E8-191A-4230-279E-4215BA3E37A9}"/>
                </a:ext>
              </a:extLst>
            </p:cNvPr>
            <p:cNvSpPr/>
            <p:nvPr/>
          </p:nvSpPr>
          <p:spPr>
            <a:xfrm rot="16200000" flipV="1">
              <a:off x="9908642" y="3526046"/>
              <a:ext cx="178798" cy="154361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49BD650-77AD-DBDE-C815-D46217E8B06F}"/>
                </a:ext>
              </a:extLst>
            </p:cNvPr>
            <p:cNvGrpSpPr/>
            <p:nvPr/>
          </p:nvGrpSpPr>
          <p:grpSpPr>
            <a:xfrm>
              <a:off x="3092927" y="1603078"/>
              <a:ext cx="7595738" cy="1855694"/>
              <a:chOff x="3092927" y="1603078"/>
              <a:chExt cx="7595738" cy="1855694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E73E4BB-E417-8D3D-A1B3-1B7259A14BCA}"/>
                  </a:ext>
                </a:extLst>
              </p:cNvPr>
              <p:cNvGrpSpPr/>
              <p:nvPr/>
            </p:nvGrpSpPr>
            <p:grpSpPr>
              <a:xfrm>
                <a:off x="3092927" y="1603078"/>
                <a:ext cx="1365649" cy="1855694"/>
                <a:chOff x="3092927" y="1603675"/>
                <a:chExt cx="1365649" cy="1855694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C4B8B7-1EBB-6F56-C59B-AB2E3C9BC176}"/>
                    </a:ext>
                  </a:extLst>
                </p:cNvPr>
                <p:cNvSpPr/>
                <p:nvPr/>
              </p:nvSpPr>
              <p:spPr>
                <a:xfrm>
                  <a:off x="3820689" y="1603675"/>
                  <a:ext cx="45719" cy="1855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8ADB2B6-0372-33BD-1116-66BBA39E8370}"/>
                    </a:ext>
                  </a:extLst>
                </p:cNvPr>
                <p:cNvSpPr/>
                <p:nvPr/>
              </p:nvSpPr>
              <p:spPr>
                <a:xfrm flipH="1">
                  <a:off x="4040971" y="1603675"/>
                  <a:ext cx="121520" cy="1855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72E229E-5030-D346-3537-7AE073CB5210}"/>
                    </a:ext>
                  </a:extLst>
                </p:cNvPr>
                <p:cNvSpPr/>
                <p:nvPr/>
              </p:nvSpPr>
              <p:spPr>
                <a:xfrm flipH="1">
                  <a:off x="4337056" y="1603675"/>
                  <a:ext cx="121520" cy="18556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화살표: 오른쪽 8">
                  <a:extLst>
                    <a:ext uri="{FF2B5EF4-FFF2-40B4-BE49-F238E27FC236}">
                      <a16:creationId xmlns:a16="http://schemas.microsoft.com/office/drawing/2014/main" id="{3021BB6F-0B04-D60B-276F-0674F8100F8B}"/>
                    </a:ext>
                  </a:extLst>
                </p:cNvPr>
                <p:cNvSpPr/>
                <p:nvPr/>
              </p:nvSpPr>
              <p:spPr>
                <a:xfrm>
                  <a:off x="3877738" y="2454342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화살표: 오른쪽 9">
                  <a:extLst>
                    <a:ext uri="{FF2B5EF4-FFF2-40B4-BE49-F238E27FC236}">
                      <a16:creationId xmlns:a16="http://schemas.microsoft.com/office/drawing/2014/main" id="{F5809D90-FE29-530D-80BB-88BB3B6DD62B}"/>
                    </a:ext>
                  </a:extLst>
                </p:cNvPr>
                <p:cNvSpPr/>
                <p:nvPr/>
              </p:nvSpPr>
              <p:spPr>
                <a:xfrm>
                  <a:off x="4173821" y="2454342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D3A97A-6A8E-ED33-C328-816F64526277}"/>
                    </a:ext>
                  </a:extLst>
                </p:cNvPr>
                <p:cNvSpPr txBox="1"/>
                <p:nvPr/>
              </p:nvSpPr>
              <p:spPr>
                <a:xfrm>
                  <a:off x="3092927" y="2162190"/>
                  <a:ext cx="70723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Input</a:t>
                  </a:r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flow</a:t>
                  </a:r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field(s)</a:t>
                  </a:r>
                </a:p>
              </p:txBody>
            </p:sp>
            <p:cxnSp>
              <p:nvCxnSpPr>
                <p:cNvPr id="52" name="연결선: 구부러짐 51">
                  <a:extLst>
                    <a:ext uri="{FF2B5EF4-FFF2-40B4-BE49-F238E27FC236}">
                      <a16:creationId xmlns:a16="http://schemas.microsoft.com/office/drawing/2014/main" id="{A417E49E-4799-92A2-1699-B0091048450C}"/>
                    </a:ext>
                  </a:extLst>
                </p:cNvPr>
                <p:cNvCxnSpPr>
                  <a:cxnSpLocks/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4127397" y="2306301"/>
                  <a:ext cx="12700" cy="296083"/>
                </a:xfrm>
                <a:prstGeom prst="curvedConnector3">
                  <a:avLst>
                    <a:gd name="adj1" fmla="val 831063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화살표: 오른쪽 58">
                <a:extLst>
                  <a:ext uri="{FF2B5EF4-FFF2-40B4-BE49-F238E27FC236}">
                    <a16:creationId xmlns:a16="http://schemas.microsoft.com/office/drawing/2014/main" id="{08DF9489-5F6C-31B8-32B1-156AF121E4DB}"/>
                  </a:ext>
                </a:extLst>
              </p:cNvPr>
              <p:cNvSpPr/>
              <p:nvPr/>
            </p:nvSpPr>
            <p:spPr>
              <a:xfrm>
                <a:off x="4512633" y="2441526"/>
                <a:ext cx="5347745" cy="178799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E797B17-B7BF-4F86-8991-F0A412AA4612}"/>
                  </a:ext>
                </a:extLst>
              </p:cNvPr>
              <p:cNvGrpSpPr/>
              <p:nvPr/>
            </p:nvGrpSpPr>
            <p:grpSpPr>
              <a:xfrm>
                <a:off x="9914436" y="1603078"/>
                <a:ext cx="774229" cy="1855694"/>
                <a:chOff x="10258126" y="1539398"/>
                <a:chExt cx="774229" cy="185569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9D39B31-2634-29F3-F89C-216B765B2A66}"/>
                    </a:ext>
                  </a:extLst>
                </p:cNvPr>
                <p:cNvSpPr/>
                <p:nvPr/>
              </p:nvSpPr>
              <p:spPr>
                <a:xfrm>
                  <a:off x="10258126" y="1539398"/>
                  <a:ext cx="121520" cy="18556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4D52C24-B4CC-9E41-DDCC-4B2542A5AC32}"/>
                    </a:ext>
                  </a:extLst>
                </p:cNvPr>
                <p:cNvSpPr/>
                <p:nvPr/>
              </p:nvSpPr>
              <p:spPr>
                <a:xfrm>
                  <a:off x="10986636" y="1539398"/>
                  <a:ext cx="45719" cy="1855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89CAB2B4-5A3C-506D-D8C4-482BA06FE6A4}"/>
                    </a:ext>
                  </a:extLst>
                </p:cNvPr>
                <p:cNvSpPr/>
                <p:nvPr/>
              </p:nvSpPr>
              <p:spPr>
                <a:xfrm flipH="1">
                  <a:off x="10681395" y="1539398"/>
                  <a:ext cx="121520" cy="1855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27006F5-2F1E-B97D-F68B-785EA1BD8D6D}"/>
                    </a:ext>
                  </a:extLst>
                </p:cNvPr>
                <p:cNvSpPr/>
                <p:nvPr/>
              </p:nvSpPr>
              <p:spPr>
                <a:xfrm flipH="1">
                  <a:off x="10385311" y="1539398"/>
                  <a:ext cx="121520" cy="1855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화살표: 오른쪽 95">
                  <a:extLst>
                    <a:ext uri="{FF2B5EF4-FFF2-40B4-BE49-F238E27FC236}">
                      <a16:creationId xmlns:a16="http://schemas.microsoft.com/office/drawing/2014/main" id="{1C9C0684-695D-F0C2-7A2F-8BE8848AAB4E}"/>
                    </a:ext>
                  </a:extLst>
                </p:cNvPr>
                <p:cNvSpPr/>
                <p:nvPr/>
              </p:nvSpPr>
              <p:spPr>
                <a:xfrm>
                  <a:off x="10518162" y="2390065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화살표: 오른쪽 96">
                  <a:extLst>
                    <a:ext uri="{FF2B5EF4-FFF2-40B4-BE49-F238E27FC236}">
                      <a16:creationId xmlns:a16="http://schemas.microsoft.com/office/drawing/2014/main" id="{B323DD0A-4EB2-6336-EF94-43ED007C0D7A}"/>
                    </a:ext>
                  </a:extLst>
                </p:cNvPr>
                <p:cNvSpPr/>
                <p:nvPr/>
              </p:nvSpPr>
              <p:spPr>
                <a:xfrm>
                  <a:off x="10814245" y="2390065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연결선: 구부러짐 98">
                  <a:extLst>
                    <a:ext uri="{FF2B5EF4-FFF2-40B4-BE49-F238E27FC236}">
                      <a16:creationId xmlns:a16="http://schemas.microsoft.com/office/drawing/2014/main" id="{A941E63B-33C0-9575-AB6D-66EA3A7691E8}"/>
                    </a:ext>
                  </a:extLst>
                </p:cNvPr>
                <p:cNvCxnSpPr>
                  <a:cxnSpLocks/>
                  <a:stCxn id="96" idx="0"/>
                  <a:endCxn id="97" idx="0"/>
                </p:cNvCxnSpPr>
                <p:nvPr/>
              </p:nvCxnSpPr>
              <p:spPr>
                <a:xfrm rot="5400000" flipH="1" flipV="1">
                  <a:off x="10767821" y="2242024"/>
                  <a:ext cx="12700" cy="296083"/>
                </a:xfrm>
                <a:prstGeom prst="curvedConnector3">
                  <a:avLst>
                    <a:gd name="adj1" fmla="val 84638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25257126-E147-43F9-08EE-E4D9C27C39A3}"/>
                </a:ext>
              </a:extLst>
            </p:cNvPr>
            <p:cNvSpPr/>
            <p:nvPr/>
          </p:nvSpPr>
          <p:spPr>
            <a:xfrm rot="16200000" flipV="1">
              <a:off x="8992636" y="4825582"/>
              <a:ext cx="178798" cy="154361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D8DB3C5-435F-4DEC-29C0-0A31F8167C17}"/>
                </a:ext>
              </a:extLst>
            </p:cNvPr>
            <p:cNvGrpSpPr/>
            <p:nvPr/>
          </p:nvGrpSpPr>
          <p:grpSpPr>
            <a:xfrm>
              <a:off x="4352619" y="3767808"/>
              <a:ext cx="5708963" cy="1005028"/>
              <a:chOff x="4352619" y="3747681"/>
              <a:chExt cx="5708963" cy="100502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9A491F4F-5B2F-CAD4-4803-620B8E45E16C}"/>
                  </a:ext>
                </a:extLst>
              </p:cNvPr>
              <p:cNvGrpSpPr/>
              <p:nvPr/>
            </p:nvGrpSpPr>
            <p:grpSpPr>
              <a:xfrm>
                <a:off x="4352619" y="3747681"/>
                <a:ext cx="854502" cy="1005028"/>
                <a:chOff x="4352619" y="3750485"/>
                <a:chExt cx="854502" cy="100502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8C178F5E-D838-5432-D0F3-9F943EE7085D}"/>
                    </a:ext>
                  </a:extLst>
                </p:cNvPr>
                <p:cNvSpPr/>
                <p:nvPr/>
              </p:nvSpPr>
              <p:spPr>
                <a:xfrm>
                  <a:off x="4352619" y="3750485"/>
                  <a:ext cx="105955" cy="10050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48732DC-F984-C174-BA58-EE55AD9EE53F}"/>
                    </a:ext>
                  </a:extLst>
                </p:cNvPr>
                <p:cNvSpPr/>
                <p:nvPr/>
              </p:nvSpPr>
              <p:spPr>
                <a:xfrm flipH="1">
                  <a:off x="4654050" y="3750485"/>
                  <a:ext cx="178797" cy="10050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D6659CA-DF2F-35F6-24DF-D8DC204FBD50}"/>
                    </a:ext>
                  </a:extLst>
                </p:cNvPr>
                <p:cNvSpPr/>
                <p:nvPr/>
              </p:nvSpPr>
              <p:spPr>
                <a:xfrm flipH="1">
                  <a:off x="5028324" y="3750485"/>
                  <a:ext cx="178797" cy="100502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화살표: 오른쪽 15">
                  <a:extLst>
                    <a:ext uri="{FF2B5EF4-FFF2-40B4-BE49-F238E27FC236}">
                      <a16:creationId xmlns:a16="http://schemas.microsoft.com/office/drawing/2014/main" id="{8E3C6EB5-EDE2-CBC9-FE01-C19ABA3F955D}"/>
                    </a:ext>
                  </a:extLst>
                </p:cNvPr>
                <p:cNvSpPr/>
                <p:nvPr/>
              </p:nvSpPr>
              <p:spPr>
                <a:xfrm>
                  <a:off x="4466913" y="4175819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오른쪽 16">
                  <a:extLst>
                    <a:ext uri="{FF2B5EF4-FFF2-40B4-BE49-F238E27FC236}">
                      <a16:creationId xmlns:a16="http://schemas.microsoft.com/office/drawing/2014/main" id="{6C8AD294-2305-E624-390F-5F141C56433E}"/>
                    </a:ext>
                  </a:extLst>
                </p:cNvPr>
                <p:cNvSpPr/>
                <p:nvPr/>
              </p:nvSpPr>
              <p:spPr>
                <a:xfrm>
                  <a:off x="4841186" y="4175819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0" name="연결선: 구부러짐 59">
                  <a:extLst>
                    <a:ext uri="{FF2B5EF4-FFF2-40B4-BE49-F238E27FC236}">
                      <a16:creationId xmlns:a16="http://schemas.microsoft.com/office/drawing/2014/main" id="{2785A12B-B087-7E47-0EFF-8EA5ECB10FBA}"/>
                    </a:ext>
                  </a:extLst>
                </p:cNvPr>
                <p:cNvCxnSpPr>
                  <a:cxnSpLocks/>
                  <a:stCxn id="16" idx="0"/>
                  <a:endCxn id="17" idx="0"/>
                </p:cNvCxnSpPr>
                <p:nvPr/>
              </p:nvCxnSpPr>
              <p:spPr>
                <a:xfrm rot="5400000" flipH="1" flipV="1">
                  <a:off x="4755667" y="3988683"/>
                  <a:ext cx="12700" cy="374273"/>
                </a:xfrm>
                <a:prstGeom prst="curvedConnector3">
                  <a:avLst>
                    <a:gd name="adj1" fmla="val 517021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905B8084-C4D9-4FF8-2CBA-850A746DF7DE}"/>
                  </a:ext>
                </a:extLst>
              </p:cNvPr>
              <p:cNvGrpSpPr/>
              <p:nvPr/>
            </p:nvGrpSpPr>
            <p:grpSpPr>
              <a:xfrm>
                <a:off x="8990227" y="3747681"/>
                <a:ext cx="1071355" cy="1005028"/>
                <a:chOff x="8980443" y="3716656"/>
                <a:chExt cx="1071355" cy="100502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24B540F-60E9-9745-DAAB-7106B8C850C7}"/>
                    </a:ext>
                  </a:extLst>
                </p:cNvPr>
                <p:cNvSpPr/>
                <p:nvPr/>
              </p:nvSpPr>
              <p:spPr>
                <a:xfrm>
                  <a:off x="8980443" y="3716656"/>
                  <a:ext cx="178813" cy="100502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84FB1077-A6E8-6A87-5A91-EAB13EBC1E9D}"/>
                    </a:ext>
                  </a:extLst>
                </p:cNvPr>
                <p:cNvSpPr/>
                <p:nvPr/>
              </p:nvSpPr>
              <p:spPr>
                <a:xfrm>
                  <a:off x="9945843" y="3716656"/>
                  <a:ext cx="105955" cy="10050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0D8E80C9-A256-1189-9748-1CD8F5586379}"/>
                    </a:ext>
                  </a:extLst>
                </p:cNvPr>
                <p:cNvSpPr/>
                <p:nvPr/>
              </p:nvSpPr>
              <p:spPr>
                <a:xfrm flipH="1">
                  <a:off x="9576504" y="3716656"/>
                  <a:ext cx="178797" cy="10050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7D7F00F1-3836-5FFA-1E17-BF6C99F6B606}"/>
                    </a:ext>
                  </a:extLst>
                </p:cNvPr>
                <p:cNvSpPr/>
                <p:nvPr/>
              </p:nvSpPr>
              <p:spPr>
                <a:xfrm flipH="1">
                  <a:off x="9170985" y="3716656"/>
                  <a:ext cx="178797" cy="10050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화살표: 오른쪽 87">
                  <a:extLst>
                    <a:ext uri="{FF2B5EF4-FFF2-40B4-BE49-F238E27FC236}">
                      <a16:creationId xmlns:a16="http://schemas.microsoft.com/office/drawing/2014/main" id="{886BF7C3-597B-D2BB-6C58-5862DE41FE01}"/>
                    </a:ext>
                  </a:extLst>
                </p:cNvPr>
                <p:cNvSpPr/>
                <p:nvPr/>
              </p:nvSpPr>
              <p:spPr>
                <a:xfrm>
                  <a:off x="9389367" y="4141990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화살표: 오른쪽 88">
                  <a:extLst>
                    <a:ext uri="{FF2B5EF4-FFF2-40B4-BE49-F238E27FC236}">
                      <a16:creationId xmlns:a16="http://schemas.microsoft.com/office/drawing/2014/main" id="{48D2C219-A269-3103-A10E-96F6B0C2F597}"/>
                    </a:ext>
                  </a:extLst>
                </p:cNvPr>
                <p:cNvSpPr/>
                <p:nvPr/>
              </p:nvSpPr>
              <p:spPr>
                <a:xfrm>
                  <a:off x="9783096" y="4141990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연결선: 구부러짐 89">
                  <a:extLst>
                    <a:ext uri="{FF2B5EF4-FFF2-40B4-BE49-F238E27FC236}">
                      <a16:creationId xmlns:a16="http://schemas.microsoft.com/office/drawing/2014/main" id="{0FB815C4-D5C1-67B4-297B-2F4B12458614}"/>
                    </a:ext>
                  </a:extLst>
                </p:cNvPr>
                <p:cNvCxnSpPr>
                  <a:cxnSpLocks/>
                  <a:stCxn id="88" idx="0"/>
                  <a:endCxn id="89" idx="0"/>
                </p:cNvCxnSpPr>
                <p:nvPr/>
              </p:nvCxnSpPr>
              <p:spPr>
                <a:xfrm rot="5400000" flipH="1" flipV="1">
                  <a:off x="9687849" y="3945126"/>
                  <a:ext cx="12700" cy="393729"/>
                </a:xfrm>
                <a:prstGeom prst="curvedConnector3">
                  <a:avLst>
                    <a:gd name="adj1" fmla="val 471063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화살표: 오른쪽 115">
                <a:extLst>
                  <a:ext uri="{FF2B5EF4-FFF2-40B4-BE49-F238E27FC236}">
                    <a16:creationId xmlns:a16="http://schemas.microsoft.com/office/drawing/2014/main" id="{B4A8D883-98ED-C142-4039-ADEAC4C7D6A6}"/>
                  </a:ext>
                </a:extLst>
              </p:cNvPr>
              <p:cNvSpPr/>
              <p:nvPr/>
            </p:nvSpPr>
            <p:spPr>
              <a:xfrm>
                <a:off x="5409697" y="4160796"/>
                <a:ext cx="3377954" cy="178799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55FC593-964C-E65A-3132-DCCB021CCCA8}"/>
                </a:ext>
              </a:extLst>
            </p:cNvPr>
            <p:cNvGrpSpPr/>
            <p:nvPr/>
          </p:nvGrpSpPr>
          <p:grpSpPr>
            <a:xfrm>
              <a:off x="5028324" y="5081872"/>
              <a:ext cx="4149304" cy="583910"/>
              <a:chOff x="5028324" y="5043962"/>
              <a:chExt cx="4149304" cy="583910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6B598021-3879-7482-A35A-85C503C42928}"/>
                  </a:ext>
                </a:extLst>
              </p:cNvPr>
              <p:cNvGrpSpPr/>
              <p:nvPr/>
            </p:nvGrpSpPr>
            <p:grpSpPr>
              <a:xfrm>
                <a:off x="5028324" y="5046071"/>
                <a:ext cx="1260549" cy="579693"/>
                <a:chOff x="5056463" y="5140579"/>
                <a:chExt cx="1260549" cy="579693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81EF0E4-7814-7180-B4DD-A6F19813F388}"/>
                    </a:ext>
                  </a:extLst>
                </p:cNvPr>
                <p:cNvSpPr/>
                <p:nvPr/>
              </p:nvSpPr>
              <p:spPr>
                <a:xfrm>
                  <a:off x="5056463" y="5140579"/>
                  <a:ext cx="197417" cy="5796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E244BEAE-8C99-9900-DD2E-2544B15E968A}"/>
                    </a:ext>
                  </a:extLst>
                </p:cNvPr>
                <p:cNvSpPr/>
                <p:nvPr/>
              </p:nvSpPr>
              <p:spPr>
                <a:xfrm flipH="1">
                  <a:off x="5452310" y="5140579"/>
                  <a:ext cx="333137" cy="5796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E723F87-8134-F1DE-0854-8E8A4CA65D98}"/>
                    </a:ext>
                  </a:extLst>
                </p:cNvPr>
                <p:cNvSpPr/>
                <p:nvPr/>
              </p:nvSpPr>
              <p:spPr>
                <a:xfrm flipH="1">
                  <a:off x="5983875" y="5140579"/>
                  <a:ext cx="333137" cy="5796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화살표: 오른쪽 20">
                  <a:extLst>
                    <a:ext uri="{FF2B5EF4-FFF2-40B4-BE49-F238E27FC236}">
                      <a16:creationId xmlns:a16="http://schemas.microsoft.com/office/drawing/2014/main" id="{F421EF23-9373-AB24-EB26-FAF5F5C53A18}"/>
                    </a:ext>
                  </a:extLst>
                </p:cNvPr>
                <p:cNvSpPr/>
                <p:nvPr/>
              </p:nvSpPr>
              <p:spPr>
                <a:xfrm>
                  <a:off x="5273424" y="5353245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화살표: 오른쪽 21">
                  <a:extLst>
                    <a:ext uri="{FF2B5EF4-FFF2-40B4-BE49-F238E27FC236}">
                      <a16:creationId xmlns:a16="http://schemas.microsoft.com/office/drawing/2014/main" id="{4D0E538C-9301-4349-6A96-2505FD66E7F5}"/>
                    </a:ext>
                  </a:extLst>
                </p:cNvPr>
                <p:cNvSpPr/>
                <p:nvPr/>
              </p:nvSpPr>
              <p:spPr>
                <a:xfrm>
                  <a:off x="5804991" y="5353245"/>
                  <a:ext cx="178798" cy="15436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연결선: 구부러짐 63">
                  <a:extLst>
                    <a:ext uri="{FF2B5EF4-FFF2-40B4-BE49-F238E27FC236}">
                      <a16:creationId xmlns:a16="http://schemas.microsoft.com/office/drawing/2014/main" id="{D46A787A-5742-1008-7693-930B0A89A90B}"/>
                    </a:ext>
                  </a:extLst>
                </p:cNvPr>
                <p:cNvCxnSpPr>
                  <a:cxnSpLocks/>
                  <a:stCxn id="21" idx="0"/>
                  <a:endCxn id="22" idx="0"/>
                </p:cNvCxnSpPr>
                <p:nvPr/>
              </p:nvCxnSpPr>
              <p:spPr>
                <a:xfrm rot="5400000" flipH="1" flipV="1">
                  <a:off x="5640825" y="5087462"/>
                  <a:ext cx="12700" cy="531567"/>
                </a:xfrm>
                <a:prstGeom prst="curvedConnector3">
                  <a:avLst>
                    <a:gd name="adj1" fmla="val 417446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CB875C5-2A0A-357C-3C32-E55CF77070F0}"/>
                  </a:ext>
                </a:extLst>
              </p:cNvPr>
              <p:cNvGrpSpPr/>
              <p:nvPr/>
            </p:nvGrpSpPr>
            <p:grpSpPr>
              <a:xfrm>
                <a:off x="7577981" y="5043962"/>
                <a:ext cx="1599647" cy="583910"/>
                <a:chOff x="7520829" y="5067286"/>
                <a:chExt cx="1599647" cy="583910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9778ACD1-055B-190C-6D37-45E860692134}"/>
                    </a:ext>
                  </a:extLst>
                </p:cNvPr>
                <p:cNvGrpSpPr/>
                <p:nvPr/>
              </p:nvGrpSpPr>
              <p:grpSpPr>
                <a:xfrm>
                  <a:off x="7863920" y="5067286"/>
                  <a:ext cx="1256556" cy="583910"/>
                  <a:chOff x="4920882" y="5140579"/>
                  <a:chExt cx="1256556" cy="583910"/>
                </a:xfrm>
              </p:grpSpPr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A364C9CB-0598-B8AA-78BF-7423272A9A2E}"/>
                      </a:ext>
                    </a:extLst>
                  </p:cNvPr>
                  <p:cNvSpPr/>
                  <p:nvPr/>
                </p:nvSpPr>
                <p:spPr>
                  <a:xfrm>
                    <a:off x="5980021" y="5140579"/>
                    <a:ext cx="197417" cy="57969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9DF7CB65-B17B-E73A-7596-7408D9F8F4DD}"/>
                      </a:ext>
                    </a:extLst>
                  </p:cNvPr>
                  <p:cNvSpPr/>
                  <p:nvPr/>
                </p:nvSpPr>
                <p:spPr>
                  <a:xfrm flipH="1">
                    <a:off x="5452310" y="5140579"/>
                    <a:ext cx="333137" cy="57969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3D9F9A3D-96BB-203F-034F-59C84AAB8BFC}"/>
                      </a:ext>
                    </a:extLst>
                  </p:cNvPr>
                  <p:cNvSpPr/>
                  <p:nvPr/>
                </p:nvSpPr>
                <p:spPr>
                  <a:xfrm flipH="1">
                    <a:off x="4920882" y="5144796"/>
                    <a:ext cx="333137" cy="579693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5" name="화살표: 오른쪽 104">
                    <a:extLst>
                      <a:ext uri="{FF2B5EF4-FFF2-40B4-BE49-F238E27FC236}">
                        <a16:creationId xmlns:a16="http://schemas.microsoft.com/office/drawing/2014/main" id="{0F30ACAD-33E4-0039-6BD5-A02BAEE11F6A}"/>
                      </a:ext>
                    </a:extLst>
                  </p:cNvPr>
                  <p:cNvSpPr/>
                  <p:nvPr/>
                </p:nvSpPr>
                <p:spPr>
                  <a:xfrm>
                    <a:off x="5273424" y="5353245"/>
                    <a:ext cx="178798" cy="154361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화살표: 오른쪽 105">
                    <a:extLst>
                      <a:ext uri="{FF2B5EF4-FFF2-40B4-BE49-F238E27FC236}">
                        <a16:creationId xmlns:a16="http://schemas.microsoft.com/office/drawing/2014/main" id="{3A505E74-4D62-7290-D5C0-5EC117647BE8}"/>
                      </a:ext>
                    </a:extLst>
                  </p:cNvPr>
                  <p:cNvSpPr/>
                  <p:nvPr/>
                </p:nvSpPr>
                <p:spPr>
                  <a:xfrm>
                    <a:off x="5804991" y="5353245"/>
                    <a:ext cx="178798" cy="154361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연결선: 구부러짐 106">
                    <a:extLst>
                      <a:ext uri="{FF2B5EF4-FFF2-40B4-BE49-F238E27FC236}">
                        <a16:creationId xmlns:a16="http://schemas.microsoft.com/office/drawing/2014/main" id="{246F8DBC-99F4-744B-8E2D-B9BF5895886D}"/>
                      </a:ext>
                    </a:extLst>
                  </p:cNvPr>
                  <p:cNvCxnSpPr>
                    <a:cxnSpLocks/>
                    <a:stCxn id="105" idx="0"/>
                    <a:endCxn id="106" idx="0"/>
                  </p:cNvCxnSpPr>
                  <p:nvPr/>
                </p:nvCxnSpPr>
                <p:spPr>
                  <a:xfrm rot="5400000" flipH="1" flipV="1">
                    <a:off x="5640825" y="5087462"/>
                    <a:ext cx="12700" cy="531567"/>
                  </a:xfrm>
                  <a:prstGeom prst="curvedConnector3">
                    <a:avLst>
                      <a:gd name="adj1" fmla="val 417446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B4B7692E-767C-BC1A-9674-786422F60E0B}"/>
                    </a:ext>
                  </a:extLst>
                </p:cNvPr>
                <p:cNvSpPr/>
                <p:nvPr/>
              </p:nvSpPr>
              <p:spPr>
                <a:xfrm flipH="1">
                  <a:off x="7520829" y="5071184"/>
                  <a:ext cx="333137" cy="5761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17" name="화살표: 오른쪽 116">
                <a:extLst>
                  <a:ext uri="{FF2B5EF4-FFF2-40B4-BE49-F238E27FC236}">
                    <a16:creationId xmlns:a16="http://schemas.microsoft.com/office/drawing/2014/main" id="{048E8679-751C-95E5-3CAE-72C10A39477A}"/>
                  </a:ext>
                </a:extLst>
              </p:cNvPr>
              <p:cNvSpPr/>
              <p:nvPr/>
            </p:nvSpPr>
            <p:spPr>
              <a:xfrm>
                <a:off x="6395315" y="5246518"/>
                <a:ext cx="1076224" cy="178799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B9DAF4-F43A-71B9-8B99-61A44EE9195C}"/>
                </a:ext>
              </a:extLst>
            </p:cNvPr>
            <p:cNvSpPr txBox="1"/>
            <p:nvPr/>
          </p:nvSpPr>
          <p:spPr>
            <a:xfrm>
              <a:off x="10738404" y="2161593"/>
              <a:ext cx="8083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output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flow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field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5AE30D7-4B8A-BA9E-C3B0-095C025A6333}"/>
              </a:ext>
            </a:extLst>
          </p:cNvPr>
          <p:cNvGrpSpPr/>
          <p:nvPr/>
        </p:nvGrpSpPr>
        <p:grpSpPr>
          <a:xfrm>
            <a:off x="8410110" y="4957250"/>
            <a:ext cx="3700145" cy="1567210"/>
            <a:chOff x="8591085" y="4957250"/>
            <a:chExt cx="3700145" cy="1567210"/>
          </a:xfrm>
        </p:grpSpPr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1DABB75C-C96E-2825-F021-AC75C6314FF3}"/>
                </a:ext>
              </a:extLst>
            </p:cNvPr>
            <p:cNvSpPr/>
            <p:nvPr/>
          </p:nvSpPr>
          <p:spPr>
            <a:xfrm>
              <a:off x="9488511" y="5294956"/>
              <a:ext cx="178798" cy="1543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F869D0E-BE69-7A5C-13B7-7FD7F2C784CC}"/>
                </a:ext>
              </a:extLst>
            </p:cNvPr>
            <p:cNvSpPr txBox="1"/>
            <p:nvPr/>
          </p:nvSpPr>
          <p:spPr>
            <a:xfrm>
              <a:off x="9668936" y="5245178"/>
              <a:ext cx="224965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Conv3d </a:t>
              </a:r>
              <a:r>
                <a:rPr lang="en-US" altLang="ko-KR" sz="1050" dirty="0">
                  <a:sym typeface="Wingdings" panose="05000000000000000000" pitchFamily="2" charset="2"/>
                </a:rPr>
                <a:t> BatchNorm3d  </a:t>
              </a:r>
              <a:r>
                <a:rPr lang="en-US" altLang="ko-KR" sz="1050" dirty="0" err="1">
                  <a:sym typeface="Wingdings" panose="05000000000000000000" pitchFamily="2" charset="2"/>
                </a:rPr>
                <a:t>ReLU</a:t>
              </a:r>
              <a:endParaRPr lang="ko-KR" altLang="en-US" sz="1050" dirty="0"/>
            </a:p>
          </p:txBody>
        </p:sp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30C693DE-B672-C50D-FFE4-0E23895B69F3}"/>
                </a:ext>
              </a:extLst>
            </p:cNvPr>
            <p:cNvSpPr/>
            <p:nvPr/>
          </p:nvSpPr>
          <p:spPr>
            <a:xfrm rot="5400000">
              <a:off x="9500729" y="5663675"/>
              <a:ext cx="178798" cy="1543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7EFE8B3-BE14-3D96-18E4-9C76045A737C}"/>
                </a:ext>
              </a:extLst>
            </p:cNvPr>
            <p:cNvSpPr txBox="1"/>
            <p:nvPr/>
          </p:nvSpPr>
          <p:spPr>
            <a:xfrm>
              <a:off x="9668936" y="5533106"/>
              <a:ext cx="224965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Conv3d </a:t>
              </a:r>
              <a:r>
                <a:rPr lang="en-US" altLang="ko-KR" sz="1050" dirty="0">
                  <a:sym typeface="Wingdings" panose="05000000000000000000" pitchFamily="2" charset="2"/>
                </a:rPr>
                <a:t></a:t>
              </a:r>
              <a:r>
                <a:rPr lang="en-US" altLang="ko-KR" sz="1050" dirty="0"/>
                <a:t> BatchNorm3d </a:t>
              </a:r>
              <a:r>
                <a:rPr lang="en-US" altLang="ko-KR" sz="1050" dirty="0">
                  <a:sym typeface="Wingdings" panose="05000000000000000000" pitchFamily="2" charset="2"/>
                </a:rPr>
                <a:t></a:t>
              </a:r>
              <a:r>
                <a:rPr lang="en-US" altLang="ko-KR" sz="1050" dirty="0"/>
                <a:t> </a:t>
              </a:r>
              <a:r>
                <a:rPr lang="en-US" altLang="ko-KR" sz="1050" dirty="0" err="1"/>
                <a:t>ReLU</a:t>
              </a:r>
              <a:r>
                <a:rPr lang="en-US" altLang="ko-KR" sz="1050" dirty="0"/>
                <a:t> </a:t>
              </a:r>
              <a:r>
                <a:rPr lang="en-US" altLang="ko-KR" sz="1050" dirty="0">
                  <a:sym typeface="Wingdings" panose="05000000000000000000" pitchFamily="2" charset="2"/>
                </a:rPr>
                <a:t> Maxpool3d</a:t>
              </a:r>
              <a:endParaRPr lang="ko-KR" altLang="en-US" sz="1050" dirty="0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4D7F6F5B-64D5-A936-89A7-0857F11EACCE}"/>
                </a:ext>
              </a:extLst>
            </p:cNvPr>
            <p:cNvSpPr/>
            <p:nvPr/>
          </p:nvSpPr>
          <p:spPr>
            <a:xfrm rot="16200000" flipV="1">
              <a:off x="9500729" y="6032394"/>
              <a:ext cx="178798" cy="154361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DCD3C67-6205-DFEA-BA5B-E34606891421}"/>
                </a:ext>
              </a:extLst>
            </p:cNvPr>
            <p:cNvSpPr txBox="1"/>
            <p:nvPr/>
          </p:nvSpPr>
          <p:spPr>
            <a:xfrm>
              <a:off x="9668936" y="5982616"/>
              <a:ext cx="2622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TransConv3d </a:t>
              </a:r>
              <a:r>
                <a:rPr lang="en-US" altLang="ko-KR" sz="1050" dirty="0">
                  <a:sym typeface="Wingdings" panose="05000000000000000000" pitchFamily="2" charset="2"/>
                </a:rPr>
                <a:t></a:t>
              </a:r>
              <a:r>
                <a:rPr lang="en-US" altLang="ko-KR" sz="1050" dirty="0"/>
                <a:t> BatchNorm3d </a:t>
              </a:r>
              <a:r>
                <a:rPr lang="en-US" altLang="ko-KR" sz="1050" dirty="0">
                  <a:sym typeface="Wingdings" panose="05000000000000000000" pitchFamily="2" charset="2"/>
                </a:rPr>
                <a:t></a:t>
              </a:r>
              <a:r>
                <a:rPr lang="en-US" altLang="ko-KR" sz="1050" dirty="0"/>
                <a:t> </a:t>
              </a:r>
              <a:r>
                <a:rPr lang="en-US" altLang="ko-KR" sz="1050" dirty="0" err="1"/>
                <a:t>ReLU</a:t>
              </a:r>
              <a:endParaRPr lang="ko-KR" altLang="en-US" sz="1050" dirty="0"/>
            </a:p>
          </p:txBody>
        </p:sp>
        <p:sp>
          <p:nvSpPr>
            <p:cNvPr id="131" name="화살표: 오른쪽 130">
              <a:extLst>
                <a:ext uri="{FF2B5EF4-FFF2-40B4-BE49-F238E27FC236}">
                  <a16:creationId xmlns:a16="http://schemas.microsoft.com/office/drawing/2014/main" id="{5863E4D2-4935-3E99-55EF-F0291E5BF778}"/>
                </a:ext>
              </a:extLst>
            </p:cNvPr>
            <p:cNvSpPr/>
            <p:nvPr/>
          </p:nvSpPr>
          <p:spPr>
            <a:xfrm>
              <a:off x="8591085" y="6308103"/>
              <a:ext cx="1076224" cy="178799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386A55F-B73A-1FE3-CBA3-501C389354EA}"/>
                </a:ext>
              </a:extLst>
            </p:cNvPr>
            <p:cNvSpPr txBox="1"/>
            <p:nvPr/>
          </p:nvSpPr>
          <p:spPr>
            <a:xfrm>
              <a:off x="9668936" y="6270544"/>
              <a:ext cx="72609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/>
                <a:t>concat</a:t>
              </a:r>
              <a:endParaRPr lang="ko-KR" altLang="en-US" sz="1050" dirty="0"/>
            </a:p>
          </p:txBody>
        </p:sp>
        <p:cxnSp>
          <p:nvCxnSpPr>
            <p:cNvPr id="135" name="연결선: 구부러짐 134">
              <a:extLst>
                <a:ext uri="{FF2B5EF4-FFF2-40B4-BE49-F238E27FC236}">
                  <a16:creationId xmlns:a16="http://schemas.microsoft.com/office/drawing/2014/main" id="{E3D3DADB-9345-BCF6-8381-3C27D745E1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473822" y="4897072"/>
              <a:ext cx="12700" cy="374273"/>
            </a:xfrm>
            <a:prstGeom prst="curvedConnector3">
              <a:avLst>
                <a:gd name="adj1" fmla="val 12701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78B73FB-4D65-9AE7-1C01-5F72B78F0D17}"/>
                </a:ext>
              </a:extLst>
            </p:cNvPr>
            <p:cNvSpPr txBox="1"/>
            <p:nvPr/>
          </p:nvSpPr>
          <p:spPr>
            <a:xfrm>
              <a:off x="9668936" y="4957250"/>
              <a:ext cx="224965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Residual connection</a:t>
              </a:r>
              <a:endParaRPr lang="ko-KR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2DFA7C-ACDB-43F0-637A-1F7097F7C6DF}"/>
                  </a:ext>
                </a:extLst>
              </p:cNvPr>
              <p:cNvSpPr txBox="1"/>
              <p:nvPr/>
            </p:nvSpPr>
            <p:spPr>
              <a:xfrm>
                <a:off x="880303" y="2900257"/>
                <a:ext cx="1712337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8×64×256×256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2DFA7C-ACDB-43F0-637A-1F7097F7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03" y="2900257"/>
                <a:ext cx="1712337" cy="31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D37A04B-4232-B95F-E067-DAC175CFAE6F}"/>
                  </a:ext>
                </a:extLst>
              </p:cNvPr>
              <p:cNvSpPr txBox="1"/>
              <p:nvPr/>
            </p:nvSpPr>
            <p:spPr>
              <a:xfrm>
                <a:off x="1401966" y="4218861"/>
                <a:ext cx="1712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4×32×128×128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D37A04B-4232-B95F-E067-DAC175CF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66" y="4218861"/>
                <a:ext cx="17123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DC8078F-9DDA-1CE2-9E08-2850C1382EE9}"/>
                  </a:ext>
                </a:extLst>
              </p:cNvPr>
              <p:cNvSpPr txBox="1"/>
              <p:nvPr/>
            </p:nvSpPr>
            <p:spPr>
              <a:xfrm>
                <a:off x="2233390" y="5238057"/>
                <a:ext cx="156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8×16×64×64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DC8078F-9DDA-1CE2-9E08-2850C138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90" y="5238057"/>
                <a:ext cx="15605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721C6A-317C-E2E0-A22A-6AEB24453B87}"/>
                  </a:ext>
                </a:extLst>
              </p:cNvPr>
              <p:cNvSpPr txBox="1"/>
              <p:nvPr/>
            </p:nvSpPr>
            <p:spPr>
              <a:xfrm>
                <a:off x="3197372" y="6152478"/>
                <a:ext cx="156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16×8×32×32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721C6A-317C-E2E0-A22A-6AEB2445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72" y="6152478"/>
                <a:ext cx="15605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14317-AEB9-3D53-88D8-0ED4667E12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94B4D2-9D74-1B0B-46ED-7B6E0B85856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459162" y="2319020"/>
          <a:ext cx="527367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838">
                  <a:extLst>
                    <a:ext uri="{9D8B030D-6E8A-4147-A177-3AD203B41FA5}">
                      <a16:colId xmlns:a16="http://schemas.microsoft.com/office/drawing/2014/main" val="2932320521"/>
                    </a:ext>
                  </a:extLst>
                </a:gridCol>
                <a:gridCol w="2636838">
                  <a:extLst>
                    <a:ext uri="{9D8B030D-6E8A-4147-A177-3AD203B41FA5}">
                      <a16:colId xmlns:a16="http://schemas.microsoft.com/office/drawing/2014/main" val="29116525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Training configuration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72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6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8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499829"/>
                  </a:ext>
                </a:extLst>
              </a:tr>
            </a:tbl>
          </a:graphicData>
        </a:graphic>
      </p:graphicFrame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C555628-3812-AFAC-D413-3824EA072586}"/>
              </a:ext>
            </a:extLst>
          </p:cNvPr>
          <p:cNvSpPr txBox="1">
            <a:spLocks/>
          </p:cNvSpPr>
          <p:nvPr/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5. Further research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4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14317-AEB9-3D53-88D8-0ED4667E12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Experiment-result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94B4D2-9D74-1B0B-46ED-7B6E0B85856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459162" y="1683385"/>
          <a:ext cx="52736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838">
                  <a:extLst>
                    <a:ext uri="{9D8B030D-6E8A-4147-A177-3AD203B41FA5}">
                      <a16:colId xmlns:a16="http://schemas.microsoft.com/office/drawing/2014/main" val="2932320521"/>
                    </a:ext>
                  </a:extLst>
                </a:gridCol>
                <a:gridCol w="2636838">
                  <a:extLst>
                    <a:ext uri="{9D8B030D-6E8A-4147-A177-3AD203B41FA5}">
                      <a16:colId xmlns:a16="http://schemas.microsoft.com/office/drawing/2014/main" val="29116525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 in the training data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722167"/>
                  </a:ext>
                </a:extLst>
              </a:tr>
            </a:tbl>
          </a:graphicData>
        </a:graphic>
      </p:graphicFrame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C555628-3812-AFAC-D413-3824EA072586}"/>
              </a:ext>
            </a:extLst>
          </p:cNvPr>
          <p:cNvSpPr txBox="1">
            <a:spLocks/>
          </p:cNvSpPr>
          <p:nvPr/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5. Further research</a:t>
            </a:r>
            <a:endParaRPr lang="en-US" altLang="ko-KR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13DA96F-36ED-4D0B-620B-999A7FDCAABA}"/>
              </a:ext>
            </a:extLst>
          </p:cNvPr>
          <p:cNvGraphicFramePr>
            <a:graphicFrameLocks/>
          </p:cNvGraphicFramePr>
          <p:nvPr/>
        </p:nvGraphicFramePr>
        <p:xfrm>
          <a:off x="3459162" y="4221405"/>
          <a:ext cx="52736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838">
                  <a:extLst>
                    <a:ext uri="{9D8B030D-6E8A-4147-A177-3AD203B41FA5}">
                      <a16:colId xmlns:a16="http://schemas.microsoft.com/office/drawing/2014/main" val="2932320521"/>
                    </a:ext>
                  </a:extLst>
                </a:gridCol>
                <a:gridCol w="2636838">
                  <a:extLst>
                    <a:ext uri="{9D8B030D-6E8A-4147-A177-3AD203B41FA5}">
                      <a16:colId xmlns:a16="http://schemas.microsoft.com/office/drawing/2014/main" val="29116525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 in the test data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MAE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72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88 %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61430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9FBC0146-A4F7-C977-C6AE-3198185D7733}"/>
              </a:ext>
            </a:extLst>
          </p:cNvPr>
          <p:cNvGraphicFramePr>
            <a:graphicFrameLocks/>
          </p:cNvGraphicFramePr>
          <p:nvPr/>
        </p:nvGraphicFramePr>
        <p:xfrm>
          <a:off x="3459162" y="2952395"/>
          <a:ext cx="52736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838">
                  <a:extLst>
                    <a:ext uri="{9D8B030D-6E8A-4147-A177-3AD203B41FA5}">
                      <a16:colId xmlns:a16="http://schemas.microsoft.com/office/drawing/2014/main" val="2932320521"/>
                    </a:ext>
                  </a:extLst>
                </a:gridCol>
                <a:gridCol w="2636838">
                  <a:extLst>
                    <a:ext uri="{9D8B030D-6E8A-4147-A177-3AD203B41FA5}">
                      <a16:colId xmlns:a16="http://schemas.microsoft.com/office/drawing/2014/main" val="29116525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 in the validation data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72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9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와이드스크린</PresentationFormat>
  <Paragraphs>69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ExtraBold</vt:lpstr>
      <vt:lpstr>맑은 고딕</vt:lpstr>
      <vt:lpstr>Arial</vt:lpstr>
      <vt:lpstr>Bell MT</vt:lpstr>
      <vt:lpstr>Cambria Math</vt:lpstr>
      <vt:lpstr>Tangiang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허성우(산업경영공학과)</dc:creator>
  <cp:lastModifiedBy>허성우(산업경영공학과)</cp:lastModifiedBy>
  <cp:revision>2</cp:revision>
  <dcterms:created xsi:type="dcterms:W3CDTF">2022-05-29T04:17:50Z</dcterms:created>
  <dcterms:modified xsi:type="dcterms:W3CDTF">2022-05-29T04:19:18Z</dcterms:modified>
</cp:coreProperties>
</file>