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Fruit Slicer Game (HTML + CSS + JS)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Algorithm, Procedure, Programs, Outputs &amp; Explanation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Create an HTML file (index.html) for the game structure.</a:t>
            </a:r>
          </a:p>
          <a:p>
            <a:r>
              <a:t>2. Create a CSS file (style.css) for styling the game.</a:t>
            </a:r>
          </a:p>
          <a:p>
            <a:r>
              <a:t>3. Add JavaScript (script.js) for game logic (fruit falling, slicing, scoring).</a:t>
            </a:r>
          </a:p>
          <a:p>
            <a:r>
              <a:t>4. Link CSS and JS files in index.html.</a:t>
            </a:r>
          </a:p>
          <a:p>
            <a:r>
              <a:t>5. Open index.html in a browser to run the game.</a:t>
            </a:r>
          </a:p>
          <a:p>
            <a:r>
              <a:t>6. Interact with the game using mouse movements to slice fruits.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Step 1: Start</a:t>
            </a:r>
          </a:p>
          <a:p>
            <a:r>
              <a:t>Step 2: Display game screen with instructions and Start button</a:t>
            </a:r>
          </a:p>
          <a:p>
            <a:r>
              <a:t>Step 3: On 'Start', begin dropping fruits from top of screen</a:t>
            </a:r>
          </a:p>
          <a:p>
            <a:r>
              <a:t>Step 4: Detect mouse movements for slicing action</a:t>
            </a:r>
          </a:p>
          <a:p>
            <a:r>
              <a:t>Step 5: If fruit is sliced → Increase score</a:t>
            </a:r>
          </a:p>
          <a:p>
            <a:r>
              <a:t>Step 6: If fruit missed → Decrease life</a:t>
            </a:r>
          </a:p>
          <a:p>
            <a:r>
              <a:t>Step 7: Repeat until lives = 0</a:t>
            </a:r>
          </a:p>
          <a:p>
            <a:r>
              <a:t>Step 8: Display 'Game Over' message</a:t>
            </a:r>
          </a:p>
          <a:p>
            <a:r>
              <a:t>Step 9: Stop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Program 1: index.html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&lt;!DOCTYPE html&gt;</a:t>
            </a:r>
          </a:p>
          <a:p>
            <a:r>
              <a:t>&lt;html&gt;</a:t>
            </a:r>
          </a:p>
          <a:p>
            <a:r>
              <a:t>&lt;head&gt;</a:t>
            </a:r>
          </a:p>
          <a:p>
            <a:r>
              <a:t>&lt;title&gt;Fruit Slicer&lt;/title&gt;</a:t>
            </a:r>
          </a:p>
          <a:p>
            <a:r>
              <a:t>&lt;link rel='stylesheet' href='style.css'&gt;</a:t>
            </a:r>
          </a:p>
          <a:p>
            <a:r>
              <a:t>&lt;/head&gt;</a:t>
            </a:r>
          </a:p>
          <a:p>
            <a:r>
              <a:t>&lt;body&gt;</a:t>
            </a:r>
          </a:p>
          <a:p>
            <a:r>
              <a:t>&lt;div id='container'&gt;</a:t>
            </a:r>
          </a:p>
          <a:p>
            <a:r>
              <a:t>  &lt;div id='instructions'&gt;Slice Fruits&lt;/div&gt;</a:t>
            </a:r>
          </a:p>
          <a:p>
            <a:r>
              <a:t>  &lt;div id='fruitcontainer'&gt;...&lt;/div&gt;</a:t>
            </a:r>
          </a:p>
          <a:p>
            <a:r>
              <a:t>&lt;/div&gt;</a:t>
            </a:r>
          </a:p>
          <a:p>
            <a:r>
              <a:t>&lt;script src='script.js'&gt;&lt;/script&gt;</a:t>
            </a:r>
          </a:p>
          <a:p>
            <a:r>
              <a:t>&lt;/body&gt;</a:t>
            </a:r>
          </a:p>
          <a:p>
            <a:r>
              <a:t>&lt;/html&gt;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Explanation: index.html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Provides the structure of the Fruit Slicer game.</a:t>
            </a:r>
          </a:p>
          <a:p>
            <a:r>
              <a:t>• Contains divs for container, score, fruits, and game messages.</a:t>
            </a:r>
          </a:p>
          <a:p>
            <a:r>
              <a:t>• Links external CSS for styling and JS for game logic.</a:t>
            </a:r>
          </a:p>
          <a:p>
            <a:r>
              <a:t>• Includes audio for slicing sound effects.</a:t>
            </a:r>
          </a:p>
          <a:p>
            <a:r>
              <a:t>• Defines Start/Reset button for game control.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Program 2: style.css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html {</a:t>
            </a:r>
          </a:p>
          <a:p>
            <a:r>
              <a:t>  background: radial-gradient(circle, #fff, #bbb);</a:t>
            </a:r>
          </a:p>
          <a:p>
            <a:r>
              <a:t>}</a:t>
            </a:r>
          </a:p>
          <a:p>
            <a:r>
              <a:t>#container { width: 750px; height: 600px; margin: auto; }</a:t>
            </a:r>
          </a:p>
          <a:p>
            <a:r>
              <a:t>#instructions { background: #d3901d; color: #2e1d11; }</a:t>
            </a:r>
          </a:p>
          <a:p>
            <a:r>
              <a:t>#fruitcontainer { background: url('wood-bg2.jpg'); }</a:t>
            </a:r>
          </a:p>
          <a:p>
            <a:r>
              <a:t>#startReset { background: #8d8315; border-radius: 5px; }</a:t>
            </a:r>
          </a:p>
          <a:p>
            <a:r>
              <a:t>#gameOver { font-size: 3em; color: #d3901d; 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Explanation: style.css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Defines background, fonts, and overall theme.</a:t>
            </a:r>
          </a:p>
          <a:p>
            <a:r>
              <a:t>• Styles the game container with a wooden background.</a:t>
            </a:r>
          </a:p>
          <a:p>
            <a:r>
              <a:t>• Positions fruit images absolutely inside the game area.</a:t>
            </a:r>
          </a:p>
          <a:p>
            <a:r>
              <a:t>• Styles the score display, trials left, and Start/Reset button.</a:t>
            </a:r>
          </a:p>
          <a:p>
            <a:r>
              <a:t>• Formats the Game Over screen with large font and highlighted color.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Program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Game window with background and instructions.</a:t>
            </a:r>
          </a:p>
          <a:p>
            <a:r>
              <a:t>• Fruits fall randomly from the top.</a:t>
            </a:r>
          </a:p>
          <a:p>
            <a:r>
              <a:t>• Player slices fruits with mouse movements.</a:t>
            </a:r>
          </a:p>
          <a:p>
            <a:r>
              <a:t>• Score updates when fruits are sliced.</a:t>
            </a:r>
          </a:p>
          <a:p>
            <a:r>
              <a:t>• Missed fruits reduce lives.</a:t>
            </a:r>
          </a:p>
          <a:p>
            <a:r>
              <a:t>• Game ends with 'Game Over' message when lives are lost.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