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28E"/>
    <a:srgbClr val="FF8989"/>
    <a:srgbClr val="FFCBCB"/>
    <a:srgbClr val="FFE5E5"/>
    <a:srgbClr val="EC85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0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53A9-08E2-442D-B65C-F2D7D8140B3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B8D9-C80F-4C38-8FB5-F328A818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85E58-281F-E404-4AD7-5D790A45A8FB}"/>
              </a:ext>
            </a:extLst>
          </p:cNvPr>
          <p:cNvGrpSpPr/>
          <p:nvPr/>
        </p:nvGrpSpPr>
        <p:grpSpPr>
          <a:xfrm>
            <a:off x="457608" y="425450"/>
            <a:ext cx="6089799" cy="5628247"/>
            <a:chOff x="457608" y="425450"/>
            <a:chExt cx="6089799" cy="5628247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49E674F-6E19-BA37-3CC9-4FD73BCD9214}"/>
                </a:ext>
              </a:extLst>
            </p:cNvPr>
            <p:cNvCxnSpPr>
              <a:stCxn id="27" idx="2"/>
              <a:endCxn id="41" idx="0"/>
            </p:cNvCxnSpPr>
            <p:nvPr/>
          </p:nvCxnSpPr>
          <p:spPr>
            <a:xfrm rot="5400000">
              <a:off x="917592" y="3712212"/>
              <a:ext cx="402421" cy="65316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FAE3897C-15CC-F9AC-AF5F-91BEFBFC1896}"/>
                </a:ext>
              </a:extLst>
            </p:cNvPr>
            <p:cNvCxnSpPr>
              <a:stCxn id="28" idx="2"/>
              <a:endCxn id="61" idx="0"/>
            </p:cNvCxnSpPr>
            <p:nvPr/>
          </p:nvCxnSpPr>
          <p:spPr>
            <a:xfrm rot="16200000" flipH="1">
              <a:off x="2438782" y="3729538"/>
              <a:ext cx="413307" cy="41549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056A68A4-BE4B-91A8-CF4D-C0E1A757B9C2}"/>
                </a:ext>
              </a:extLst>
            </p:cNvPr>
            <p:cNvCxnSpPr>
              <a:stCxn id="29" idx="2"/>
              <a:endCxn id="71" idx="0"/>
            </p:cNvCxnSpPr>
            <p:nvPr/>
          </p:nvCxnSpPr>
          <p:spPr>
            <a:xfrm rot="16200000" flipH="1">
              <a:off x="3932376" y="3617668"/>
              <a:ext cx="409679" cy="261661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E5A98B01-DEA8-F769-A72D-27494C9ADE16}"/>
                </a:ext>
              </a:extLst>
            </p:cNvPr>
            <p:cNvCxnSpPr>
              <a:stCxn id="30" idx="2"/>
              <a:endCxn id="81" idx="0"/>
            </p:cNvCxnSpPr>
            <p:nvPr/>
          </p:nvCxnSpPr>
          <p:spPr>
            <a:xfrm rot="16200000" flipH="1">
              <a:off x="5513056" y="3543893"/>
              <a:ext cx="406050" cy="405584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7C2D8E8-1F41-4482-CACA-341A67D5C402}"/>
                </a:ext>
              </a:extLst>
            </p:cNvPr>
            <p:cNvCxnSpPr>
              <a:stCxn id="41" idx="1"/>
              <a:endCxn id="46" idx="1"/>
            </p:cNvCxnSpPr>
            <p:nvPr/>
          </p:nvCxnSpPr>
          <p:spPr>
            <a:xfrm rot="10800000" flipV="1">
              <a:off x="464821" y="4188903"/>
              <a:ext cx="74539" cy="800099"/>
            </a:xfrm>
            <a:prstGeom prst="bentConnector3">
              <a:avLst>
                <a:gd name="adj1" fmla="val 406685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826AD8C6-D6D3-4B4C-19C2-F1AC8571BA0F}"/>
                </a:ext>
              </a:extLst>
            </p:cNvPr>
            <p:cNvCxnSpPr>
              <a:stCxn id="46" idx="1"/>
              <a:endCxn id="47" idx="1"/>
            </p:cNvCxnSpPr>
            <p:nvPr/>
          </p:nvCxnSpPr>
          <p:spPr>
            <a:xfrm rot="10800000" flipV="1">
              <a:off x="464820" y="4989002"/>
              <a:ext cx="12700" cy="78377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4BD07967-06B1-49B7-5F64-53044C2F4FA1}"/>
                </a:ext>
              </a:extLst>
            </p:cNvPr>
            <p:cNvCxnSpPr>
              <a:stCxn id="61" idx="1"/>
              <a:endCxn id="58" idx="1"/>
            </p:cNvCxnSpPr>
            <p:nvPr/>
          </p:nvCxnSpPr>
          <p:spPr>
            <a:xfrm rot="10800000" flipV="1">
              <a:off x="2044887" y="4199789"/>
              <a:ext cx="74539" cy="800099"/>
            </a:xfrm>
            <a:prstGeom prst="bentConnector3">
              <a:avLst>
                <a:gd name="adj1" fmla="val 406685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878AC8D6-16E5-4CA8-7F6C-821669D2DA85}"/>
                </a:ext>
              </a:extLst>
            </p:cNvPr>
            <p:cNvCxnSpPr>
              <a:stCxn id="56" idx="1"/>
              <a:endCxn id="58" idx="1"/>
            </p:cNvCxnSpPr>
            <p:nvPr/>
          </p:nvCxnSpPr>
          <p:spPr>
            <a:xfrm rot="10800000">
              <a:off x="2044886" y="4999890"/>
              <a:ext cx="12700" cy="78377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1DE7E21E-237E-FA00-1A4A-6F1F87F25919}"/>
                </a:ext>
              </a:extLst>
            </p:cNvPr>
            <p:cNvCxnSpPr>
              <a:stCxn id="71" idx="1"/>
              <a:endCxn id="68" idx="1"/>
            </p:cNvCxnSpPr>
            <p:nvPr/>
          </p:nvCxnSpPr>
          <p:spPr>
            <a:xfrm rot="10800000" flipV="1">
              <a:off x="3646722" y="4196161"/>
              <a:ext cx="74540" cy="800099"/>
            </a:xfrm>
            <a:prstGeom prst="bentConnector3">
              <a:avLst>
                <a:gd name="adj1" fmla="val 406681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578ECDC-AC95-BA09-C629-62312A448E7D}"/>
                </a:ext>
              </a:extLst>
            </p:cNvPr>
            <p:cNvCxnSpPr>
              <a:stCxn id="68" idx="1"/>
              <a:endCxn id="66" idx="1"/>
            </p:cNvCxnSpPr>
            <p:nvPr/>
          </p:nvCxnSpPr>
          <p:spPr>
            <a:xfrm rot="10800000" flipV="1">
              <a:off x="3646722" y="4996260"/>
              <a:ext cx="12700" cy="78377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70E5D2F4-0CCF-B61F-9A7B-F4699E66C704}"/>
                </a:ext>
              </a:extLst>
            </p:cNvPr>
            <p:cNvCxnSpPr>
              <a:stCxn id="81" idx="1"/>
              <a:endCxn id="78" idx="1"/>
            </p:cNvCxnSpPr>
            <p:nvPr/>
          </p:nvCxnSpPr>
          <p:spPr>
            <a:xfrm rot="10800000" flipV="1">
              <a:off x="5297544" y="4192532"/>
              <a:ext cx="74544" cy="800099"/>
            </a:xfrm>
            <a:prstGeom prst="bentConnector3">
              <a:avLst>
                <a:gd name="adj1" fmla="val 406665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B430323C-B1CA-86BE-1D16-6119F6373A6A}"/>
                </a:ext>
              </a:extLst>
            </p:cNvPr>
            <p:cNvCxnSpPr>
              <a:stCxn id="78" idx="1"/>
              <a:endCxn id="76" idx="1"/>
            </p:cNvCxnSpPr>
            <p:nvPr/>
          </p:nvCxnSpPr>
          <p:spPr>
            <a:xfrm rot="10800000" flipV="1">
              <a:off x="5297544" y="4992631"/>
              <a:ext cx="12700" cy="78377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7242AE-B10F-282F-8A46-0EDA0D1B495B}"/>
                </a:ext>
              </a:extLst>
            </p:cNvPr>
            <p:cNvSpPr/>
            <p:nvPr/>
          </p:nvSpPr>
          <p:spPr>
            <a:xfrm>
              <a:off x="2979964" y="1344383"/>
              <a:ext cx="898072" cy="898072"/>
            </a:xfrm>
            <a:prstGeom prst="ellipse">
              <a:avLst/>
            </a:prstGeom>
            <a:gradFill flip="none" rotWithShape="1">
              <a:gsLst>
                <a:gs pos="0">
                  <a:srgbClr val="EC853B">
                    <a:tint val="66000"/>
                    <a:satMod val="160000"/>
                  </a:srgbClr>
                </a:gs>
                <a:gs pos="50000">
                  <a:srgbClr val="EC853B">
                    <a:tint val="44500"/>
                    <a:satMod val="160000"/>
                  </a:srgbClr>
                </a:gs>
                <a:gs pos="100000">
                  <a:srgbClr val="EC853B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439318-147E-20C0-D4CA-0816F80EB067}"/>
                </a:ext>
              </a:extLst>
            </p:cNvPr>
            <p:cNvSpPr txBox="1"/>
            <p:nvPr/>
          </p:nvSpPr>
          <p:spPr>
            <a:xfrm>
              <a:off x="1378919" y="425450"/>
              <a:ext cx="4100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628E"/>
                  </a:solidFill>
                  <a:latin typeface="#9Slide03 Open Sans Bold" panose="020B0806030504020204" pitchFamily="34" charset="0"/>
                  <a:ea typeface="#9Slide03 Open Sans Bold" panose="020B0806030504020204" pitchFamily="34" charset="0"/>
                  <a:cs typeface="#9Slide03 Open Sans Bold" panose="020B0806030504020204" pitchFamily="34" charset="0"/>
                </a:rPr>
                <a:t>CƠ CẤU TỔ CHỨC </a:t>
              </a:r>
              <a:r>
                <a:rPr lang="en-US" sz="2000" dirty="0">
                  <a:solidFill>
                    <a:srgbClr val="EC853B"/>
                  </a:solidFill>
                  <a:latin typeface="#9Slide03 Open Sans ExtraBold" panose="020B0906030804020204" pitchFamily="34" charset="0"/>
                  <a:ea typeface="#9Slide03 Open Sans ExtraBold" panose="020B0906030804020204" pitchFamily="34" charset="0"/>
                  <a:cs typeface="#9Slide03 Open Sans ExtraBold" panose="020B0906030804020204" pitchFamily="34" charset="0"/>
                </a:rPr>
                <a:t>PING</a:t>
              </a:r>
              <a:r>
                <a:rPr lang="en-US" sz="2000" dirty="0">
                  <a:solidFill>
                    <a:srgbClr val="1F628E"/>
                  </a:solidFill>
                  <a:latin typeface="#9Slide03 Open Sans ExtraBold" panose="020B0906030804020204" pitchFamily="34" charset="0"/>
                  <a:ea typeface="#9Slide03 Open Sans ExtraBold" panose="020B0906030804020204" pitchFamily="34" charset="0"/>
                  <a:cs typeface="#9Slide03 Open Sans ExtraBold" panose="020B0906030804020204" pitchFamily="34" charset="0"/>
                </a:rPr>
                <a:t>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586FA7-4BB6-F3A6-82DA-908E6D7FE074}"/>
                </a:ext>
              </a:extLst>
            </p:cNvPr>
            <p:cNvSpPr txBox="1"/>
            <p:nvPr/>
          </p:nvSpPr>
          <p:spPr>
            <a:xfrm>
              <a:off x="1900375" y="844712"/>
              <a:ext cx="3057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Sơ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đồ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cơ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cấu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tổ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chức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tập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đoàn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PING GROUP</a:t>
              </a:r>
            </a:p>
          </p:txBody>
        </p:sp>
        <p:pic>
          <p:nvPicPr>
            <p:cNvPr id="15" name="Picture 14" descr="A picture containing clipart, art&#10;&#10;Description automatically generated">
              <a:extLst>
                <a:ext uri="{FF2B5EF4-FFF2-40B4-BE49-F238E27FC236}">
                  <a16:creationId xmlns:a16="http://schemas.microsoft.com/office/drawing/2014/main" id="{43A2DA21-3808-4BAF-DC04-064B76DE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44" y="1422621"/>
              <a:ext cx="740911" cy="7409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F8453D-9DF3-F7AB-3C5A-0318F5524699}"/>
                </a:ext>
              </a:extLst>
            </p:cNvPr>
            <p:cNvSpPr txBox="1"/>
            <p:nvPr/>
          </p:nvSpPr>
          <p:spPr>
            <a:xfrm>
              <a:off x="3223653" y="2441302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CEO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EE0AE-C067-88AD-7B1F-4180C8A1A007}"/>
                </a:ext>
              </a:extLst>
            </p:cNvPr>
            <p:cNvSpPr txBox="1"/>
            <p:nvPr/>
          </p:nvSpPr>
          <p:spPr>
            <a:xfrm>
              <a:off x="2999311" y="2257849"/>
              <a:ext cx="862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Lana Kristoff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A4F47-4F6F-A92E-97B1-FB26962D806A}"/>
                </a:ext>
              </a:extLst>
            </p:cNvPr>
            <p:cNvSpPr txBox="1"/>
            <p:nvPr/>
          </p:nvSpPr>
          <p:spPr>
            <a:xfrm>
              <a:off x="573417" y="3222177"/>
              <a:ext cx="1156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Finance Team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52A1B5-3FDA-0FAB-D614-352C380E8E64}"/>
                </a:ext>
              </a:extLst>
            </p:cNvPr>
            <p:cNvSpPr txBox="1"/>
            <p:nvPr/>
          </p:nvSpPr>
          <p:spPr>
            <a:xfrm>
              <a:off x="1991111" y="3222177"/>
              <a:ext cx="12763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Technical Team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D1EA22-7C96-3A07-2760-1BF1F4E647FA}"/>
                </a:ext>
              </a:extLst>
            </p:cNvPr>
            <p:cNvSpPr txBox="1"/>
            <p:nvPr/>
          </p:nvSpPr>
          <p:spPr>
            <a:xfrm>
              <a:off x="3610675" y="3222177"/>
              <a:ext cx="8098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HR Team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A2E89-F4BB-628F-7C7C-2687F2A25037}"/>
                </a:ext>
              </a:extLst>
            </p:cNvPr>
            <p:cNvSpPr txBox="1"/>
            <p:nvPr/>
          </p:nvSpPr>
          <p:spPr>
            <a:xfrm>
              <a:off x="4687564" y="3222177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1F628E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Administration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88189C8-2597-2E07-750E-56A75737F302}"/>
                </a:ext>
              </a:extLst>
            </p:cNvPr>
            <p:cNvSpPr/>
            <p:nvPr/>
          </p:nvSpPr>
          <p:spPr>
            <a:xfrm>
              <a:off x="573417" y="3143550"/>
              <a:ext cx="1156086" cy="400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854B032-BBC4-5E3F-31C2-7825B70304EC}"/>
                </a:ext>
              </a:extLst>
            </p:cNvPr>
            <p:cNvSpPr/>
            <p:nvPr/>
          </p:nvSpPr>
          <p:spPr>
            <a:xfrm>
              <a:off x="1991110" y="3143550"/>
              <a:ext cx="1267101" cy="400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85CE44E-F54E-052F-A8DD-DD58585DD316}"/>
                </a:ext>
              </a:extLst>
            </p:cNvPr>
            <p:cNvSpPr/>
            <p:nvPr/>
          </p:nvSpPr>
          <p:spPr>
            <a:xfrm>
              <a:off x="3601466" y="3143550"/>
              <a:ext cx="809838" cy="400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9ED151-7965-C8D2-8CE5-C257A9F3E44E}"/>
                </a:ext>
              </a:extLst>
            </p:cNvPr>
            <p:cNvSpPr/>
            <p:nvPr/>
          </p:nvSpPr>
          <p:spPr>
            <a:xfrm>
              <a:off x="4687564" y="3143550"/>
              <a:ext cx="1651449" cy="4001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484385D-BDBB-B032-D80D-69B72ED040D2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 rot="5400000">
              <a:off x="2054521" y="1769073"/>
              <a:ext cx="471416" cy="2277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85E1A0B-8DE7-912A-123B-D395F6FC278D}"/>
                </a:ext>
              </a:extLst>
            </p:cNvPr>
            <p:cNvCxnSpPr>
              <a:stCxn id="17" idx="2"/>
              <a:endCxn id="30" idx="0"/>
            </p:cNvCxnSpPr>
            <p:nvPr/>
          </p:nvCxnSpPr>
          <p:spPr>
            <a:xfrm rot="16200000" flipH="1">
              <a:off x="4235435" y="1865696"/>
              <a:ext cx="471416" cy="2084291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57A08F3-BB08-AFD3-05F3-DD09298675C3}"/>
                </a:ext>
              </a:extLst>
            </p:cNvPr>
            <p:cNvCxnSpPr>
              <a:stCxn id="17" idx="2"/>
              <a:endCxn id="28" idx="0"/>
            </p:cNvCxnSpPr>
            <p:nvPr/>
          </p:nvCxnSpPr>
          <p:spPr>
            <a:xfrm rot="5400000">
              <a:off x="2791122" y="2505674"/>
              <a:ext cx="471416" cy="804337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0C8A095-683C-791E-4ED6-C98EB9C17C93}"/>
                </a:ext>
              </a:extLst>
            </p:cNvPr>
            <p:cNvCxnSpPr>
              <a:stCxn id="17" idx="2"/>
              <a:endCxn id="29" idx="0"/>
            </p:cNvCxnSpPr>
            <p:nvPr/>
          </p:nvCxnSpPr>
          <p:spPr>
            <a:xfrm rot="16200000" flipH="1">
              <a:off x="3481983" y="2619148"/>
              <a:ext cx="471416" cy="577387"/>
            </a:xfrm>
            <a:prstGeom prst="bentConnector3">
              <a:avLst/>
            </a:prstGeom>
            <a:ln w="12700">
              <a:solidFill>
                <a:srgbClr val="1F62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F33DC4D-4CEC-F538-7AE0-31E356F4905B}"/>
                </a:ext>
              </a:extLst>
            </p:cNvPr>
            <p:cNvGrpSpPr/>
            <p:nvPr/>
          </p:nvGrpSpPr>
          <p:grpSpPr>
            <a:xfrm>
              <a:off x="457608" y="3935195"/>
              <a:ext cx="1257075" cy="2107616"/>
              <a:chOff x="522924" y="3935195"/>
              <a:chExt cx="1257075" cy="210761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A6A433A-EC55-8BDD-48E8-8D3E2EA4A51A}"/>
                  </a:ext>
                </a:extLst>
              </p:cNvPr>
              <p:cNvGrpSpPr/>
              <p:nvPr/>
            </p:nvGrpSpPr>
            <p:grpSpPr>
              <a:xfrm>
                <a:off x="530136" y="3935195"/>
                <a:ext cx="1242648" cy="540074"/>
                <a:chOff x="530136" y="3815449"/>
                <a:chExt cx="1242648" cy="540074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B54D8B1E-C8FD-C5A2-C013-887642FD02D6}"/>
                    </a:ext>
                  </a:extLst>
                </p:cNvPr>
                <p:cNvSpPr/>
                <p:nvPr/>
              </p:nvSpPr>
              <p:spPr>
                <a:xfrm>
                  <a:off x="530136" y="3815449"/>
                  <a:ext cx="1242648" cy="54007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8C4F545-E40E-67F9-8172-632DEE404AFB}"/>
                    </a:ext>
                  </a:extLst>
                </p:cNvPr>
                <p:cNvSpPr txBox="1"/>
                <p:nvPr/>
              </p:nvSpPr>
              <p:spPr>
                <a:xfrm>
                  <a:off x="604675" y="3826335"/>
                  <a:ext cx="1093569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Zara Castaneda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Senior Manager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5AC19C6-916E-643E-089E-F3517E76E54C}"/>
                  </a:ext>
                </a:extLst>
              </p:cNvPr>
              <p:cNvGrpSpPr/>
              <p:nvPr/>
            </p:nvGrpSpPr>
            <p:grpSpPr>
              <a:xfrm>
                <a:off x="522924" y="4718966"/>
                <a:ext cx="1257075" cy="540074"/>
                <a:chOff x="522924" y="4628861"/>
                <a:chExt cx="1257075" cy="540074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4ABCC1A4-6650-60CC-DB46-0BFE2D6EA7E0}"/>
                    </a:ext>
                  </a:extLst>
                </p:cNvPr>
                <p:cNvSpPr/>
                <p:nvPr/>
              </p:nvSpPr>
              <p:spPr>
                <a:xfrm>
                  <a:off x="530136" y="4628861"/>
                  <a:ext cx="1242648" cy="54007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039276D-7755-DFCA-0800-02B2F16C7AAD}"/>
                    </a:ext>
                  </a:extLst>
                </p:cNvPr>
                <p:cNvSpPr txBox="1"/>
                <p:nvPr/>
              </p:nvSpPr>
              <p:spPr>
                <a:xfrm>
                  <a:off x="522924" y="4631877"/>
                  <a:ext cx="1257075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Frazer Patterson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Assistant Manager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CB1129B-453D-9891-0ACF-900AAEDF7F50}"/>
                  </a:ext>
                </a:extLst>
              </p:cNvPr>
              <p:cNvGrpSpPr/>
              <p:nvPr/>
            </p:nvGrpSpPr>
            <p:grpSpPr>
              <a:xfrm>
                <a:off x="530136" y="5502737"/>
                <a:ext cx="1242648" cy="540074"/>
                <a:chOff x="530136" y="5382991"/>
                <a:chExt cx="1242648" cy="540074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5A1870B8-01FD-A6F7-4C0B-BAA418013EF9}"/>
                    </a:ext>
                  </a:extLst>
                </p:cNvPr>
                <p:cNvSpPr/>
                <p:nvPr/>
              </p:nvSpPr>
              <p:spPr>
                <a:xfrm>
                  <a:off x="530136" y="5382991"/>
                  <a:ext cx="1242648" cy="54007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247AAD0-FB49-C21D-7FBF-32C23071B890}"/>
                    </a:ext>
                  </a:extLst>
                </p:cNvPr>
                <p:cNvSpPr txBox="1"/>
                <p:nvPr/>
              </p:nvSpPr>
              <p:spPr>
                <a:xfrm>
                  <a:off x="719290" y="5382991"/>
                  <a:ext cx="864339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Zayn Hoover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Staff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C0A2C86-1353-DA11-9BC7-454D8DEE34B3}"/>
                </a:ext>
              </a:extLst>
            </p:cNvPr>
            <p:cNvGrpSpPr/>
            <p:nvPr/>
          </p:nvGrpSpPr>
          <p:grpSpPr>
            <a:xfrm>
              <a:off x="2037674" y="3946081"/>
              <a:ext cx="1257075" cy="2107616"/>
              <a:chOff x="522924" y="3935195"/>
              <a:chExt cx="1257075" cy="210761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AAEFA19-F5C0-AC32-7D80-FC6C30B188A2}"/>
                  </a:ext>
                </a:extLst>
              </p:cNvPr>
              <p:cNvGrpSpPr/>
              <p:nvPr/>
            </p:nvGrpSpPr>
            <p:grpSpPr>
              <a:xfrm>
                <a:off x="530136" y="3935195"/>
                <a:ext cx="1242648" cy="540074"/>
                <a:chOff x="530136" y="3815449"/>
                <a:chExt cx="1242648" cy="540074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DE44B90-ED2D-FB14-5058-14837C6D8D30}"/>
                    </a:ext>
                  </a:extLst>
                </p:cNvPr>
                <p:cNvSpPr/>
                <p:nvPr/>
              </p:nvSpPr>
              <p:spPr>
                <a:xfrm>
                  <a:off x="530136" y="3815449"/>
                  <a:ext cx="1242648" cy="5400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33A5E29-EE24-8E51-C3A7-E04BB8B5D309}"/>
                    </a:ext>
                  </a:extLst>
                </p:cNvPr>
                <p:cNvSpPr txBox="1"/>
                <p:nvPr/>
              </p:nvSpPr>
              <p:spPr>
                <a:xfrm>
                  <a:off x="604675" y="3826335"/>
                  <a:ext cx="1093569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Skyla Hoffman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Senior Manager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8719420-7ED7-C977-A5E3-3D74A17C2806}"/>
                  </a:ext>
                </a:extLst>
              </p:cNvPr>
              <p:cNvGrpSpPr/>
              <p:nvPr/>
            </p:nvGrpSpPr>
            <p:grpSpPr>
              <a:xfrm>
                <a:off x="522924" y="4718966"/>
                <a:ext cx="1257075" cy="540074"/>
                <a:chOff x="522924" y="4628861"/>
                <a:chExt cx="1257075" cy="540074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2929A2BF-C87B-D4BC-C64E-77B4EFAC062B}"/>
                    </a:ext>
                  </a:extLst>
                </p:cNvPr>
                <p:cNvSpPr/>
                <p:nvPr/>
              </p:nvSpPr>
              <p:spPr>
                <a:xfrm>
                  <a:off x="530136" y="4628861"/>
                  <a:ext cx="1242648" cy="540074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C7C804-AE3A-E7A7-FE5D-97A2485F73B4}"/>
                    </a:ext>
                  </a:extLst>
                </p:cNvPr>
                <p:cNvSpPr txBox="1"/>
                <p:nvPr/>
              </p:nvSpPr>
              <p:spPr>
                <a:xfrm>
                  <a:off x="522924" y="4631877"/>
                  <a:ext cx="1257075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Sebastian Rangel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Assistant Manager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5692FA0-DCE6-2C85-6C01-0E2DA135DA21}"/>
                  </a:ext>
                </a:extLst>
              </p:cNvPr>
              <p:cNvGrpSpPr/>
              <p:nvPr/>
            </p:nvGrpSpPr>
            <p:grpSpPr>
              <a:xfrm>
                <a:off x="530136" y="5502737"/>
                <a:ext cx="1242648" cy="540074"/>
                <a:chOff x="530136" y="5382991"/>
                <a:chExt cx="1242648" cy="540074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B9A293F-FA09-951C-C63A-75D9E0042E76}"/>
                    </a:ext>
                  </a:extLst>
                </p:cNvPr>
                <p:cNvSpPr/>
                <p:nvPr/>
              </p:nvSpPr>
              <p:spPr>
                <a:xfrm>
                  <a:off x="530136" y="5382991"/>
                  <a:ext cx="1242648" cy="540074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5A18C3-83EF-2B8A-2222-14770F2DC514}"/>
                    </a:ext>
                  </a:extLst>
                </p:cNvPr>
                <p:cNvSpPr txBox="1"/>
                <p:nvPr/>
              </p:nvSpPr>
              <p:spPr>
                <a:xfrm>
                  <a:off x="730511" y="5382991"/>
                  <a:ext cx="841897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Anh Nguyen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Staff</a:t>
                  </a: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F7113C4-8DE0-5BA0-8CC3-3E52EE4DB972}"/>
                </a:ext>
              </a:extLst>
            </p:cNvPr>
            <p:cNvGrpSpPr/>
            <p:nvPr/>
          </p:nvGrpSpPr>
          <p:grpSpPr>
            <a:xfrm>
              <a:off x="3639510" y="3942453"/>
              <a:ext cx="1257075" cy="2107616"/>
              <a:chOff x="522924" y="3935195"/>
              <a:chExt cx="1257075" cy="210761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6691A0F-DC7A-C647-A624-916A2B11BCD4}"/>
                  </a:ext>
                </a:extLst>
              </p:cNvPr>
              <p:cNvGrpSpPr/>
              <p:nvPr/>
            </p:nvGrpSpPr>
            <p:grpSpPr>
              <a:xfrm>
                <a:off x="530136" y="3935195"/>
                <a:ext cx="1242648" cy="540074"/>
                <a:chOff x="530136" y="3815449"/>
                <a:chExt cx="1242648" cy="54007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8742A158-96E9-7371-7E89-B5A68AAB9972}"/>
                    </a:ext>
                  </a:extLst>
                </p:cNvPr>
                <p:cNvSpPr/>
                <p:nvPr/>
              </p:nvSpPr>
              <p:spPr>
                <a:xfrm>
                  <a:off x="530136" y="3815449"/>
                  <a:ext cx="1242648" cy="54007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D6D390-4F6B-C73C-C765-D1651DA0E2D8}"/>
                    </a:ext>
                  </a:extLst>
                </p:cNvPr>
                <p:cNvSpPr txBox="1"/>
                <p:nvPr/>
              </p:nvSpPr>
              <p:spPr>
                <a:xfrm>
                  <a:off x="604676" y="3826335"/>
                  <a:ext cx="1093568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Livia Simon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Senior Manager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10B30E1-23E0-34CA-755E-61A530ABCDAA}"/>
                  </a:ext>
                </a:extLst>
              </p:cNvPr>
              <p:cNvGrpSpPr/>
              <p:nvPr/>
            </p:nvGrpSpPr>
            <p:grpSpPr>
              <a:xfrm>
                <a:off x="522924" y="4718966"/>
                <a:ext cx="1257075" cy="540074"/>
                <a:chOff x="522924" y="4628861"/>
                <a:chExt cx="1257075" cy="540074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4560F33-C9DF-105C-7C14-E99F62338DB6}"/>
                    </a:ext>
                  </a:extLst>
                </p:cNvPr>
                <p:cNvSpPr/>
                <p:nvPr/>
              </p:nvSpPr>
              <p:spPr>
                <a:xfrm>
                  <a:off x="530136" y="4628861"/>
                  <a:ext cx="1242648" cy="54007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F6DDA9-95BC-F819-3DDA-18238812CE55}"/>
                    </a:ext>
                  </a:extLst>
                </p:cNvPr>
                <p:cNvSpPr txBox="1"/>
                <p:nvPr/>
              </p:nvSpPr>
              <p:spPr>
                <a:xfrm>
                  <a:off x="522924" y="4631877"/>
                  <a:ext cx="1257075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Lola O'Sullivan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Assistant Manager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6658FCA-014D-7C55-266A-C5C6EE0688B6}"/>
                  </a:ext>
                </a:extLst>
              </p:cNvPr>
              <p:cNvGrpSpPr/>
              <p:nvPr/>
            </p:nvGrpSpPr>
            <p:grpSpPr>
              <a:xfrm>
                <a:off x="530136" y="5502737"/>
                <a:ext cx="1242648" cy="540074"/>
                <a:chOff x="530136" y="5382991"/>
                <a:chExt cx="1242648" cy="54007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68244F3-E7F7-6759-2430-658E86F58D29}"/>
                    </a:ext>
                  </a:extLst>
                </p:cNvPr>
                <p:cNvSpPr/>
                <p:nvPr/>
              </p:nvSpPr>
              <p:spPr>
                <a:xfrm>
                  <a:off x="530136" y="5382991"/>
                  <a:ext cx="1242648" cy="5400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0966D1-1C39-B49C-00FC-FE4796073581}"/>
                    </a:ext>
                  </a:extLst>
                </p:cNvPr>
                <p:cNvSpPr txBox="1"/>
                <p:nvPr/>
              </p:nvSpPr>
              <p:spPr>
                <a:xfrm>
                  <a:off x="634331" y="5382991"/>
                  <a:ext cx="1034257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Rosie Dickerson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Staff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F97E43-CB99-0A7D-BFCB-F55FC45B9FD9}"/>
                </a:ext>
              </a:extLst>
            </p:cNvPr>
            <p:cNvGrpSpPr/>
            <p:nvPr/>
          </p:nvGrpSpPr>
          <p:grpSpPr>
            <a:xfrm>
              <a:off x="5290332" y="3938824"/>
              <a:ext cx="1257075" cy="2107616"/>
              <a:chOff x="522924" y="3935195"/>
              <a:chExt cx="1257075" cy="210761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75FA29B-77A4-738E-ED8A-DDA4770BC1BE}"/>
                  </a:ext>
                </a:extLst>
              </p:cNvPr>
              <p:cNvGrpSpPr/>
              <p:nvPr/>
            </p:nvGrpSpPr>
            <p:grpSpPr>
              <a:xfrm>
                <a:off x="530136" y="3935195"/>
                <a:ext cx="1242648" cy="540074"/>
                <a:chOff x="530136" y="3815449"/>
                <a:chExt cx="1242648" cy="540074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F15E4472-2D54-D97D-0155-4B33D86C97EF}"/>
                    </a:ext>
                  </a:extLst>
                </p:cNvPr>
                <p:cNvSpPr/>
                <p:nvPr/>
              </p:nvSpPr>
              <p:spPr>
                <a:xfrm>
                  <a:off x="530136" y="3815449"/>
                  <a:ext cx="1242648" cy="540074"/>
                </a:xfrm>
                <a:prstGeom prst="roundRect">
                  <a:avLst/>
                </a:prstGeom>
                <a:solidFill>
                  <a:srgbClr val="FF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7CE3F31-53B4-1FCA-3408-B7BE704AF912}"/>
                    </a:ext>
                  </a:extLst>
                </p:cNvPr>
                <p:cNvSpPr txBox="1"/>
                <p:nvPr/>
              </p:nvSpPr>
              <p:spPr>
                <a:xfrm>
                  <a:off x="604680" y="3826335"/>
                  <a:ext cx="1093569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Kang </a:t>
                  </a:r>
                  <a:r>
                    <a:rPr lang="en-US" sz="900" dirty="0" err="1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Hoon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Senior</a:t>
                  </a: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</a:t>
                  </a: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Manager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71A689F-9BDE-ABFC-1A9A-A6D61040E217}"/>
                  </a:ext>
                </a:extLst>
              </p:cNvPr>
              <p:cNvGrpSpPr/>
              <p:nvPr/>
            </p:nvGrpSpPr>
            <p:grpSpPr>
              <a:xfrm>
                <a:off x="522924" y="4718966"/>
                <a:ext cx="1257075" cy="540074"/>
                <a:chOff x="522924" y="4628861"/>
                <a:chExt cx="1257075" cy="54007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7921068C-6057-9075-2811-D9EF707F1D70}"/>
                    </a:ext>
                  </a:extLst>
                </p:cNvPr>
                <p:cNvSpPr/>
                <p:nvPr/>
              </p:nvSpPr>
              <p:spPr>
                <a:xfrm>
                  <a:off x="530136" y="4628861"/>
                  <a:ext cx="1242648" cy="540074"/>
                </a:xfrm>
                <a:prstGeom prst="roundRect">
                  <a:avLst/>
                </a:prstGeom>
                <a:solidFill>
                  <a:srgbClr val="FFCB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92F4B8F-E1B7-6C7E-F938-09CB2B61B367}"/>
                    </a:ext>
                  </a:extLst>
                </p:cNvPr>
                <p:cNvSpPr txBox="1"/>
                <p:nvPr/>
              </p:nvSpPr>
              <p:spPr>
                <a:xfrm>
                  <a:off x="522924" y="4631877"/>
                  <a:ext cx="1257075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Alice Johnson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Assistant Manager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9F6BBEC-A854-E696-0AF6-A547FCB9D399}"/>
                  </a:ext>
                </a:extLst>
              </p:cNvPr>
              <p:cNvGrpSpPr/>
              <p:nvPr/>
            </p:nvGrpSpPr>
            <p:grpSpPr>
              <a:xfrm>
                <a:off x="530136" y="5502737"/>
                <a:ext cx="1242648" cy="540074"/>
                <a:chOff x="530136" y="5382991"/>
                <a:chExt cx="1242648" cy="540074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20B62EB-CB0E-153C-8DE7-01877BC9A12D}"/>
                    </a:ext>
                  </a:extLst>
                </p:cNvPr>
                <p:cNvSpPr/>
                <p:nvPr/>
              </p:nvSpPr>
              <p:spPr>
                <a:xfrm>
                  <a:off x="530136" y="5382991"/>
                  <a:ext cx="1242648" cy="540074"/>
                </a:xfrm>
                <a:prstGeom prst="roundRect">
                  <a:avLst/>
                </a:prstGeom>
                <a:solidFill>
                  <a:srgbClr val="FF89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719DCA5-B4E2-2647-B11B-10AFEDC678D2}"/>
                    </a:ext>
                  </a:extLst>
                </p:cNvPr>
                <p:cNvSpPr txBox="1"/>
                <p:nvPr/>
              </p:nvSpPr>
              <p:spPr>
                <a:xfrm>
                  <a:off x="736122" y="5382991"/>
                  <a:ext cx="830677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 err="1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Aiony</a:t>
                  </a:r>
                  <a: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</a:t>
                  </a:r>
                  <a:r>
                    <a:rPr lang="en-US" sz="900" dirty="0" err="1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Haust</a:t>
                  </a:r>
                  <a:br>
                    <a:rPr lang="en-US" sz="900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</a:br>
                  <a:r>
                    <a:rPr lang="en-US" sz="900" b="1" dirty="0">
                      <a:solidFill>
                        <a:srgbClr val="1F628E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Staff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824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83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#9Slide03 Open Sans Bold</vt:lpstr>
      <vt:lpstr>#9Slide03 Open Sans ExtraBold</vt:lpstr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Mai Như Quỳnh</dc:creator>
  <cp:lastModifiedBy>Đỗ Mai Như Quỳnh</cp:lastModifiedBy>
  <cp:revision>2</cp:revision>
  <dcterms:created xsi:type="dcterms:W3CDTF">2023-05-29T09:39:20Z</dcterms:created>
  <dcterms:modified xsi:type="dcterms:W3CDTF">2023-05-29T12:15:11Z</dcterms:modified>
</cp:coreProperties>
</file>