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iwc.wpengine.com/compare-dictiona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Critique Mining (Ecommerce product reviews)</a:t>
            </a:r>
            <a:endParaRPr lang="en-US" dirty="0"/>
          </a:p>
        </p:txBody>
      </p:sp>
      <p:sp>
        <p:nvSpPr>
          <p:cNvPr id="3" name="Subtitle 2"/>
          <p:cNvSpPr>
            <a:spLocks noGrp="1"/>
          </p:cNvSpPr>
          <p:nvPr>
            <p:ph type="subTitle" idx="1"/>
          </p:nvPr>
        </p:nvSpPr>
        <p:spPr/>
        <p:txBody>
          <a:bodyPr/>
          <a:lstStyle/>
          <a:p>
            <a:r>
              <a:rPr lang="en-US" dirty="0" err="1" smtClean="0"/>
              <a:t>Balamanikandan</a:t>
            </a:r>
            <a:r>
              <a:rPr lang="en-US" dirty="0" smtClean="0"/>
              <a:t> Gopalakrishnan</a:t>
            </a:r>
          </a:p>
          <a:p>
            <a:r>
              <a:rPr lang="en-US" dirty="0" err="1" smtClean="0"/>
              <a:t>Malika</a:t>
            </a:r>
            <a:r>
              <a:rPr lang="en-US" dirty="0" smtClean="0"/>
              <a:t> </a:t>
            </a:r>
            <a:r>
              <a:rPr lang="en-US" dirty="0" err="1" smtClean="0"/>
              <a:t>Thapa</a:t>
            </a:r>
            <a:endParaRPr lang="en-US" dirty="0" smtClean="0"/>
          </a:p>
          <a:p>
            <a:r>
              <a:rPr lang="en-US" dirty="0" err="1" smtClean="0"/>
              <a:t>Rachan</a:t>
            </a:r>
            <a:r>
              <a:rPr lang="en-US" dirty="0" smtClean="0"/>
              <a:t>  </a:t>
            </a:r>
            <a:r>
              <a:rPr lang="en-US" dirty="0" err="1" smtClean="0"/>
              <a:t>Hegde</a:t>
            </a:r>
            <a:endParaRPr lang="en-US" dirty="0"/>
          </a:p>
        </p:txBody>
      </p:sp>
    </p:spTree>
    <p:extLst>
      <p:ext uri="{BB962C8B-B14F-4D97-AF65-F5344CB8AC3E}">
        <p14:creationId xmlns:p14="http://schemas.microsoft.com/office/powerpoint/2010/main" val="170646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999444"/>
            <a:ext cx="10031011" cy="4491508"/>
          </a:xfrm>
        </p:spPr>
        <p:txBody>
          <a:bodyPr>
            <a:normAutofit fontScale="92500" lnSpcReduction="20000"/>
          </a:bodyPr>
          <a:lstStyle/>
          <a:p>
            <a:r>
              <a:rPr lang="en-US" dirty="0" smtClean="0"/>
              <a:t>Business</a:t>
            </a:r>
          </a:p>
          <a:p>
            <a:pPr lvl="1"/>
            <a:r>
              <a:rPr lang="en-US" dirty="0" smtClean="0"/>
              <a:t>Users should be able to identify products with better customer satisfaction</a:t>
            </a:r>
          </a:p>
          <a:p>
            <a:pPr lvl="1"/>
            <a:r>
              <a:rPr lang="en-US" dirty="0" smtClean="0"/>
              <a:t>Users should also be able to identify the manufacturers and brands with better customer satisfaction to mange their inventory</a:t>
            </a:r>
          </a:p>
          <a:p>
            <a:pPr lvl="1"/>
            <a:r>
              <a:rPr lang="en-US" dirty="0"/>
              <a:t>Provide Business Insight and Analytics to the business owner using data visualization </a:t>
            </a:r>
            <a:r>
              <a:rPr lang="en-US" dirty="0" smtClean="0"/>
              <a:t>techniques</a:t>
            </a:r>
            <a:endParaRPr lang="en-US" dirty="0" smtClean="0"/>
          </a:p>
          <a:p>
            <a:r>
              <a:rPr lang="en-US" dirty="0" smtClean="0"/>
              <a:t>Technical</a:t>
            </a:r>
            <a:endParaRPr lang="en-US" dirty="0" smtClean="0"/>
          </a:p>
          <a:p>
            <a:pPr lvl="1"/>
            <a:r>
              <a:rPr lang="en-US" dirty="0" smtClean="0"/>
              <a:t>Load </a:t>
            </a:r>
            <a:r>
              <a:rPr lang="en-US" dirty="0" smtClean="0"/>
              <a:t>the data set into a NoSQL </a:t>
            </a:r>
            <a:r>
              <a:rPr lang="en-US" dirty="0" smtClean="0"/>
              <a:t>(Mongo DB) </a:t>
            </a:r>
            <a:r>
              <a:rPr lang="en-US" dirty="0" smtClean="0"/>
              <a:t>data base after performing data analysis and deduplication </a:t>
            </a:r>
          </a:p>
          <a:p>
            <a:pPr lvl="1"/>
            <a:r>
              <a:rPr lang="en-US" dirty="0" smtClean="0"/>
              <a:t>Parse product reviews (JSON format) using Scala</a:t>
            </a:r>
          </a:p>
          <a:p>
            <a:pPr lvl="1"/>
            <a:r>
              <a:rPr lang="en-US" dirty="0" smtClean="0"/>
              <a:t>Identify category of each word in the review using LIWC (Linguistic Enquiry and Word Count)</a:t>
            </a:r>
          </a:p>
          <a:p>
            <a:pPr lvl="1"/>
            <a:r>
              <a:rPr lang="en-US" dirty="0" smtClean="0"/>
              <a:t>Analyze the word count in each of these categories to classify the review</a:t>
            </a:r>
          </a:p>
          <a:p>
            <a:pPr lvl="1"/>
            <a:r>
              <a:rPr lang="en-US" dirty="0" smtClean="0"/>
              <a:t>Parallelize classification using </a:t>
            </a:r>
            <a:r>
              <a:rPr lang="en-US" dirty="0" smtClean="0"/>
              <a:t>Spark</a:t>
            </a:r>
            <a:endParaRPr lang="en-US" dirty="0" smtClean="0"/>
          </a:p>
        </p:txBody>
      </p:sp>
    </p:spTree>
    <p:extLst>
      <p:ext uri="{BB962C8B-B14F-4D97-AF65-F5344CB8AC3E}">
        <p14:creationId xmlns:p14="http://schemas.microsoft.com/office/powerpoint/2010/main" val="2891961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Methodology</a:t>
            </a:r>
            <a:endParaRPr lang="en-US" dirty="0"/>
          </a:p>
        </p:txBody>
      </p:sp>
      <p:sp>
        <p:nvSpPr>
          <p:cNvPr id="3" name="Content Placeholder 2"/>
          <p:cNvSpPr>
            <a:spLocks noGrp="1"/>
          </p:cNvSpPr>
          <p:nvPr>
            <p:ph idx="1"/>
          </p:nvPr>
        </p:nvSpPr>
        <p:spPr>
          <a:xfrm>
            <a:off x="684212" y="1986565"/>
            <a:ext cx="8534400" cy="3615267"/>
          </a:xfrm>
        </p:spPr>
        <p:txBody>
          <a:bodyPr/>
          <a:lstStyle/>
          <a:p>
            <a:r>
              <a:rPr lang="en-US" dirty="0" smtClean="0"/>
              <a:t>LIWC (Linguistic Inquiry and Word Count)</a:t>
            </a:r>
          </a:p>
          <a:p>
            <a:pPr lvl="1"/>
            <a:r>
              <a:rPr lang="en-US" dirty="0" smtClean="0"/>
              <a:t>LIWC is a standard in computerized text analysis</a:t>
            </a:r>
          </a:p>
          <a:p>
            <a:pPr lvl="1"/>
            <a:r>
              <a:rPr lang="en-US" dirty="0" smtClean="0"/>
              <a:t>Text analyzer reads </a:t>
            </a:r>
            <a:r>
              <a:rPr lang="en-US" dirty="0"/>
              <a:t>a given text and counts the percentage of words that reflect different </a:t>
            </a:r>
            <a:r>
              <a:rPr lang="en-US" dirty="0" smtClean="0"/>
              <a:t>dimensions (emotions</a:t>
            </a:r>
            <a:r>
              <a:rPr lang="en-US" dirty="0"/>
              <a:t>, thinking styles, social concerns, and even parts of </a:t>
            </a:r>
            <a:r>
              <a:rPr lang="en-US" dirty="0" smtClean="0"/>
              <a:t>speech)</a:t>
            </a:r>
          </a:p>
          <a:p>
            <a:pPr lvl="1"/>
            <a:r>
              <a:rPr lang="en-US" dirty="0"/>
              <a:t>http://</a:t>
            </a:r>
            <a:r>
              <a:rPr lang="en-US" dirty="0" err="1"/>
              <a:t>liwc.wpengine.com</a:t>
            </a:r>
            <a:r>
              <a:rPr lang="en-US" dirty="0"/>
              <a:t>/</a:t>
            </a:r>
            <a:endParaRPr lang="en-US" dirty="0" smtClean="0"/>
          </a:p>
          <a:p>
            <a:pPr lvl="1"/>
            <a:endParaRPr lang="en-US" dirty="0" smtClean="0"/>
          </a:p>
          <a:p>
            <a:r>
              <a:rPr lang="en-US" dirty="0" err="1" smtClean="0"/>
              <a:t>MLib</a:t>
            </a:r>
            <a:r>
              <a:rPr lang="en-US" dirty="0" smtClean="0"/>
              <a:t> – Spark</a:t>
            </a:r>
          </a:p>
          <a:p>
            <a:pPr lvl="1"/>
            <a:r>
              <a:rPr lang="en-US" dirty="0" smtClean="0"/>
              <a:t>Used to identify the classification of reviews</a:t>
            </a:r>
            <a:endParaRPr lang="en-US" dirty="0"/>
          </a:p>
        </p:txBody>
      </p:sp>
    </p:spTree>
    <p:extLst>
      <p:ext uri="{BB962C8B-B14F-4D97-AF65-F5344CB8AC3E}">
        <p14:creationId xmlns:p14="http://schemas.microsoft.com/office/powerpoint/2010/main" val="100676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Data sources</a:t>
            </a:r>
            <a:endParaRPr lang="en-US" dirty="0"/>
          </a:p>
        </p:txBody>
      </p:sp>
      <p:sp>
        <p:nvSpPr>
          <p:cNvPr id="3" name="Content Placeholder 2"/>
          <p:cNvSpPr>
            <a:spLocks noGrp="1"/>
          </p:cNvSpPr>
          <p:nvPr>
            <p:ph idx="1"/>
          </p:nvPr>
        </p:nvSpPr>
        <p:spPr>
          <a:xfrm>
            <a:off x="684212" y="1956360"/>
            <a:ext cx="8534400" cy="3615267"/>
          </a:xfrm>
        </p:spPr>
        <p:txBody>
          <a:bodyPr/>
          <a:lstStyle/>
          <a:p>
            <a:r>
              <a:rPr lang="en-US" dirty="0" smtClean="0"/>
              <a:t>LIWC dictionary  </a:t>
            </a:r>
            <a:r>
              <a:rPr lang="en-US" dirty="0"/>
              <a:t>(</a:t>
            </a:r>
            <a:r>
              <a:rPr lang="en-US" dirty="0">
                <a:hlinkClick r:id="rId2"/>
              </a:rPr>
              <a:t>http://liwc.wpengine.com/compare-dictionaries</a:t>
            </a:r>
            <a:r>
              <a:rPr lang="en-US" dirty="0" smtClean="0">
                <a:hlinkClick r:id="rId2"/>
              </a:rPr>
              <a:t>/)</a:t>
            </a:r>
            <a:r>
              <a:rPr lang="en-US" dirty="0" smtClean="0"/>
              <a:t> Currently 85 different dimensions (emotions)</a:t>
            </a:r>
          </a:p>
          <a:p>
            <a:r>
              <a:rPr lang="en-US" dirty="0" smtClean="0"/>
              <a:t>Amazon product data</a:t>
            </a:r>
          </a:p>
          <a:p>
            <a:pPr lvl="1"/>
            <a:r>
              <a:rPr lang="en-US" dirty="0" smtClean="0"/>
              <a:t>The volume of the data set under consideration is ~20GB(~90 Million Records)</a:t>
            </a:r>
          </a:p>
          <a:p>
            <a:pPr lvl="1"/>
            <a:r>
              <a:rPr lang="en-US" dirty="0" smtClean="0"/>
              <a:t>The data set consists of the following details</a:t>
            </a:r>
          </a:p>
          <a:p>
            <a:pPr lvl="2"/>
            <a:r>
              <a:rPr lang="en-US" dirty="0" smtClean="0"/>
              <a:t>Metadata regarding the product</a:t>
            </a:r>
          </a:p>
          <a:p>
            <a:pPr lvl="2"/>
            <a:r>
              <a:rPr lang="en-US" dirty="0" smtClean="0"/>
              <a:t>Reviewer Information</a:t>
            </a:r>
          </a:p>
          <a:p>
            <a:pPr lvl="2"/>
            <a:r>
              <a:rPr lang="en-US" dirty="0" smtClean="0"/>
              <a:t>Product Review</a:t>
            </a:r>
            <a:endParaRPr lang="en-US" dirty="0"/>
          </a:p>
        </p:txBody>
      </p:sp>
      <p:pic>
        <p:nvPicPr>
          <p:cNvPr id="4" name="Picture 3"/>
          <p:cNvPicPr>
            <a:picLocks noChangeAspect="1"/>
          </p:cNvPicPr>
          <p:nvPr/>
        </p:nvPicPr>
        <p:blipFill>
          <a:blip r:embed="rId3"/>
          <a:stretch>
            <a:fillRect/>
          </a:stretch>
        </p:blipFill>
        <p:spPr>
          <a:xfrm>
            <a:off x="6651365" y="3848733"/>
            <a:ext cx="5354271" cy="2816741"/>
          </a:xfrm>
          <a:prstGeom prst="rect">
            <a:avLst/>
          </a:prstGeom>
        </p:spPr>
      </p:pic>
    </p:spTree>
    <p:extLst>
      <p:ext uri="{BB962C8B-B14F-4D97-AF65-F5344CB8AC3E}">
        <p14:creationId xmlns:p14="http://schemas.microsoft.com/office/powerpoint/2010/main" val="2567305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6765542"/>
              </p:ext>
            </p:extLst>
          </p:nvPr>
        </p:nvGraphicFramePr>
        <p:xfrm>
          <a:off x="774365" y="1998842"/>
          <a:ext cx="9502976" cy="3860800"/>
        </p:xfrm>
        <a:graphic>
          <a:graphicData uri="http://schemas.openxmlformats.org/drawingml/2006/table">
            <a:tbl>
              <a:tblPr firstRow="1" bandRow="1">
                <a:tableStyleId>{5C22544A-7EE6-4342-B048-85BDC9FD1C3A}</a:tableStyleId>
              </a:tblPr>
              <a:tblGrid>
                <a:gridCol w="1569590"/>
                <a:gridCol w="7933386"/>
              </a:tblGrid>
              <a:tr h="370840">
                <a:tc>
                  <a:txBody>
                    <a:bodyPr/>
                    <a:lstStyle/>
                    <a:p>
                      <a:r>
                        <a:rPr lang="en-US" dirty="0" smtClean="0"/>
                        <a:t>Date</a:t>
                      </a:r>
                      <a:endParaRPr lang="en-US" dirty="0"/>
                    </a:p>
                  </a:txBody>
                  <a:tcPr/>
                </a:tc>
                <a:tc>
                  <a:txBody>
                    <a:bodyPr/>
                    <a:lstStyle/>
                    <a:p>
                      <a:r>
                        <a:rPr lang="en-US" dirty="0" smtClean="0"/>
                        <a:t>Description</a:t>
                      </a:r>
                      <a:endParaRPr lang="en-US" dirty="0"/>
                    </a:p>
                  </a:txBody>
                  <a:tcPr/>
                </a:tc>
              </a:tr>
              <a:tr h="370840">
                <a:tc>
                  <a:txBody>
                    <a:bodyPr/>
                    <a:lstStyle/>
                    <a:p>
                      <a:r>
                        <a:rPr lang="en-US" dirty="0" smtClean="0"/>
                        <a:t>3/22/2016</a:t>
                      </a:r>
                      <a:endParaRPr lang="en-US" dirty="0"/>
                    </a:p>
                  </a:txBody>
                  <a:tcPr/>
                </a:tc>
                <a:tc>
                  <a:txBody>
                    <a:bodyPr/>
                    <a:lstStyle/>
                    <a:p>
                      <a:r>
                        <a:rPr lang="en-US" dirty="0" smtClean="0"/>
                        <a:t>Analyze the data structure and</a:t>
                      </a:r>
                      <a:r>
                        <a:rPr lang="en-US" baseline="0" dirty="0" smtClean="0"/>
                        <a:t> devise strategies for data analysis.</a:t>
                      </a:r>
                      <a:endParaRPr lang="en-US" dirty="0"/>
                    </a:p>
                  </a:txBody>
                  <a:tcPr/>
                </a:tc>
              </a:tr>
              <a:tr h="370840">
                <a:tc>
                  <a:txBody>
                    <a:bodyPr/>
                    <a:lstStyle/>
                    <a:p>
                      <a:r>
                        <a:rPr lang="en-US" dirty="0" smtClean="0"/>
                        <a:t>3/29/2016</a:t>
                      </a:r>
                      <a:endParaRPr lang="en-US" dirty="0"/>
                    </a:p>
                  </a:txBody>
                  <a:tcPr/>
                </a:tc>
                <a:tc>
                  <a:txBody>
                    <a:bodyPr/>
                    <a:lstStyle/>
                    <a:p>
                      <a:r>
                        <a:rPr lang="en-US" dirty="0" smtClean="0"/>
                        <a:t>Write components to parse JSON review data and product meta data, Load dictionary</a:t>
                      </a:r>
                      <a:r>
                        <a:rPr lang="en-US" baseline="0" dirty="0" smtClean="0"/>
                        <a:t> (LIWC) data for comparison from CSV, custom format</a:t>
                      </a:r>
                      <a:r>
                        <a:rPr lang="en-US" dirty="0" smtClean="0"/>
                        <a:t>  in </a:t>
                      </a:r>
                      <a:r>
                        <a:rPr lang="en-US" baseline="0" dirty="0" smtClean="0"/>
                        <a:t>Scala and perform unit testing for each module.</a:t>
                      </a:r>
                      <a:endParaRPr lang="en-US" dirty="0"/>
                    </a:p>
                  </a:txBody>
                  <a:tcPr/>
                </a:tc>
              </a:tr>
              <a:tr h="370840">
                <a:tc>
                  <a:txBody>
                    <a:bodyPr/>
                    <a:lstStyle/>
                    <a:p>
                      <a:r>
                        <a:rPr lang="en-US" dirty="0" smtClean="0"/>
                        <a:t>4/5/2016</a:t>
                      </a:r>
                      <a:endParaRPr lang="en-US" dirty="0"/>
                    </a:p>
                  </a:txBody>
                  <a:tcPr/>
                </a:tc>
                <a:tc>
                  <a:txBody>
                    <a:bodyPr/>
                    <a:lstStyle/>
                    <a:p>
                      <a:r>
                        <a:rPr lang="en-US" dirty="0" smtClean="0"/>
                        <a:t>Compare the review text </a:t>
                      </a:r>
                      <a:r>
                        <a:rPr lang="en-US" baseline="0" dirty="0" smtClean="0"/>
                        <a:t>with LIWC dictionary data and calculate the percentage of words in each dimension and perform unit testing. Scale the component modules to process Big Data using Apache Spark. Load the final out put of the comparisons and the product meta data to NoSQL DB (HBase (TBD)) .</a:t>
                      </a:r>
                      <a:endParaRPr lang="en-US" dirty="0"/>
                    </a:p>
                  </a:txBody>
                  <a:tcPr/>
                </a:tc>
              </a:tr>
              <a:tr h="370840">
                <a:tc>
                  <a:txBody>
                    <a:bodyPr/>
                    <a:lstStyle/>
                    <a:p>
                      <a:r>
                        <a:rPr lang="en-US" dirty="0" smtClean="0"/>
                        <a:t>4/12/2016</a:t>
                      </a:r>
                      <a:endParaRPr lang="en-US" dirty="0"/>
                    </a:p>
                  </a:txBody>
                  <a:tcPr/>
                </a:tc>
                <a:tc>
                  <a:txBody>
                    <a:bodyPr/>
                    <a:lstStyle/>
                    <a:p>
                      <a:r>
                        <a:rPr lang="en-US" dirty="0" smtClean="0"/>
                        <a:t>Classify</a:t>
                      </a:r>
                      <a:r>
                        <a:rPr lang="en-US" baseline="0" dirty="0" smtClean="0"/>
                        <a:t> the reviews using Spark </a:t>
                      </a:r>
                      <a:r>
                        <a:rPr lang="en-US" baseline="0" dirty="0" err="1" smtClean="0"/>
                        <a:t>Mlib</a:t>
                      </a:r>
                      <a:r>
                        <a:rPr lang="en-US" baseline="0" dirty="0" smtClean="0"/>
                        <a:t> and perform unit testing.</a:t>
                      </a:r>
                      <a:endParaRPr lang="en-US" dirty="0"/>
                    </a:p>
                  </a:txBody>
                  <a:tcPr/>
                </a:tc>
              </a:tr>
              <a:tr h="370840">
                <a:tc>
                  <a:txBody>
                    <a:bodyPr/>
                    <a:lstStyle/>
                    <a:p>
                      <a:r>
                        <a:rPr lang="en-US" dirty="0" smtClean="0"/>
                        <a:t>4/19/2015</a:t>
                      </a:r>
                      <a:endParaRPr lang="en-US" dirty="0"/>
                    </a:p>
                  </a:txBody>
                  <a:tcPr/>
                </a:tc>
                <a:tc>
                  <a:txBody>
                    <a:bodyPr/>
                    <a:lstStyle/>
                    <a:p>
                      <a:r>
                        <a:rPr lang="en-US" dirty="0" smtClean="0"/>
                        <a:t>Design tools and dashboards</a:t>
                      </a:r>
                      <a:r>
                        <a:rPr lang="en-US" baseline="0" dirty="0" smtClean="0"/>
                        <a:t> for Business Intelligence.</a:t>
                      </a:r>
                      <a:endParaRPr lang="en-US" dirty="0"/>
                    </a:p>
                  </a:txBody>
                  <a:tcPr/>
                </a:tc>
              </a:tr>
            </a:tbl>
          </a:graphicData>
        </a:graphic>
      </p:graphicFrame>
    </p:spTree>
    <p:extLst>
      <p:ext uri="{BB962C8B-B14F-4D97-AF65-F5344CB8AC3E}">
        <p14:creationId xmlns:p14="http://schemas.microsoft.com/office/powerpoint/2010/main" val="437517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Scala</a:t>
            </a:r>
            <a:endParaRPr lang="en-US" dirty="0"/>
          </a:p>
        </p:txBody>
      </p:sp>
      <p:sp>
        <p:nvSpPr>
          <p:cNvPr id="3" name="Content Placeholder 2"/>
          <p:cNvSpPr>
            <a:spLocks noGrp="1"/>
          </p:cNvSpPr>
          <p:nvPr>
            <p:ph idx="1"/>
          </p:nvPr>
        </p:nvSpPr>
        <p:spPr>
          <a:xfrm>
            <a:off x="684212" y="1986565"/>
            <a:ext cx="8534400" cy="3615267"/>
          </a:xfrm>
        </p:spPr>
        <p:txBody>
          <a:bodyPr>
            <a:normAutofit/>
          </a:bodyPr>
          <a:lstStyle/>
          <a:p>
            <a:r>
              <a:rPr lang="en-US" dirty="0" smtClean="0"/>
              <a:t>Read data from NoSQL data base</a:t>
            </a:r>
          </a:p>
          <a:p>
            <a:r>
              <a:rPr lang="en-US" dirty="0" smtClean="0"/>
              <a:t>Parse reviews (JSON format)</a:t>
            </a:r>
          </a:p>
          <a:p>
            <a:r>
              <a:rPr lang="en-US" dirty="0" smtClean="0"/>
              <a:t>Break down the reviews in to words</a:t>
            </a:r>
          </a:p>
          <a:p>
            <a:r>
              <a:rPr lang="en-US" dirty="0" smtClean="0"/>
              <a:t>Identify the word category by comparing against the LIWC dictionary </a:t>
            </a:r>
          </a:p>
          <a:p>
            <a:r>
              <a:rPr lang="en-US" dirty="0" smtClean="0"/>
              <a:t>Compute the percentage of words in each category </a:t>
            </a:r>
          </a:p>
          <a:p>
            <a:r>
              <a:rPr lang="en-US" dirty="0"/>
              <a:t>Parallelization using Spark and </a:t>
            </a:r>
            <a:r>
              <a:rPr lang="en-US" dirty="0" smtClean="0"/>
              <a:t>Scala</a:t>
            </a:r>
          </a:p>
          <a:p>
            <a:r>
              <a:rPr lang="en-US" dirty="0" smtClean="0"/>
              <a:t>Use Spark </a:t>
            </a:r>
            <a:r>
              <a:rPr lang="en-US" dirty="0" err="1" smtClean="0"/>
              <a:t>Mlib</a:t>
            </a:r>
            <a:r>
              <a:rPr lang="en-US" dirty="0" smtClean="0"/>
              <a:t> to identify the product category</a:t>
            </a:r>
            <a:endParaRPr lang="en-US" dirty="0"/>
          </a:p>
        </p:txBody>
      </p:sp>
    </p:spTree>
    <p:extLst>
      <p:ext uri="{BB962C8B-B14F-4D97-AF65-F5344CB8AC3E}">
        <p14:creationId xmlns:p14="http://schemas.microsoft.com/office/powerpoint/2010/main" val="1765481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8059"/>
            <a:ext cx="8534400" cy="1507067"/>
          </a:xfrm>
        </p:spPr>
        <p:txBody>
          <a:bodyPr/>
          <a:lstStyle/>
          <a:p>
            <a:r>
              <a:rPr lang="en-US" dirty="0" smtClean="0"/>
              <a:t>Acceptance criteria</a:t>
            </a:r>
            <a:endParaRPr lang="en-US" dirty="0"/>
          </a:p>
        </p:txBody>
      </p:sp>
      <p:sp>
        <p:nvSpPr>
          <p:cNvPr id="3" name="Content Placeholder 2"/>
          <p:cNvSpPr>
            <a:spLocks noGrp="1"/>
          </p:cNvSpPr>
          <p:nvPr>
            <p:ph idx="1"/>
          </p:nvPr>
        </p:nvSpPr>
        <p:spPr>
          <a:xfrm>
            <a:off x="684212" y="1986565"/>
            <a:ext cx="8534400" cy="3615267"/>
          </a:xfrm>
        </p:spPr>
        <p:txBody>
          <a:bodyPr/>
          <a:lstStyle/>
          <a:p>
            <a:r>
              <a:rPr lang="en-US" dirty="0" smtClean="0"/>
              <a:t>Parse the JSON data (20 GB) using Scala and parallelize the process using spark</a:t>
            </a:r>
          </a:p>
          <a:p>
            <a:r>
              <a:rPr lang="en-US" dirty="0" smtClean="0"/>
              <a:t>Use text analyzer to categorize the words into one of the 85 dimensions  </a:t>
            </a:r>
            <a:r>
              <a:rPr lang="en-US" dirty="0" smtClean="0"/>
              <a:t>for </a:t>
            </a:r>
            <a:r>
              <a:rPr lang="en-US" dirty="0" smtClean="0"/>
              <a:t>LIWC</a:t>
            </a:r>
          </a:p>
          <a:p>
            <a:r>
              <a:rPr lang="en-US" dirty="0" smtClean="0"/>
              <a:t>Business users should be able to identify Top 5 favorable products and 5 least favored products in any of the category</a:t>
            </a:r>
            <a:endParaRPr lang="en-US" dirty="0" smtClean="0"/>
          </a:p>
        </p:txBody>
      </p:sp>
    </p:spTree>
    <p:extLst>
      <p:ext uri="{BB962C8B-B14F-4D97-AF65-F5344CB8AC3E}">
        <p14:creationId xmlns:p14="http://schemas.microsoft.com/office/powerpoint/2010/main" val="191281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282" y="2388075"/>
            <a:ext cx="8534400" cy="1507067"/>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5923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459</TotalTime>
  <Words>470</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Critique Mining (Ecommerce product reviews)</vt:lpstr>
      <vt:lpstr>Goals</vt:lpstr>
      <vt:lpstr>Methodology</vt:lpstr>
      <vt:lpstr>Data sources</vt:lpstr>
      <vt:lpstr>Milestones</vt:lpstr>
      <vt:lpstr>Scala</vt:lpstr>
      <vt:lpstr>Acceptance criteria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(Ecommerce product reviews)</dc:title>
  <dc:creator>BalaManikandan Gopalakrishnan</dc:creator>
  <cp:lastModifiedBy>BalaManikandan Gopalakrishnan</cp:lastModifiedBy>
  <cp:revision>27</cp:revision>
  <dcterms:created xsi:type="dcterms:W3CDTF">2016-03-15T03:05:53Z</dcterms:created>
  <dcterms:modified xsi:type="dcterms:W3CDTF">2016-03-22T20:36:13Z</dcterms:modified>
</cp:coreProperties>
</file>