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1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4081-E3D9-40C4-9786-C6D87864E4A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991B-021D-480F-A4A4-3D80EFE6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4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BoiBikreta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Online Book-Selling Database Management System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and Attributes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Book	(Book id, Book name, Edition, Publisher id, Price, 				Availability)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Author	(Author id, Author name)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Genre	(Genre id, Genre name)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Publisher	(Publisher id, Publisher name)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Store	(Store id, Store name, Address)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Employee	(Employee id, Employee name, Job id, Salary, Address)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Job		(Job id, Job name)</a:t>
            </a:r>
          </a:p>
        </p:txBody>
      </p:sp>
    </p:spTree>
    <p:extLst>
      <p:ext uri="{BB962C8B-B14F-4D97-AF65-F5344CB8AC3E}">
        <p14:creationId xmlns:p14="http://schemas.microsoft.com/office/powerpoint/2010/main" val="91026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and Attributes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Customer	(Customer id, Customer name, Address)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Order	(Order id, Customer id, Employee id, Order date, Ship date, 		Total price)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Offer	(Offer id, Offer name, Start date, End date)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Supplier	(Supplier id, Supplier name, Address)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Supply	(Supply id, Supplier id, Store id, Order date, Ship date, 			Total price)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Described 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odel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Relationship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91"/>
          <a:stretch/>
        </p:blipFill>
        <p:spPr>
          <a:xfrm>
            <a:off x="955510" y="1"/>
            <a:ext cx="10247344" cy="6857999"/>
          </a:xfrm>
        </p:spPr>
      </p:pic>
    </p:spTree>
    <p:extLst>
      <p:ext uri="{BB962C8B-B14F-4D97-AF65-F5344CB8AC3E}">
        <p14:creationId xmlns:p14="http://schemas.microsoft.com/office/powerpoint/2010/main" val="163440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Described using Crow’s Foot Model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Schema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7" b="6344"/>
          <a:stretch/>
        </p:blipFill>
        <p:spPr>
          <a:xfrm>
            <a:off x="1073454" y="0"/>
            <a:ext cx="10195433" cy="6857999"/>
          </a:xfrm>
        </p:spPr>
      </p:pic>
    </p:spTree>
    <p:extLst>
      <p:ext uri="{BB962C8B-B14F-4D97-AF65-F5344CB8AC3E}">
        <p14:creationId xmlns:p14="http://schemas.microsoft.com/office/powerpoint/2010/main" val="9121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Prepared By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Name: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Tanveer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Muttaqueen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Student id: 1505002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Name: Mohammad Tawhidul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Hasan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Bhuiyan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Student id: 1505008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4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50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BoiBikreta</vt:lpstr>
      <vt:lpstr>Entity and Attributes</vt:lpstr>
      <vt:lpstr>Entity and Attributes</vt:lpstr>
      <vt:lpstr>Entity Relationship Diagram</vt:lpstr>
      <vt:lpstr>PowerPoint Presentation</vt:lpstr>
      <vt:lpstr>Schema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BoiBikreta</dc:title>
  <dc:creator>Tawhidul Bhuiyan</dc:creator>
  <cp:lastModifiedBy>Tawhidul Bhuiyan</cp:lastModifiedBy>
  <cp:revision>11</cp:revision>
  <dcterms:created xsi:type="dcterms:W3CDTF">2017-10-23T14:53:45Z</dcterms:created>
  <dcterms:modified xsi:type="dcterms:W3CDTF">2017-10-24T17:40:57Z</dcterms:modified>
</cp:coreProperties>
</file>