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IN"/>
          </a:p>
        </p:txBody>
      </p:sp>
      <p:sp>
        <p:nvSpPr>
          <p:cNvPr id="104863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1" name=""/>
          <p:cNvSpPr>
            <a:spLocks noGrp="1"/>
          </p:cNvSpPr>
          <p:nvPr>
            <p:ph type="body"/>
          </p:nvPr>
        </p:nvSpPr>
        <p:spPr/>
        <p:txBody>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5"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9" name="object 7"/>
          <p:cNvSpPr txBox="1">
            <a:spLocks noGrp="1"/>
          </p:cNvSpPr>
          <p:nvPr>
            <p:ph type="ctrTitle"/>
          </p:nvPr>
        </p:nvSpPr>
        <p:spPr>
          <a:xfrm>
            <a:off x="135788" y="0"/>
            <a:ext cx="8777173" cy="1616710"/>
          </a:xfrm>
          <a:prstGeom prst="rect"/>
        </p:spPr>
        <p:txBody>
          <a:bodyPr bIns="0" lIns="0" rIns="0" rtlCol="0" tIns="16510" vert="horz" wrap="square">
            <a:spAutoFit/>
          </a:bodyPr>
          <a:p>
            <a:pPr marL="3213735">
              <a:spcBef>
                <a:spcPts val="130"/>
              </a:spcBef>
            </a:pPr>
            <a:r>
              <a:rPr b="1" dirty="0" sz="5400" i="0" lang="en-US">
                <a:solidFill>
                  <a:srgbClr val="0F0F0F"/>
                </a:solidFill>
                <a:effectLst/>
                <a:latin typeface="Times New Roman" panose="02020603050405020304" pitchFamily="18" charset="0"/>
                <a:cs typeface="Times New Roman" panose="02020603050405020304" pitchFamily="18" charset="0"/>
              </a:rPr>
              <a:t>Digital Portfolio </a:t>
            </a:r>
            <a:br>
              <a:rPr b="1" dirty="0" sz="540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1" name="TextBox 13"/>
          <p:cNvSpPr txBox="1"/>
          <p:nvPr/>
        </p:nvSpPr>
        <p:spPr>
          <a:xfrm>
            <a:off x="703982" y="3314150"/>
            <a:ext cx="10461160" cy="2225040"/>
          </a:xfrm>
          <a:prstGeom prst="rect"/>
          <a:noFill/>
        </p:spPr>
        <p:txBody>
          <a:bodyPr anchor="t" bIns="45720" lIns="91440" rIns="91440" rtlCol="0" tIns="45720" wrap="square">
            <a:spAutoFit/>
          </a:bodyPr>
          <a:p>
            <a:r>
              <a:rPr dirty="0" sz="2400" lang="en-US"/>
              <a:t>STUDENT NAME: </a:t>
            </a:r>
            <a:r>
              <a:rPr altLang="en-IN" dirty="0" sz="2400" lang="en-US"/>
              <a:t>M</a:t>
            </a:r>
            <a:r>
              <a:rPr altLang="en-IN" dirty="0" sz="2400" lang="en-US"/>
              <a:t>.</a:t>
            </a:r>
            <a:r>
              <a:rPr altLang="en-IN" dirty="0" sz="2400" lang="en-US"/>
              <a:t>T</a:t>
            </a:r>
            <a:r>
              <a:rPr altLang="en-IN" dirty="0" sz="2400" lang="en-US"/>
              <a:t>h</a:t>
            </a:r>
            <a:r>
              <a:rPr altLang="en-IN" dirty="0" sz="2400" lang="en-US"/>
              <a:t>e</a:t>
            </a:r>
            <a:r>
              <a:rPr altLang="en-IN" dirty="0" sz="2400" lang="en-US"/>
              <a:t>e</a:t>
            </a:r>
            <a:r>
              <a:rPr altLang="en-IN" dirty="0" sz="2400" lang="en-US"/>
              <a:t>r</a:t>
            </a:r>
            <a:r>
              <a:rPr altLang="en-IN" dirty="0" sz="2400" lang="en-US"/>
              <a:t>t</a:t>
            </a:r>
            <a:r>
              <a:rPr altLang="en-IN" dirty="0" sz="2400" lang="en-US"/>
              <a:t>h</a:t>
            </a:r>
            <a:r>
              <a:rPr altLang="en-IN" dirty="0" sz="2400" lang="en-US"/>
              <a:t>a</a:t>
            </a:r>
            <a:r>
              <a:rPr altLang="en-IN" dirty="0" sz="2400" lang="en-US"/>
              <a:t>g</a:t>
            </a:r>
            <a:r>
              <a:rPr altLang="en-IN" dirty="0" sz="2400" lang="en-US"/>
              <a:t>i</a:t>
            </a:r>
            <a:r>
              <a:rPr altLang="en-IN" dirty="0" sz="2400" lang="en-US"/>
              <a:t>r</a:t>
            </a:r>
            <a:r>
              <a:rPr altLang="en-IN" dirty="0" sz="2400" lang="en-US"/>
              <a:t>i</a:t>
            </a:r>
            <a:endParaRPr altLang="en-US" sz="2000" lang="zh-CN"/>
          </a:p>
          <a:p>
            <a:r>
              <a:rPr dirty="0" sz="2400" lang="en-US"/>
              <a:t>REGISTER NO AND NMID:81E98CF4551C107B36A4CE4A5FBB17D1 </a:t>
            </a:r>
            <a:endParaRPr dirty="0" sz="2000" lang="en-US">
              <a:cs typeface="Calibri"/>
            </a:endParaRPr>
          </a:p>
          <a:p>
            <a:r>
              <a:rPr dirty="0" sz="2400" lang="en-US"/>
              <a:t>DEPARTMENT: </a:t>
            </a:r>
            <a:r>
              <a:rPr altLang="en-IN" dirty="0" sz="2400" lang="en-US"/>
              <a:t>B</a:t>
            </a:r>
            <a:r>
              <a:rPr altLang="en-IN" dirty="0" sz="2400" lang="en-US"/>
              <a:t>.</a:t>
            </a:r>
            <a:r>
              <a:rPr altLang="en-IN" dirty="0" sz="2400" lang="en-US"/>
              <a:t>s</a:t>
            </a:r>
            <a:r>
              <a:rPr altLang="en-IN" dirty="0" sz="2400" lang="en-US"/>
              <a:t>c</a:t>
            </a:r>
            <a:r>
              <a:rPr altLang="en-IN" dirty="0" sz="2400" lang="en-US"/>
              <a:t>,</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a:t>
            </a:r>
            <a:r>
              <a:rPr altLang="en-IN" dirty="0" sz="2400" lang="en-US"/>
              <a:t>e</a:t>
            </a:r>
            <a:r>
              <a:rPr altLang="en-IN" dirty="0" sz="2400" lang="en-US"/>
              <a:t>r</a:t>
            </a:r>
            <a:r>
              <a:rPr altLang="en-IN" dirty="0" sz="2400" lang="en-US"/>
              <a:t> </a:t>
            </a:r>
            <a:r>
              <a:rPr altLang="en-IN" dirty="0" sz="2400" lang="en-US"/>
              <a:t>s</a:t>
            </a:r>
            <a:r>
              <a:rPr altLang="en-IN" dirty="0" sz="2400" lang="en-US"/>
              <a:t>c</a:t>
            </a:r>
            <a:r>
              <a:rPr altLang="en-IN" dirty="0" sz="2400" lang="en-US"/>
              <a:t>i</a:t>
            </a:r>
            <a:r>
              <a:rPr altLang="en-IN" dirty="0" sz="2400" lang="en-US"/>
              <a:t>ence </a:t>
            </a:r>
            <a:endParaRPr altLang="en-US" sz="2000" lang="zh-CN"/>
          </a:p>
          <a:p>
            <a:r>
              <a:rPr dirty="0" sz="2400" lang="en-US"/>
              <a:t>COLLEGE:</a:t>
            </a:r>
            <a:r>
              <a:rPr altLang="en-IN" dirty="0" sz="2400" lang="en-US"/>
              <a:t> </a:t>
            </a:r>
            <a:r>
              <a:rPr altLang="en-IN" dirty="0" sz="2400" lang="en-US"/>
              <a:t>S</a:t>
            </a:r>
            <a:r>
              <a:rPr altLang="en-IN" dirty="0" sz="2400" lang="en-US"/>
              <a:t>h</a:t>
            </a:r>
            <a:r>
              <a:rPr altLang="en-IN" dirty="0" sz="2400" lang="en-US"/>
              <a:t>a</a:t>
            </a:r>
            <a:r>
              <a:rPr altLang="en-IN" dirty="0" sz="2400" lang="en-US"/>
              <a:t>n</a:t>
            </a:r>
            <a:r>
              <a:rPr altLang="en-IN" dirty="0" sz="2400" lang="en-US"/>
              <a:t>m</a:t>
            </a:r>
            <a:r>
              <a:rPr altLang="en-IN" dirty="0" sz="2400" lang="en-US"/>
              <a:t>uga </a:t>
            </a:r>
            <a:r>
              <a:rPr altLang="en-IN" dirty="0" sz="2400" lang="en-US"/>
              <a:t>industries </a:t>
            </a:r>
            <a:r>
              <a:rPr altLang="en-IN" dirty="0" sz="2400" lang="en-US"/>
              <a:t>arts </a:t>
            </a:r>
            <a:r>
              <a:rPr altLang="en-IN" dirty="0" sz="2400" lang="en-US"/>
              <a:t>and </a:t>
            </a:r>
            <a:r>
              <a:rPr altLang="en-IN" dirty="0" sz="2400" lang="en-US"/>
              <a:t>science </a:t>
            </a:r>
            <a:r>
              <a:rPr altLang="en-IN" dirty="0" sz="2400" lang="en-US"/>
              <a:t>college </a:t>
            </a:r>
            <a:endParaRPr altLang="en-US" sz="2000" lang="zh-CN"/>
          </a:p>
          <a:p>
            <a:r>
              <a:rPr altLang="en-IN" dirty="0" sz="2400" lang="en-US"/>
              <a:t>U</a:t>
            </a:r>
            <a:r>
              <a:rPr altLang="en-IN" dirty="0" sz="2400" lang="en-US"/>
              <a:t>N</a:t>
            </a:r>
            <a:r>
              <a:rPr altLang="en-IN" dirty="0" sz="2400" lang="en-US"/>
              <a:t>I</a:t>
            </a:r>
            <a:r>
              <a:rPr altLang="en-IN" dirty="0" sz="2400" lang="en-US"/>
              <a:t>VERSITY</a:t>
            </a:r>
            <a:r>
              <a:rPr altLang="en-IN" dirty="0" sz="2400" lang="en-US"/>
              <a:t>:</a:t>
            </a:r>
            <a:r>
              <a:rPr altLang="en-IN" dirty="0" sz="2400" lang="en-US"/>
              <a:t> Thiruvalluvar </a:t>
            </a:r>
            <a:r>
              <a:rPr altLang="en-IN" dirty="0" sz="2400" lang="en-US"/>
              <a:t>University </a:t>
            </a:r>
            <a:endParaRPr altLang="en-US" sz="2000"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9163819" cy="740411"/>
          </a:xfrm>
          <a:prstGeom prst="rect"/>
        </p:spPr>
        <p:txBody>
          <a:bodyPr bIns="0" lIns="0" rIns="0" rtlCol="0" tIns="16510" vert="horz" wrap="square">
            <a:spAutoFit/>
          </a:bodyPr>
          <a:p>
            <a:pPr marL="12700">
              <a:lnSpc>
                <a:spcPct val="100000"/>
              </a:lnSpc>
              <a:spcBef>
                <a:spcPts val="130"/>
              </a:spcBef>
            </a:pPr>
            <a:r>
              <a:rPr dirty="0" sz="480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73" name=""/>
          <p:cNvPicPr>
            <a:picLocks/>
          </p:cNvPicPr>
          <p:nvPr/>
        </p:nvPicPr>
        <p:blipFill>
          <a:blip xmlns:r="http://schemas.openxmlformats.org/officeDocument/2006/relationships" r:embed="rId2"/>
          <a:stretch>
            <a:fillRect/>
          </a:stretch>
        </p:blipFill>
        <p:spPr>
          <a:xfrm rot="0">
            <a:off x="5335489" y="1842714"/>
            <a:ext cx="2387017" cy="4726507"/>
          </a:xfrm>
          <a:prstGeom prst="rect"/>
        </p:spPr>
      </p:pic>
      <p:pic>
        <p:nvPicPr>
          <p:cNvPr id="2097174" name=""/>
          <p:cNvPicPr>
            <a:picLocks/>
          </p:cNvPicPr>
          <p:nvPr/>
        </p:nvPicPr>
        <p:blipFill>
          <a:blip xmlns:r="http://schemas.openxmlformats.org/officeDocument/2006/relationships" r:embed="rId3"/>
          <a:stretch>
            <a:fillRect/>
          </a:stretch>
        </p:blipFill>
        <p:spPr>
          <a:xfrm rot="0" flipH="1">
            <a:off x="7897118" y="1787734"/>
            <a:ext cx="2097541" cy="4698303"/>
          </a:xfrm>
          <a:prstGeom prst="rect"/>
        </p:spPr>
      </p:pic>
      <p:pic>
        <p:nvPicPr>
          <p:cNvPr id="2097175" name=""/>
          <p:cNvPicPr>
            <a:picLocks/>
          </p:cNvPicPr>
          <p:nvPr/>
        </p:nvPicPr>
        <p:blipFill>
          <a:blip xmlns:r="http://schemas.openxmlformats.org/officeDocument/2006/relationships" r:embed="rId4"/>
          <a:stretch>
            <a:fillRect/>
          </a:stretch>
        </p:blipFill>
        <p:spPr>
          <a:xfrm rot="0">
            <a:off x="2601996" y="1848135"/>
            <a:ext cx="2558882" cy="471566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4" name="object 7"/>
          <p:cNvSpPr txBox="1">
            <a:spLocks noGrp="1"/>
          </p:cNvSpPr>
          <p:nvPr>
            <p:ph type="title"/>
          </p:nvPr>
        </p:nvSpPr>
        <p:spPr>
          <a:xfrm>
            <a:off x="755329" y="715108"/>
            <a:ext cx="5982862" cy="813435"/>
          </a:xfrm>
          <a:prstGeom prst="rect"/>
        </p:spPr>
        <p:txBody>
          <a:bodyPr bIns="0" lIns="0" rIns="0" rtlCol="0" tIns="13335" vert="horz" wrap="square">
            <a:spAutoFit/>
          </a:bodyPr>
          <a:p>
            <a:pPr marL="12700">
              <a:lnSpc>
                <a:spcPct val="100000"/>
              </a:lnSpc>
              <a:spcBef>
                <a:spcPts val="105"/>
              </a:spcBef>
            </a:pPr>
            <a:r>
              <a:rPr b="1" dirty="0" sz="5400" lang="en-IN"/>
              <a:t>CONCLUSION</a:t>
            </a:r>
            <a:endParaRPr b="1" dirty="0"/>
          </a:p>
        </p:txBody>
      </p:sp>
      <p:sp>
        <p:nvSpPr>
          <p:cNvPr id="104860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4" name=""/>
          <p:cNvSpPr txBox="1"/>
          <p:nvPr/>
        </p:nvSpPr>
        <p:spPr>
          <a:xfrm>
            <a:off x="755330" y="1918334"/>
            <a:ext cx="7095438" cy="3444240"/>
          </a:xfrm>
          <a:prstGeom prst="rect"/>
        </p:spPr>
        <p:txBody>
          <a:bodyPr rtlCol="0" wrap="square">
            <a:spAutoFit/>
          </a:bodyPr>
          <a:p>
            <a:r>
              <a:rPr sz="2800" lang="en-IN">
                <a:solidFill>
                  <a:srgbClr val="000000"/>
                </a:solidFill>
              </a:rPr>
              <a:t>The portfolio website fulfills its purpose of acting as a digital identity for a web designer. It not only provides an engaging user experience but also highlights professional expertise effectively. Future improvements may include adding a blog section, dark/light mode toggle, and backend integration for the contact form.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grpSp>
        <p:nvGrpSpPr>
          <p:cNvPr id="31"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17"/>
          <p:cNvSpPr txBox="1">
            <a:spLocks noGrp="1"/>
          </p:cNvSpPr>
          <p:nvPr>
            <p:ph type="title"/>
          </p:nvPr>
        </p:nvSpPr>
        <p:spPr>
          <a:xfrm>
            <a:off x="739775" y="829627"/>
            <a:ext cx="5804004" cy="740410"/>
          </a:xfrm>
          <a:prstGeom prst="rect"/>
        </p:spPr>
        <p:txBody>
          <a:bodyPr bIns="0" lIns="0" rIns="0" rtlCol="0" tIns="16510" vert="horz" wrap="square">
            <a:spAutoFit/>
          </a:bodyPr>
          <a:p>
            <a:pPr marL="12700">
              <a:lnSpc>
                <a:spcPct val="100000"/>
              </a:lnSpc>
              <a:spcBef>
                <a:spcPts val="130"/>
              </a:spcBef>
            </a:pPr>
            <a:r>
              <a:rPr dirty="0" sz="4800" spc="5"/>
              <a:t>PROJECT</a:t>
            </a:r>
            <a:r>
              <a:rPr dirty="0" sz="4800" spc="-85"/>
              <a:t> </a:t>
            </a:r>
            <a:r>
              <a:rPr dirty="0" sz="480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0" name=""/>
          <p:cNvSpPr txBox="1"/>
          <p:nvPr/>
        </p:nvSpPr>
        <p:spPr>
          <a:xfrm>
            <a:off x="1269538" y="3061493"/>
            <a:ext cx="7887659" cy="1691639"/>
          </a:xfrm>
          <a:prstGeom prst="rect"/>
        </p:spPr>
        <p:txBody>
          <a:bodyPr rtlCol="0" wrap="square">
            <a:spAutoFit/>
          </a:bodyPr>
          <a:p>
            <a:r>
              <a:rPr sz="5400" lang="en-IN">
                <a:solidFill>
                  <a:srgbClr val="000000"/>
                </a:solidFill>
              </a:rPr>
              <a:t>Personal Portfolio Website for a Web Designer</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2294158" y="445388"/>
            <a:ext cx="4421987" cy="813434"/>
          </a:xfrm>
          <a:prstGeom prst="rect"/>
        </p:spPr>
        <p:txBody>
          <a:bodyPr bIns="0" lIns="0" rIns="0" rtlCol="0" tIns="13335" vert="horz" wrap="square">
            <a:spAutoFit/>
          </a:bodyPr>
          <a:p>
            <a:pPr marL="12700">
              <a:lnSpc>
                <a:spcPct val="100000"/>
              </a:lnSpc>
              <a:spcBef>
                <a:spcPts val="105"/>
              </a:spcBef>
            </a:pPr>
            <a:r>
              <a:rPr dirty="0" sz="5400" spc="25"/>
              <a:t>A</a:t>
            </a:r>
            <a:r>
              <a:rPr dirty="0" sz="5400" spc="-5"/>
              <a:t>G</a:t>
            </a:r>
            <a:r>
              <a:rPr dirty="0" sz="5400" spc="-35"/>
              <a:t>E</a:t>
            </a:r>
            <a:r>
              <a:rPr dirty="0" sz="5400" spc="15"/>
              <a:t>N</a:t>
            </a:r>
            <a:r>
              <a:rPr dirty="0" sz="540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10675" y="1344125"/>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338834" y="575042"/>
            <a:ext cx="8439758" cy="740410"/>
          </a:xfrm>
          <a:prstGeom prst="rect"/>
        </p:spPr>
        <p:txBody>
          <a:bodyPr bIns="0" lIns="0" rIns="0" rtlCol="0" tIns="16510" vert="horz" wrap="square">
            <a:spAutoFit/>
          </a:bodyPr>
          <a:p>
            <a:pPr marL="12700">
              <a:lnSpc>
                <a:spcPct val="100000"/>
              </a:lnSpc>
              <a:spcBef>
                <a:spcPts val="130"/>
              </a:spcBef>
              <a:tabLst>
                <a:tab algn="l" pos="2727960"/>
              </a:tabLst>
            </a:pPr>
            <a:r>
              <a:rPr dirty="0" sz="4800" spc="-20"/>
              <a:t>P</a:t>
            </a:r>
            <a:r>
              <a:rPr dirty="0" sz="4800" spc="15"/>
              <a:t>ROB</a:t>
            </a:r>
            <a:r>
              <a:rPr dirty="0" sz="4800" spc="55"/>
              <a:t>L</a:t>
            </a:r>
            <a:r>
              <a:rPr dirty="0" sz="4800" spc="-20"/>
              <a:t>E</a:t>
            </a:r>
            <a:r>
              <a:rPr altLang="en-IN" dirty="0" sz="4800" lang="en-US" spc="20"/>
              <a:t>M</a:t>
            </a:r>
            <a:r>
              <a:rPr altLang="en-IN" dirty="0" sz="4800" lang="en-US" spc="20"/>
              <a:t> </a:t>
            </a:r>
            <a:r>
              <a:rPr dirty="0" sz="4800" spc="10"/>
              <a:t>S</a:t>
            </a:r>
            <a:r>
              <a:rPr dirty="0" sz="4800" spc="-370"/>
              <a:t>T</a:t>
            </a:r>
            <a:r>
              <a:rPr dirty="0" sz="4800" spc="-375"/>
              <a:t>A</a:t>
            </a:r>
            <a:r>
              <a:rPr dirty="0" sz="4800" spc="15"/>
              <a:t>T</a:t>
            </a:r>
            <a:r>
              <a:rPr dirty="0" sz="4800" spc="-10"/>
              <a:t>E</a:t>
            </a:r>
            <a:r>
              <a:rPr dirty="0" sz="4800" spc="-20"/>
              <a:t>ME</a:t>
            </a:r>
            <a:r>
              <a:rPr dirty="0" sz="480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8" name=""/>
          <p:cNvSpPr txBox="1"/>
          <p:nvPr/>
        </p:nvSpPr>
        <p:spPr>
          <a:xfrm>
            <a:off x="676275" y="2032634"/>
            <a:ext cx="7418066" cy="3863341"/>
          </a:xfrm>
          <a:prstGeom prst="rect"/>
        </p:spPr>
        <p:txBody>
          <a:bodyPr rtlCol="0" wrap="square">
            <a:spAutoFit/>
          </a:bodyPr>
          <a:p>
            <a:r>
              <a:rPr sz="2800" lang="en-IN">
                <a:solidFill>
                  <a:srgbClr val="000000"/>
                </a:solidFill>
              </a:rPr>
              <a:t>In the digital era, professionals need an online presence to showcase their skills, projects, and services. Many designers and developers rely only on resumes or LinkedIn, which are often limited in customization and creativity. To stand out, there is a need for a personalized, interactive, and responsive portfolio website that not only highlights skills but also attracts clients and employers effectively.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658225" y="2647950"/>
            <a:ext cx="3533775" cy="3810000"/>
            <a:chOff x="8658225" y="2647950"/>
            <a:chExt cx="3533775" cy="381000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7"/>
          <p:cNvSpPr txBox="1">
            <a:spLocks noGrp="1"/>
          </p:cNvSpPr>
          <p:nvPr>
            <p:ph type="title"/>
          </p:nvPr>
        </p:nvSpPr>
        <p:spPr>
          <a:xfrm>
            <a:off x="676274" y="751033"/>
            <a:ext cx="8085960" cy="740411"/>
          </a:xfrm>
          <a:prstGeom prst="rect"/>
        </p:spPr>
        <p:txBody>
          <a:bodyPr bIns="0" lIns="0" rIns="0" rtlCol="0" tIns="16510" vert="horz" wrap="square">
            <a:spAutoFit/>
          </a:bodyPr>
          <a:p>
            <a:pPr marL="12700">
              <a:lnSpc>
                <a:spcPct val="100000"/>
              </a:lnSpc>
              <a:spcBef>
                <a:spcPts val="130"/>
              </a:spcBef>
              <a:tabLst>
                <a:tab algn="l" pos="2642870"/>
              </a:tabLst>
            </a:pPr>
            <a:r>
              <a:rPr dirty="0" sz="4800" spc="5"/>
              <a:t>PROJECT</a:t>
            </a:r>
            <a:r>
              <a:rPr altLang="en-IN" dirty="0" sz="4800" lang="en-US" spc="5"/>
              <a:t> </a:t>
            </a:r>
            <a:r>
              <a:rPr dirty="0" sz="480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9" name=""/>
          <p:cNvSpPr txBox="1"/>
          <p:nvPr/>
        </p:nvSpPr>
        <p:spPr>
          <a:xfrm>
            <a:off x="979161" y="2324905"/>
            <a:ext cx="6964673" cy="3444240"/>
          </a:xfrm>
          <a:prstGeom prst="rect"/>
        </p:spPr>
        <p:txBody>
          <a:bodyPr rtlCol="0" wrap="square">
            <a:spAutoFit/>
          </a:bodyPr>
          <a:p>
            <a:r>
              <a:rPr sz="2800" lang="en-IN">
                <a:solidFill>
                  <a:srgbClr val="000000"/>
                </a:solidFill>
              </a:rPr>
              <a:t>This project is a personal portfolio website designed to represent the skills, projects, and services of a web designer. The website is fully responsive, user-friendly, and interactive, featuring different sections such as Home, About Me, Projects, Services, Contact, and CV Download. It serves as a professional digital identity and an online resume.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5"/>
          <p:cNvSpPr txBox="1">
            <a:spLocks noGrp="1"/>
          </p:cNvSpPr>
          <p:nvPr>
            <p:ph type="title"/>
          </p:nvPr>
        </p:nvSpPr>
        <p:spPr>
          <a:xfrm>
            <a:off x="537458" y="667280"/>
            <a:ext cx="8519758" cy="676911"/>
          </a:xfrm>
          <a:prstGeom prst="rect"/>
        </p:spPr>
        <p:txBody>
          <a:bodyPr bIns="0" lIns="0" rIns="0" rtlCol="0" tIns="16510" vert="horz" wrap="square">
            <a:spAutoFit/>
          </a:bodyPr>
          <a:p>
            <a:pPr marL="12700">
              <a:lnSpc>
                <a:spcPct val="100000"/>
              </a:lnSpc>
              <a:spcBef>
                <a:spcPts val="130"/>
              </a:spcBef>
            </a:pPr>
            <a:r>
              <a:rPr dirty="0" sz="4400" spc="25"/>
              <a:t>W</a:t>
            </a:r>
            <a:r>
              <a:rPr dirty="0" sz="4400" spc="-20"/>
              <a:t>H</a:t>
            </a:r>
            <a:r>
              <a:rPr dirty="0" sz="4400" spc="20"/>
              <a:t>O</a:t>
            </a:r>
            <a:r>
              <a:rPr dirty="0" sz="4400" spc="-235"/>
              <a:t> </a:t>
            </a:r>
            <a:r>
              <a:rPr dirty="0" sz="4400" spc="-10"/>
              <a:t>AR</a:t>
            </a:r>
            <a:r>
              <a:rPr dirty="0" sz="4400" spc="15"/>
              <a:t>E</a:t>
            </a:r>
            <a:r>
              <a:rPr dirty="0" sz="4400" spc="-35"/>
              <a:t> </a:t>
            </a:r>
            <a:r>
              <a:rPr dirty="0" sz="4400" spc="-10"/>
              <a:t>T</a:t>
            </a:r>
            <a:r>
              <a:rPr dirty="0" sz="4400" spc="-15"/>
              <a:t>H</a:t>
            </a:r>
            <a:r>
              <a:rPr dirty="0" sz="4400" spc="15"/>
              <a:t>E</a:t>
            </a:r>
            <a:r>
              <a:rPr dirty="0" sz="4400" spc="-35"/>
              <a:t> </a:t>
            </a:r>
            <a:r>
              <a:rPr dirty="0" sz="4400" spc="-20"/>
              <a:t>E</a:t>
            </a:r>
            <a:r>
              <a:rPr dirty="0" sz="4400" spc="30"/>
              <a:t>N</a:t>
            </a:r>
            <a:r>
              <a:rPr dirty="0" sz="4400" spc="15"/>
              <a:t>D</a:t>
            </a:r>
            <a:r>
              <a:rPr dirty="0" sz="4400" spc="-45"/>
              <a:t> </a:t>
            </a:r>
            <a:r>
              <a:rPr dirty="0" sz="4400"/>
              <a:t>U</a:t>
            </a:r>
            <a:r>
              <a:rPr dirty="0" sz="4400" spc="10"/>
              <a:t>S</a:t>
            </a:r>
            <a:r>
              <a:rPr dirty="0" sz="4400" spc="-25"/>
              <a:t>E</a:t>
            </a:r>
            <a:r>
              <a:rPr dirty="0" sz="4400" spc="-10"/>
              <a:t>R</a:t>
            </a:r>
            <a:r>
              <a:rPr dirty="0" sz="4400" spc="5"/>
              <a:t>S?</a:t>
            </a:r>
            <a:endParaRPr sz="3200"/>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0" name=""/>
          <p:cNvSpPr txBox="1"/>
          <p:nvPr/>
        </p:nvSpPr>
        <p:spPr>
          <a:xfrm>
            <a:off x="1290806" y="2190896"/>
            <a:ext cx="7013062" cy="4282440"/>
          </a:xfrm>
          <a:prstGeom prst="rect"/>
        </p:spPr>
        <p:txBody>
          <a:bodyPr rtlCol="0" wrap="square">
            <a:spAutoFit/>
          </a:bodyPr>
          <a:p>
            <a:r>
              <a:rPr sz="2800" lang="en-IN">
                <a:solidFill>
                  <a:srgbClr val="000000"/>
                </a:solidFill>
              </a:rPr>
              <a:t>The primary end users of this portfolio are:
Recruiters &amp; Employers who want to evaluate the developer’s skills and previous work.
Clients seeking web design and development services.
Peers and Collaborators looking to connect for professional networking.</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6"/>
          <p:cNvSpPr txBox="1">
            <a:spLocks noGrp="1"/>
          </p:cNvSpPr>
          <p:nvPr>
            <p:ph type="title"/>
          </p:nvPr>
        </p:nvSpPr>
        <p:spPr>
          <a:xfrm>
            <a:off x="468746" y="100965"/>
            <a:ext cx="10082883" cy="737235"/>
          </a:xfrm>
          <a:prstGeom prst="rect"/>
        </p:spPr>
        <p:txBody>
          <a:bodyPr bIns="0" lIns="0" rIns="0" rtlCol="0" tIns="13335" vert="horz" wrap="square">
            <a:spAutoFit/>
          </a:bodyPr>
          <a:p>
            <a:pPr marL="12700">
              <a:lnSpc>
                <a:spcPct val="100000"/>
              </a:lnSpc>
              <a:spcBef>
                <a:spcPts val="105"/>
              </a:spcBef>
            </a:pPr>
            <a:r>
              <a:rPr dirty="0" sz="4800" lang="en-IN" spc="10"/>
              <a:t>TOOLS AND TECHNIQUES</a:t>
            </a:r>
            <a:endParaRPr dirty="0" sz="3600"/>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1" name=""/>
          <p:cNvSpPr txBox="1"/>
          <p:nvPr/>
        </p:nvSpPr>
        <p:spPr>
          <a:xfrm>
            <a:off x="2484715" y="1125367"/>
            <a:ext cx="7326035" cy="5539740"/>
          </a:xfrm>
          <a:prstGeom prst="rect"/>
        </p:spPr>
        <p:txBody>
          <a:bodyPr rtlCol="0" wrap="square">
            <a:spAutoFit/>
          </a:bodyPr>
          <a:p>
            <a:r>
              <a:rPr sz="2800" lang="en-IN">
                <a:solidFill>
                  <a:srgbClr val="000000"/>
                </a:solidFill>
              </a:rPr>
              <a:t>The following technologies were used in building the portfolio website:
HTML5 → For structuring the web pages.
CSS3 → For styling, layout, and responsiveness.
JavaScript (Vanilla JS) → For interactivity and dynamic behavior (navigation highlight, animations).
CodePen / GitHub → For project hosting and code sharing.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6" name="object 8"/>
          <p:cNvSpPr txBox="1"/>
          <p:nvPr/>
        </p:nvSpPr>
        <p:spPr>
          <a:xfrm>
            <a:off x="385625" y="372106"/>
            <a:ext cx="10063879"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503024" y="982340"/>
            <a:ext cx="9437976" cy="5958840"/>
          </a:xfrm>
          <a:prstGeom prst="rect"/>
        </p:spPr>
        <p:txBody>
          <a:bodyPr rtlCol="0" wrap="square">
            <a:spAutoFit/>
          </a:bodyPr>
          <a:p>
            <a:r>
              <a:rPr sz="2800" lang="en-IN">
                <a:solidFill>
                  <a:srgbClr val="000000"/>
                </a:solidFill>
              </a:rPr>
              <a:t>The website follows a modern and minimalistic design with a navy blue theme and white typography. Key design elements include:
Fixed navigation bar for smooth scrolling.
Circular profile image on the Home section.
Grid-based project gallery in the Projects section.
Service cards with shadow and hover effects.
Contact form for direct communication.
Downloadable CV button for quick access to the resume.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Title 1"/>
          <p:cNvSpPr>
            <a:spLocks noGrp="1"/>
          </p:cNvSpPr>
          <p:nvPr>
            <p:ph type="title"/>
          </p:nvPr>
        </p:nvSpPr>
        <p:spPr>
          <a:xfrm>
            <a:off x="541006" y="530241"/>
            <a:ext cx="10681335" cy="723901"/>
          </a:xfrm>
        </p:spPr>
        <p:txBody>
          <a:bodyPr/>
          <a:p>
            <a:r>
              <a:rPr dirty="0" lang="en-IN"/>
              <a:t>FEATURES AND FUNCTIONALITY</a:t>
            </a:r>
          </a:p>
        </p:txBody>
      </p:sp>
      <p:sp>
        <p:nvSpPr>
          <p:cNvPr id="1048713" name=""/>
          <p:cNvSpPr txBox="1"/>
          <p:nvPr/>
        </p:nvSpPr>
        <p:spPr>
          <a:xfrm>
            <a:off x="755331" y="1737360"/>
            <a:ext cx="9316416" cy="5120640"/>
          </a:xfrm>
          <a:prstGeom prst="rect"/>
        </p:spPr>
        <p:txBody>
          <a:bodyPr rtlCol="0" wrap="square">
            <a:spAutoFit/>
          </a:bodyPr>
          <a:p>
            <a:r>
              <a:rPr sz="2800" lang="en-IN">
                <a:solidFill>
                  <a:srgbClr val="000000"/>
                </a:solidFill>
              </a:rPr>
              <a:t>Smooth Navigation with active link highlighting.
Responsive Layout for desktop, tablet, and mobile devices.
Interactive Projects Section with hover effects and external links.
Social Media Links for professional networking.
Contact Form for inquiries and messages.
Download CV Feature for recruiters to access resume instantly.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2025-08-28T16:20:31Z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eedff49bfc6f4e4d9e629f90e9dc1edb</vt:lpwstr>
  </property>
</Properties>
</file>