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4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E8A2-4AA2-4C0D-B90D-E2035DB269B9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7988-5D2F-4884-9AB3-F9B9255C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OTLSHAPE_M_8e495dcfc8574df986b6b1a1dc202daf_Connector1"/>
          <p:cNvCxnSpPr/>
          <p:nvPr>
            <p:custDataLst>
              <p:tags r:id="rId2"/>
            </p:custDataLst>
          </p:nvPr>
        </p:nvCxnSpPr>
        <p:spPr>
          <a:xfrm>
            <a:off x="9336089" y="2095500"/>
            <a:ext cx="0" cy="44217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OTLSHAPE_M_941d474a3d8a40349f27b0125df5da44_Connector1"/>
          <p:cNvCxnSpPr/>
          <p:nvPr>
            <p:custDataLst>
              <p:tags r:id="rId3"/>
            </p:custDataLst>
          </p:nvPr>
        </p:nvCxnSpPr>
        <p:spPr>
          <a:xfrm>
            <a:off x="5364831" y="2095500"/>
            <a:ext cx="0" cy="527431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OTLSHAPE_M_60ef5089990f4b48b328f13aceaae18b_Connector1"/>
          <p:cNvCxnSpPr/>
          <p:nvPr>
            <p:custDataLst>
              <p:tags r:id="rId4"/>
            </p:custDataLst>
          </p:nvPr>
        </p:nvCxnSpPr>
        <p:spPr>
          <a:xfrm>
            <a:off x="2982077" y="2095500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M_86dd2c02d7cf49899f7fd1cec43210ce_Connector1"/>
          <p:cNvCxnSpPr/>
          <p:nvPr>
            <p:custDataLst>
              <p:tags r:id="rId5"/>
            </p:custDataLst>
          </p:nvPr>
        </p:nvCxnSpPr>
        <p:spPr>
          <a:xfrm>
            <a:off x="2187825" y="2095500"/>
            <a:ext cx="0" cy="89471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OTLSHAPE_M_4e0ccdcb57bd491689c79e24c6872851_Connector1"/>
          <p:cNvCxnSpPr/>
          <p:nvPr>
            <p:custDataLst>
              <p:tags r:id="rId6"/>
            </p:custDataLst>
          </p:nvPr>
        </p:nvCxnSpPr>
        <p:spPr>
          <a:xfrm>
            <a:off x="6499477" y="1272328"/>
            <a:ext cx="0" cy="44217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OTLSHAPE_M_5a79f7b1210142dd9103d9c8f642f072_Connector1"/>
          <p:cNvCxnSpPr/>
          <p:nvPr>
            <p:custDataLst>
              <p:tags r:id="rId7"/>
            </p:custDataLst>
          </p:nvPr>
        </p:nvCxnSpPr>
        <p:spPr>
          <a:xfrm>
            <a:off x="6159083" y="819785"/>
            <a:ext cx="0" cy="894715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M_3a33a08a169c4061b986e0b2ed7c9290_Connector1"/>
          <p:cNvCxnSpPr/>
          <p:nvPr>
            <p:custDataLst>
              <p:tags r:id="rId8"/>
            </p:custDataLst>
          </p:nvPr>
        </p:nvCxnSpPr>
        <p:spPr>
          <a:xfrm>
            <a:off x="3776328" y="281982"/>
            <a:ext cx="0" cy="1432518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OTLSHAPE_M_169c2399a32f47e9a93f0411cb5e3dd5_Connector1"/>
          <p:cNvCxnSpPr/>
          <p:nvPr>
            <p:custDataLst>
              <p:tags r:id="rId9"/>
            </p:custDataLst>
          </p:nvPr>
        </p:nvCxnSpPr>
        <p:spPr>
          <a:xfrm>
            <a:off x="3776328" y="1272328"/>
            <a:ext cx="0" cy="4421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317500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14110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17145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2AAC8C"/>
              </a:gs>
              <a:gs pos="0">
                <a:srgbClr val="2AAC8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-13335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2095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2222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18119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8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445076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4514265" y="18119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00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7968164" y="1803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8031665" y="1811973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M_169c2399a32f47e9a93f0411cb5e3dd5_Title"/>
          <p:cNvSpPr txBox="1"/>
          <p:nvPr>
            <p:custDataLst>
              <p:tags r:id="rId21"/>
            </p:custDataLst>
          </p:nvPr>
        </p:nvSpPr>
        <p:spPr>
          <a:xfrm>
            <a:off x="3998578" y="1160357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UI Prototype Model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169c2399a32f47e9a93f0411cb5e3dd5_Date"/>
          <p:cNvSpPr txBox="1"/>
          <p:nvPr>
            <p:custDataLst>
              <p:tags r:id="rId22"/>
            </p:custDataLst>
          </p:nvPr>
        </p:nvSpPr>
        <p:spPr>
          <a:xfrm>
            <a:off x="3998578" y="13435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M_169c2399a32f47e9a93f0411cb5e3dd5_Shape"/>
          <p:cNvSpPr/>
          <p:nvPr>
            <p:custDataLst>
              <p:tags r:id="rId23"/>
            </p:custDataLst>
          </p:nvPr>
        </p:nvSpPr>
        <p:spPr>
          <a:xfrm rot="16200000">
            <a:off x="3801728" y="127232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M_3a33a08a169c4061b986e0b2ed7c9290_Title"/>
          <p:cNvSpPr txBox="1"/>
          <p:nvPr>
            <p:custDataLst>
              <p:tags r:id="rId24"/>
            </p:custDataLst>
          </p:nvPr>
        </p:nvSpPr>
        <p:spPr>
          <a:xfrm>
            <a:off x="3998578" y="84751"/>
            <a:ext cx="2197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Environment Setup at UMBC (For e.g: Database setup etc.)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M_3a33a08a169c4061b986e0b2ed7c9290_Date"/>
          <p:cNvSpPr txBox="1"/>
          <p:nvPr>
            <p:custDataLst>
              <p:tags r:id="rId25"/>
            </p:custDataLst>
          </p:nvPr>
        </p:nvSpPr>
        <p:spPr>
          <a:xfrm>
            <a:off x="3998578" y="43848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3a33a08a169c4061b986e0b2ed7c9290_Shape"/>
          <p:cNvSpPr/>
          <p:nvPr>
            <p:custDataLst>
              <p:tags r:id="rId26"/>
            </p:custDataLst>
          </p:nvPr>
        </p:nvSpPr>
        <p:spPr>
          <a:xfrm rot="16200000">
            <a:off x="3801728" y="281982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M_5a79f7b1210142dd9103d9c8f642f072_Title"/>
          <p:cNvSpPr txBox="1"/>
          <p:nvPr>
            <p:custDataLst>
              <p:tags r:id="rId27"/>
            </p:custDataLst>
          </p:nvPr>
        </p:nvSpPr>
        <p:spPr>
          <a:xfrm>
            <a:off x="6381333" y="707813"/>
            <a:ext cx="1066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End to End Testing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M_5a79f7b1210142dd9103d9c8f642f072_Date"/>
          <p:cNvSpPr txBox="1"/>
          <p:nvPr>
            <p:custDataLst>
              <p:tags r:id="rId28"/>
            </p:custDataLst>
          </p:nvPr>
        </p:nvSpPr>
        <p:spPr>
          <a:xfrm>
            <a:off x="6381333" y="8910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1/15/2016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M_5a79f7b1210142dd9103d9c8f642f072_Shape"/>
          <p:cNvSpPr/>
          <p:nvPr>
            <p:custDataLst>
              <p:tags r:id="rId29"/>
            </p:custDataLst>
          </p:nvPr>
        </p:nvSpPr>
        <p:spPr>
          <a:xfrm rot="16200000">
            <a:off x="6184483" y="819785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4e0ccdcb57bd491689c79e24c6872851_Title"/>
          <p:cNvSpPr txBox="1"/>
          <p:nvPr>
            <p:custDataLst>
              <p:tags r:id="rId30"/>
            </p:custDataLst>
          </p:nvPr>
        </p:nvSpPr>
        <p:spPr>
          <a:xfrm>
            <a:off x="6721726" y="1160357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M_4e0ccdcb57bd491689c79e24c6872851_Date"/>
          <p:cNvSpPr txBox="1"/>
          <p:nvPr>
            <p:custDataLst>
              <p:tags r:id="rId31"/>
            </p:custDataLst>
          </p:nvPr>
        </p:nvSpPr>
        <p:spPr>
          <a:xfrm>
            <a:off x="6721726" y="1343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1/18/2016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4e0ccdcb57bd491689c79e24c6872851_Shape"/>
          <p:cNvSpPr/>
          <p:nvPr>
            <p:custDataLst>
              <p:tags r:id="rId32"/>
            </p:custDataLst>
          </p:nvPr>
        </p:nvSpPr>
        <p:spPr>
          <a:xfrm rot="16200000">
            <a:off x="6524876" y="1272328"/>
            <a:ext cx="165100" cy="165100"/>
          </a:xfrm>
          <a:prstGeom prst="flowChartMerge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M_86dd2c02d7cf49899f7fd1cec43210ce_Title"/>
          <p:cNvSpPr txBox="1"/>
          <p:nvPr>
            <p:custDataLst>
              <p:tags r:id="rId33"/>
            </p:custDataLst>
          </p:nvPr>
        </p:nvSpPr>
        <p:spPr>
          <a:xfrm>
            <a:off x="2410075" y="2931668"/>
            <a:ext cx="215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Questionnaire Document Finalization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M_86dd2c02d7cf49899f7fd1cec43210ce_Date"/>
          <p:cNvSpPr txBox="1"/>
          <p:nvPr>
            <p:custDataLst>
              <p:tags r:id="rId34"/>
            </p:custDataLst>
          </p:nvPr>
        </p:nvSpPr>
        <p:spPr>
          <a:xfrm>
            <a:off x="2410075" y="276394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12/11/2015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M_86dd2c02d7cf49899f7fd1cec43210ce_Shape"/>
          <p:cNvSpPr/>
          <p:nvPr>
            <p:custDataLst>
              <p:tags r:id="rId35"/>
            </p:custDataLst>
          </p:nvPr>
        </p:nvSpPr>
        <p:spPr>
          <a:xfrm rot="16200000">
            <a:off x="2213225" y="2825115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M_60ef5089990f4b48b328f13aceaae18b_Title"/>
          <p:cNvSpPr txBox="1"/>
          <p:nvPr>
            <p:custDataLst>
              <p:tags r:id="rId36"/>
            </p:custDataLst>
          </p:nvPr>
        </p:nvSpPr>
        <p:spPr>
          <a:xfrm>
            <a:off x="3204327" y="247912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Computational Logic Model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M_60ef5089990f4b48b328f13aceaae18b_Date"/>
          <p:cNvSpPr txBox="1"/>
          <p:nvPr>
            <p:custDataLst>
              <p:tags r:id="rId37"/>
            </p:custDataLst>
          </p:nvPr>
        </p:nvSpPr>
        <p:spPr>
          <a:xfrm>
            <a:off x="3204327" y="2311400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12/18/2015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M_60ef5089990f4b48b328f13aceaae18b_Shape"/>
          <p:cNvSpPr/>
          <p:nvPr>
            <p:custDataLst>
              <p:tags r:id="rId38"/>
            </p:custDataLst>
          </p:nvPr>
        </p:nvSpPr>
        <p:spPr>
          <a:xfrm rot="16200000">
            <a:off x="3007477" y="237257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M_941d474a3d8a40349f27b0125df5da44_Title"/>
          <p:cNvSpPr txBox="1"/>
          <p:nvPr>
            <p:custDataLst>
              <p:tags r:id="rId39"/>
            </p:custDataLst>
          </p:nvPr>
        </p:nvSpPr>
        <p:spPr>
          <a:xfrm>
            <a:off x="5587081" y="2479125"/>
            <a:ext cx="2159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Server Side Implementation (For e.g: Node.js or PHP script development)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M_941d474a3d8a40349f27b0125df5da44_Date"/>
          <p:cNvSpPr txBox="1"/>
          <p:nvPr>
            <p:custDataLst>
              <p:tags r:id="rId40"/>
            </p:custDataLst>
          </p:nvPr>
        </p:nvSpPr>
        <p:spPr>
          <a:xfrm>
            <a:off x="5587081" y="23114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1/8/2016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M_941d474a3d8a40349f27b0125df5da44_Shape"/>
          <p:cNvSpPr/>
          <p:nvPr>
            <p:custDataLst>
              <p:tags r:id="rId41"/>
            </p:custDataLst>
          </p:nvPr>
        </p:nvSpPr>
        <p:spPr>
          <a:xfrm rot="16200000">
            <a:off x="5390231" y="2457831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M_8e495dcfc8574df986b6b1a1dc202daf_Title"/>
          <p:cNvSpPr txBox="1"/>
          <p:nvPr>
            <p:custDataLst>
              <p:tags r:id="rId42"/>
            </p:custDataLst>
          </p:nvPr>
        </p:nvSpPr>
        <p:spPr>
          <a:xfrm>
            <a:off x="9558339" y="247912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eEnergy Deadline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M_8e495dcfc8574df986b6b1a1dc202daf_Date"/>
          <p:cNvSpPr txBox="1"/>
          <p:nvPr>
            <p:custDataLst>
              <p:tags r:id="rId43"/>
            </p:custDataLst>
          </p:nvPr>
        </p:nvSpPr>
        <p:spPr>
          <a:xfrm>
            <a:off x="9558339" y="23114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2/12/2016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M_8e495dcfc8574df986b6b1a1dc202daf_Shape"/>
          <p:cNvSpPr/>
          <p:nvPr>
            <p:custDataLst>
              <p:tags r:id="rId44"/>
            </p:custDataLst>
          </p:nvPr>
        </p:nvSpPr>
        <p:spPr>
          <a:xfrm rot="16200000">
            <a:off x="9361489" y="2372572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30503"/>
              </p:ext>
            </p:extLst>
          </p:nvPr>
        </p:nvGraphicFramePr>
        <p:xfrm>
          <a:off x="3388763" y="3938355"/>
          <a:ext cx="513740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306"/>
                <a:gridCol w="1334930"/>
                <a:gridCol w="1193167"/>
              </a:tblGrid>
              <a:tr h="2872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End Time</a:t>
                      </a:r>
                      <a:endParaRPr lang="en-US" sz="1400" dirty="0"/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Questionnaire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Document Finalization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13-Nov-2015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11-Dec-2015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Computational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Logic Model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06-Nov-2015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18-Dec-2015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UI Prototype Development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10-Nov-2015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25-Dec-2015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Environment Setup at UMBC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14-Dec-2015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25-Dec-2015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Server Side Implementation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28-Dec-2015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08-Jan-2016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End to End Testing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11-Jan-2016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15-Jan-2016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Roll-out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18-Jan-2016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18-Jan-2016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856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Experiments</a:t>
                      </a:r>
                      <a:r>
                        <a:rPr lang="en-US" sz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on AMT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19-Jan-2016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12-Feb-2016</a:t>
                      </a:r>
                      <a:endParaRPr lang="en-US" sz="12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43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MuMDE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0MiwiRyI6MTcyLCJCIjoxND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wLCJHIjowLCJCIjowfX0sIkFwcGVuZFllYXJPblllYXJDaGFuZ2UiOnRydWUsIkVsYXBzZWRUaW1lRm9ybWF0IjoxLCJUb2RheU1hcmtlclBvc2l0aW9uIjozLCJRdWlja1Bvc2l0aW9uIjowLCJBYnNvbHV0ZVBvc2l0aW9uIjoxMz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S0xMi0xMVQyMzo1OTo1OS45OTlaIiwiRW5kRGF0ZSI6IjIwMTYtMDItMTJUMjM6NTk6NTkuOTk5WiIsIkZvcm1hdCI6Ik1NTSIsIlR5cGUiOjIsIkF1dG9EYXRlUmFuZ2UiOnRydWUsIldvcmtpbmdEYXlzIjozMSwiVG9kYXlNYXJrZXJUZXh0IjoiVG9kYXkiLCJBdXRvU2NhbGVUeXBlIjp0cnVlfSwiTWlsZXN0b25lcyI6W3siJGlkIjoiMTIzIiwiRGF0ZSI6IjIwMTUtMTItMT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dHJ1ZSwiSGlkZURhdGUiOmZhbHNlLCJTaGFwZVNpemUiOjEsIlNwYWNpbmciOjEuMCwiUGFkZGluZyI6eyIkcmVmIjoiNTgifSwiU2hhcGVTdHlsZSI6eyIkaWQiOiIxMjgiLCJNYXJnaW4iOnsiJHJlZiI6IjYwIn0sIlBhZGRpbmciOnsiJHJlZiI6IjYxIn0sIkJhY2tncm91bmQiOnsiJGlkIjoiMTI5IiwiQ29sb3IiOnsiJGlkIjoiMTMwIiwiQSI6MjU1LCJSIjowLCJHIjoxMTQsIkIiOjE4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NmRkMmMwMi1kN2NmLTQ5ODktOWY3Zi1kMWNlYzQzMjEwY2UiLCJJbXBvcnRJZCI6bnVsbCwiVGl0bGUiOiJRdWVzdGlvbm5haXJlIERvY3VtZW50IEZpbmFsaXphdGlvbiIsIk5vdGUiOm51bGwsIkh5cGVybGluayI6bnVsbCwiSXNDaGFuZ2VkIjpmYWxzZSwiSXNOZXciOmZhbHNlfSx7IiRpZCI6IjEzOSIsIkRhdGUiOiIyMDE1LTEyLTE4VDIzOjU5OjU5Ljk5OVoiLCJTdHlsZSI6eyIkaWQiOiIxNDAiLCJTaGFwZSI6MiwiQ29ubmVjdG9yTWFyZ2luIjp7IiRyZWYiOiI1NCJ9LCJDb25uZWN0b3JTdHlsZSI6eyIkaWQiOiIxNDEiLCJMaW5lQ29sb3IiOnsiJGlkIjoiMTQyIiwiJHR5cGUiOiJOTFJFLkNvbW1vbi5Eb20uU29saWRDb2xvckJydXNoLCBOTFJFLkNvbW1vbiIsIkNvbG9yIjp7IiRpZCI6IjE0MyIsIkEiOjEyNywiUiI6MjM3LCJHIjoxMjUsIkIiOjQ5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IzNywiRyI6MTI1LCJCIjo0OX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I2MGVmNTA4OS05OTBmLTRiNDgtYjMyOC1mMTNhY2VhYWUxOGIiLCJJbXBvcnRJZCI6bnVsbCwiVGl0bGUiOiJDb21wdXRhdGlvbmFsIExvZ2ljIE1vZGVsIiwiTm90ZSI6bnVsbCwiSHlwZXJsaW5rIjpudWxsLCJJc0NoYW5nZWQiOmZhbHNlLCJJc05ldyI6ZmFsc2V9LHsiJGlkIjoiMTU1IiwiRGF0ZSI6IjIwMTUtMTItMjV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xNTAsIkciOjIxNCwiQiI6NjZ9fSwiTGluZVdlaWdodCI6MS4wLCJMaW5lVHlwZSI6MCwiUGFyZW50U3R5bGUiOnsiJHJlZiI6IjU1In19LCJJc0JlbG93VGltZWJhbmQiOmZhbHNlLCJIaWRlRGF0ZSI6ZmFsc2UsIlNoYXBlU2l6ZSI6MSwiU3BhY2luZyI6MS4wLCJQYWRkaW5nIjp7IiRyZWYiOiI1OCJ9LCJTaGFwZVN0eWxlIjp7IiRpZCI6IjE2MCIsIk1hcmdpbiI6eyIkcmVmIjoiNjAifSwiUGFkZGluZyI6eyIkcmVmIjoiNjEifSwiQmFja2dyb3VuZCI6eyIkaWQiOiIxNjEiLCJDb2xvciI6eyIkaWQiOiIxNjIiLCJBIjoyNTUsIlIiOjE1MCwiRyI6MjE0LCJCIjo2Nn19LCJJc1Zpc2libGUiOnRydWUsIldpZHRoIjoxOC4wLCJIZWlnaHQiOjIwLjA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kiLCJMaW5lQ29sb3IiOm51bGwsIkxpbmVXZWlnaHQiOjAuMCwiTGluZVR5cGUiOjAsIlBhcmVudFN0eWxlIjpudWxsfSwiUGFyZW50U3R5bGUiOnsiJHJlZiI6IjcyIn19LCJEYXRlRm9ybWF0Ijp7IiRyZWYiOiI3OSJ9LCJJc1Zpc2libGUiOnRydWUsIlBhcmVudFN0eWxlIjp7IiRyZWYiOiI1MyJ9fSwiUG9zaXRpb24iOnsiJGlkIjoiMTcwIiwiUmF0aW8iOjAuMCwiSXNDdXN0b20iOmZhbHNlfSwiSWQiOiIxNjljMjM5OS1hMzJmLTQ3ZTktYTkzZi0wNDExY2I1ZTNkZDUiLCJJbXBvcnRJZCI6bnVsbCwiVGl0bGUiOiJVSSBQcm90b3R5cGUgTW9kZWwiLCJOb3RlIjpudWxsLCJIeXBlcmxpbmsiOm51bGwsIklzQ2hhbmdlZCI6ZmFsc2UsIklzTmV3IjpmYWxzZX0seyIkaWQiOiIxNzEiLCJEYXRlIjoiMjAxNS0xMi0yNV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Y4LCJHIjo4NCwiQiI6MTA2fX0sIkxpbmVXZWlnaHQiOjEuMCwiTGluZVR5cGUiOjAsIlBhcmVudFN0eWxlIjp7IiRyZWYiOiI1NSJ9fSwiSXNCZWxvd1RpbWViYW5kIjpmYWxzZSwiSGlkZURhdGUiOmZhbHNlLCJTaGFwZVNpemUiOjEsIlNwYWNpbmciOjEuMCwiUGFkZGluZyI6eyIkcmVmIjoiNTgifSwiU2hhcGVTdHlsZSI6eyIkaWQiOiIxNzYiLCJNYXJnaW4iOnsiJHJlZiI6IjYwIn0sIlBhZGRpbmciOnsiJHJlZiI6IjYxIn0sIkJhY2tncm91bmQiOnsiJGlkIjoiMTc3IiwiQ29sb3IiOnsiJGlkIjoiMTc4IiwiQSI6MjU1LCJSIjo2OCwiRyI6ODQsIkIiOjEwNn19LCJJc1Zpc2libGUiOnRydWUsIldpZHRoIjoxOC4wLCJIZWlnaHQiOjIwLjA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IzYTMzYTA4YS0xNjljLTQwNjEtYjk4Ni1lMGIyZWQ3YzkyOTAiLCJJbXBvcnRJZCI6bnVsbCwiVGl0bGUiOiJFbnZpcm9ubWVudCBTZXR1cCBhdCBVTUJDIChGb3IgZS5nOiBEYXRhYmFzZSBzZXR1cCBldGMuKSIsIk5vdGUiOm51bGwsIkh5cGVybGluayI6bnVsbCwiSXNDaGFuZ2VkIjpmYWxzZSwiSXNOZXciOmZhbHNlfSx7IiRpZCI6IjE4NyIsIkRhdGUiOiIyMDE2LTAxLTA4VDIzOjU5OjU5Ljk5OVoiLCJTdHlsZSI6eyIkaWQiOiIxODgiLCJTaGFwZSI6MiwiQ29ubmVjdG9yTWFyZ2luIjp7IiRyZWYiOiI1NCJ9LCJDb25uZWN0b3JTdHlsZSI6eyIkaWQiOiIxODkiLCJMaW5lQ29sb3IiOnsiJGlkIjoiMTkwIiwiJHR5cGUiOiJOTFJFLkNvbW1vbi5Eb20uU29saWRDb2xvckJydXNoLCBOTFJFLkNvbW1vbiIsIkNvbG9yIjp7IiRpZCI6IjE5MSIsIkEiOjEyNywiUiI6MjU0LCJHIjoxODYsIkIiOjEwfX0sIkxpbmVXZWlnaHQiOjEuMCwiTGluZVR5cGUiOjAsIlBhcmVudFN0eWxlIjp7IiRyZWYiOiI1NSJ9fSwiSXNCZWxvd1RpbWViYW5kIjp0cnVlLCJIaWRlRGF0ZSI6ZmFsc2UsIlNoYXBlU2l6ZSI6MSwiU3BhY2luZyI6MS4wLCJQYWRkaW5nIjp7IiRyZWYiOiI1OCJ9LCJTaGFwZVN0eWxlIjp7IiRpZCI6IjE5MiIsIk1hcmdpbiI6eyIkcmVmIjoiNjAifSwiUGFkZGluZyI6eyIkcmVmIjoiNjEifSwiQmFja2dyb3VuZCI6eyIkaWQiOiIxOTMiLCJDb2xvciI6eyIkaWQiOiIxOTQiLCJBIjoyNTUsIlIiOjI1NCwiRyI6MTg2LCJCIjoxMH19LCJJc1Zpc2libGUiOnRydWUsIldpZHRoIjoxOC4wLCJIZWlnaHQiOjIwLjAsIkJvcmRlclN0eWxlIjp7IiRpZCI6IjE5NSIsIkxpbmVDb2xvciI6eyIkcmVmIjoiNjMifSwiTGluZVdlaWdodCI6MC4wLCJMaW5lVHlwZSI6MCwiUGFyZW50U3R5bGUiOnsiJHJlZiI6IjYyIn19LCJQYXJlbnRTdHlsZSI6eyIkcmVmIjoiNTkifX0sIlRpdGxlU3R5bGUiOnsiJGlkIjoiMTk2IiwiRm9udFNldHRpbmdzIjp7IiRpZCI6IjE5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4IiwiTGluZUNvbG9yIjpudWxsLCJMaW5lV2VpZ2h0IjowLjAsIkxpbmVUeXBlIjowLCJQYXJlbnRTdHlsZSI6bnVsbH0sIlBhcmVudFN0eWxlIjp7IiRyZWYiOiI2NSJ9fSwiRGF0ZVN0eWxlIjp7IiRpZCI6IjE5OSIsIkZvbnRTZXR0aW5ncyI6eyIkaWQiOiIyMD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CwiSXNDdXN0b20iOmZhbHNlfSwiSWQiOiI5NDFkNDc0YS0zZDhhLTQwMzQtOWYyNy1iMDEyNWRmNWRhNDQiLCJJbXBvcnRJZCI6bnVsbCwiVGl0bGUiOiJTZXJ2ZXIgU2lkZSBJbXBsZW1lbnRhdGlvbiAoRm9yIGUuZzogTm9kZS5qcyBvciBQSFAgc2NyaXB0IGRldmVsb3BtZW50KSIsIk5vdGUiOm51bGwsIkh5cGVybGluayI6bnVsbCwiSXNDaGFuZ2VkIjpmYWxzZSwiSXNOZXciOmZhbHNlfSx7IiRpZCI6IjIwMyIsIkRhdGUiOiIyMDE2LTAxLTE1VDIzOjU5OjU5Ljk5OVoiLCJTdHlsZSI6eyIkaWQiOiIyMDQiLCJTaGFwZSI6MiwiQ29ubmVjdG9yTWFyZ2luIjp7IiRyZWYiOiI1NCJ9LCJDb25uZWN0b3JTdHlsZSI6eyIkaWQiOiIyMDUiLCJMaW5lQ29sb3IiOnsiJGlkIjoiMjA2IiwiJHR5cGUiOiJOTFJFLkNvbW1vbi5Eb20uU29saWRDb2xvckJydXNoLCBOTFJFLkNvbW1vbiIsIkNvbG9yIjp7IiRpZCI6IjIwNyIsIkEiOjEyNywiUiI6MiwiRyI6MTc4LCJCIjoyMzh9fSwiTGluZVdlaWdodCI6MS4wLCJMaW5lVHlwZSI6MCwiUGFyZW50U3R5bGUiOnsiJHJlZiI6IjU1In19LCJJc0JlbG93VGltZWJhbmQiOmZhbHNlLCJIaWRlRGF0ZSI6ZmFsc2UsIlNoYXBlU2l6ZSI6MSwiU3BhY2luZyI6MS4wLCJQYWRkaW5nIjp7IiRyZWYiOiI1OCJ9LCJTaGFwZVN0eWxlIjp7IiRpZCI6IjIwOCIsIk1hcmdpbiI6eyIkcmVmIjoiNjAifSwiUGFkZGluZyI6eyIkcmVmIjoiNjEifSwiQmFja2dyb3VuZCI6eyIkaWQiOiIyMDkiLCJDb2xvciI6eyIkaWQiOiIyMTAiLCJBIjoyNTUsIlIiOjIsIkciOjE3OCwiQiI6MjM4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jVhNzlmN2IxLTIxMDEtNDJkZC05MTAzLWQ5YzhmNjQyZjA3MiIsIkltcG9ydElkIjpudWxsLCJUaXRsZSI6IkVuZCB0byBFbmQgVGVzdGluZyIsIk5vdGUiOm51bGwsIkh5cGVybGluayI6bnVsbCwiSXNDaGFuZ2VkIjpmYWxzZSwiSXNOZXciOmZhbHNlfSx7IiRpZCI6IjIxOSIsIkRhdGUiOiIyMDE2LTAxLTE4VDIzOjU5OjU5Ljk5OVoiLCJTdHlsZSI6eyIkaWQiOiIyMjAiLCJTaGFwZSI6MiwiQ29ubmVjdG9yTWFyZ2luIjp7IiRyZWYiOiI1NCJ9LCJDb25uZWN0b3JTdHlsZSI6eyIkaWQiOiIyMjEiLCJMaW5lQ29sb3IiOnsiJGlkIjoiMjIyIiwiJHR5cGUiOiJOTFJFLkNvbW1vbi5Eb20uU29saWRDb2xvckJydXNoLCBOTFJFLkNvbW1vbiIsIkNvbG9yIjp7IiRpZCI6IjIyMyIsIkEiOjEyNywiUiI6MjYsIkciOjE3MCwiQiI6NjZ9fSwiTGluZVdlaWdodCI6MS4wLCJMaW5lVHlwZSI6MCwiUGFyZW50U3R5bGUiOnsiJHJlZiI6IjU1In19LCJJc0JlbG93VGltZWJhbmQiOmZhbHNlLCJIaWRlRGF0ZSI6ZmFsc2UsIlNoYXBlU2l6ZSI6MSwiU3BhY2luZyI6MS4wLCJQYWRkaW5nIjp7IiRyZWYiOiI1OCJ9LCJTaGFwZVN0eWxlIjp7IiRpZCI6IjIyNCIsIk1hcmdpbiI6eyIkcmVmIjoiNjAifSwiUGFkZGluZyI6eyIkcmVmIjoiNjEifSwiQmFja2dyb3VuZCI6eyIkaWQiOiIyMjUiLCJDb2xvciI6eyIkaWQiOiIyMjYiLCJBIjoyNTUsIlIiOjI2LCJHIjoxNzAsIkIiOjY2fX0sIklzVmlzaWJsZSI6dHJ1ZSwiV2lkdGgiOjE4LjAsIkhlaWdodCI6MjAuMCwiQm9yZGVyU3R5bGUiOnsiJGlkIjoiMjI3IiwiTGluZUNvbG9yIjp7IiRyZWYiOiI2MyJ9LCJMaW5lV2VpZ2h0IjowLjAsIkxpbmVUeXBlIjowLCJQYXJlbnRTdHlsZSI6eyIkcmVmIjoiNjIifX0sIlBhcmVudFN0eWxlIjp7IiRyZWYiOiI1OSJ9fSwiVGl0bGVTdHlsZSI6eyIkaWQiOiIyMjgiLCJGb250U2V0dGluZ3MiOnsiJGlkIjoiMjI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zAiLCJMaW5lQ29sb3IiOm51bGwsIkxpbmVXZWlnaHQiOjAuMCwiTGluZVR5cGUiOjAsIlBhcmVudFN0eWxlIjpudWxsfSwiUGFyZW50U3R5bGUiOnsiJHJlZiI6IjY1In19LCJEYXRlU3R5bGUiOnsiJGlkIjoiMjMxIiwiRm9udFNldHRpbmdzIjp7IiRpZCI6IjIz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yIsIkxpbmVDb2xvciI6bnVsbCwiTGluZVdlaWdodCI6MC4wLCJMaW5lVHlwZSI6MCwiUGFyZW50U3R5bGUiOm51bGx9LCJQYXJlbnRTdHlsZSI6eyIkcmVmIjoiNzIifX0sIkRhdGVGb3JtYXQiOnsiJHJlZiI6Ijc5In0sIklzVmlzaWJsZSI6dHJ1ZSwiUGFyZW50U3R5bGUiOnsiJHJlZiI6IjUzIn19LCJQb3NpdGlvbiI6eyIkaWQiOiIyMzQiLCJSYXRpbyI6MC4wLCJJc0N1c3RvbSI6ZmFsc2V9LCJJZCI6IjRlMGNjZGNiLTU3YmQtNDkxNi04OWM3LTllMjRjNjg3Mjg1MSIsIkltcG9ydElkIjpudWxsLCJUaXRsZSI6IlJvbGwtb3V0IiwiTm90ZSI6bnVsbCwiSHlwZXJsaW5rIjpudWxsLCJJc0NoYW5nZWQiOmZhbHNlLCJJc05ldyI6ZmFsc2V9LHsiJGlkIjoiMjM1IiwiRGF0ZSI6IjIwMTYtMDItMTJUMjM6NTk6NTkuOTk5WiIsIlN0eWxlIjp7IiRpZCI6IjIzNiIsIlNoYXBlIjoyLCJDb25uZWN0b3JNYXJnaW4iOnsiJHJlZiI6IjU0In0sIkNvbm5lY3RvclN0eWxlIjp7IiRpZCI6IjIzNyIsIkxpbmVDb2xvciI6eyIkaWQiOiIyMzgiLCIkdHlwZSI6Ik5MUkUuQ29tbW9uLkRvbS5Tb2xpZENvbG9yQnJ1c2gsIE5MUkUuQ29tbW9uIiwiQ29sb3IiOnsiJGlkIjoiMjM5IiwiQSI6MTI3LCJSIjoyMzQsIkciOjIyLCJCIjozMH19LCJMaW5lV2VpZ2h0IjoxLjAsIkxpbmVUeXBlIjowLCJQYXJlbnRTdHlsZSI6eyIkcmVmIjoiNTUifX0sIklzQmVsb3dUaW1lYmFuZCI6dHJ1ZSwiSGlkZURhdGUiOmZhbHNlLCJTaGFwZVNpemUiOjEsIlNwYWNpbmciOjEuMCwiUGFkZGluZyI6eyIkcmVmIjoiNTgifSwiU2hhcGVTdHlsZSI6eyIkaWQiOiIyNDAiLCJNYXJnaW4iOnsiJHJlZiI6IjYwIn0sIlBhZGRpbmciOnsiJHJlZiI6IjYxIn0sIkJhY2tncm91bmQiOnsiJGlkIjoiMjQxIiwiQ29sb3IiOnsiJGlkIjoiMjQyIiwiQSI6MjU1LCJSIjoyMzQsIkciOjIyLCJCIjozMH19LCJJc1Zpc2libGUiOnRydWUsIldpZHRoIjoxOC4wLCJIZWlnaHQiOjIwLjAsIkJvcmRlclN0eWxlIjp7IiRpZCI6IjI0MyIsIkxpbmVDb2xvciI6eyIkcmVmIjoiNjMifSwiTGluZVdlaWdodCI6MC4wLCJMaW5lVHlwZSI6MCwiUGFyZW50U3R5bGUiOnsiJHJlZiI6IjYyIn19LCJQYXJlbnRTdHlsZSI6eyIkcmVmIjoiNTkifX0sIlRpdGxlU3R5bGUiOnsiJGlkIjoiMjQ0IiwiRm9udFNldHRpbmdzIjp7IiRpZCI6IjI0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2IiwiTGluZUNvbG9yIjpudWxsLCJMaW5lV2VpZ2h0IjowLjAsIkxpbmVUeXBlIjowLCJQYXJlbnRTdHlsZSI6bnVsbH0sIlBhcmVudFN0eWxlIjp7IiRyZWYiOiI2NSJ9fSwiRGF0ZVN0eWxlIjp7IiRpZCI6IjI0NyIsIkZvbnRTZXR0aW5ncyI6eyIkaWQiOiIyND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kiLCJMaW5lQ29sb3IiOm51bGwsIkxpbmVXZWlnaHQiOjAuMCwiTGluZVR5cGUiOjAsIlBhcmVudFN0eWxlIjpudWxsfSwiUGFyZW50U3R5bGUiOnsiJHJlZiI6IjcyIn19LCJEYXRlRm9ybWF0Ijp7IiRyZWYiOiI3OSJ9LCJJc1Zpc2libGUiOnRydWUsIlBhcmVudFN0eWxlIjp7IiRyZWYiOiI1MyJ9fSwiUG9zaXRpb24iOnsiJGlkIjoiMjUwIiwiUmF0aW8iOjAuMCwiSXNDdXN0b20iOmZhbHNlfSwiSWQiOiI4ZTQ5NWRjZi1jODU3LTRkZjktODZiNi1iMWExZGMyMDJkYWYiLCJJbXBvcnRJZCI6bnVsbCwiVGl0bGUiOiJlRW5lcmd5IERlYWRsaW5lIiwiTm90ZSI6bnVsbCwiSHlwZXJsaW5rIjpudWxsLCJJc0NoYW5nZWQiOmZhbHNlLCJJc05ldyI6ZmFsc2V9XSwiVGFza3MiOltdLCJNc1Byb2plY3RJdGVtc1RyZWUiOnsiJGlkIjoiMjUxIiwiUm9vdCI6eyIkaWQiOiIyNTIiLCJJbXBvcnRJZCI6bnVsbCwiSXNJbXBvcnRlZCI6ZmFsc2UsIkNoaWxkcmVuIjpbXX19LCJTZXR0aW5ncyI6eyIkaWQiOiIyNTMiLCJJbXBhT3B0aW9ucyI6eyIkaWQiOiIyNTQ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Thirani</dc:creator>
  <cp:lastModifiedBy>Mayank Thirani</cp:lastModifiedBy>
  <cp:revision>3</cp:revision>
  <dcterms:created xsi:type="dcterms:W3CDTF">2015-11-29T04:56:43Z</dcterms:created>
  <dcterms:modified xsi:type="dcterms:W3CDTF">2015-11-29T05:51:40Z</dcterms:modified>
</cp:coreProperties>
</file>