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3A10-AA1B-4EFF-9204-85D4057EDB6E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ACCEF-E054-4A46-82B0-A058F0F1B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16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3A10-AA1B-4EFF-9204-85D4057EDB6E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ACCEF-E054-4A46-82B0-A058F0F1B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04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3A10-AA1B-4EFF-9204-85D4057EDB6E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ACCEF-E054-4A46-82B0-A058F0F1B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252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3A10-AA1B-4EFF-9204-85D4057EDB6E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ACCEF-E054-4A46-82B0-A058F0F1B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83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3A10-AA1B-4EFF-9204-85D4057EDB6E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ACCEF-E054-4A46-82B0-A058F0F1B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220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3A10-AA1B-4EFF-9204-85D4057EDB6E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ACCEF-E054-4A46-82B0-A058F0F1B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75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3A10-AA1B-4EFF-9204-85D4057EDB6E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ACCEF-E054-4A46-82B0-A058F0F1B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673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3A10-AA1B-4EFF-9204-85D4057EDB6E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ACCEF-E054-4A46-82B0-A058F0F1B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035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3A10-AA1B-4EFF-9204-85D4057EDB6E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ACCEF-E054-4A46-82B0-A058F0F1B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77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3A10-AA1B-4EFF-9204-85D4057EDB6E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86ACCEF-E054-4A46-82B0-A058F0F1B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9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3A10-AA1B-4EFF-9204-85D4057EDB6E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ACCEF-E054-4A46-82B0-A058F0F1B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9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3A10-AA1B-4EFF-9204-85D4057EDB6E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ACCEF-E054-4A46-82B0-A058F0F1B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3A10-AA1B-4EFF-9204-85D4057EDB6E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ACCEF-E054-4A46-82B0-A058F0F1B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36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3A10-AA1B-4EFF-9204-85D4057EDB6E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ACCEF-E054-4A46-82B0-A058F0F1B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8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3A10-AA1B-4EFF-9204-85D4057EDB6E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ACCEF-E054-4A46-82B0-A058F0F1B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09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3A10-AA1B-4EFF-9204-85D4057EDB6E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ACCEF-E054-4A46-82B0-A058F0F1B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20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3A10-AA1B-4EFF-9204-85D4057EDB6E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ACCEF-E054-4A46-82B0-A058F0F1B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61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613A10-AA1B-4EFF-9204-85D4057EDB6E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6ACCEF-E054-4A46-82B0-A058F0F1B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20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77E5-F49A-4411-8943-C7427034A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BALAJI BUILDING MATERIAL SUPPLIERS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A46AC-107F-4EB8-9884-DE3242511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6108" y="5016685"/>
            <a:ext cx="6987645" cy="1388534"/>
          </a:xfrm>
        </p:spPr>
        <p:txBody>
          <a:bodyPr/>
          <a:lstStyle/>
          <a:p>
            <a:r>
              <a:rPr lang="en-IN" dirty="0"/>
              <a:t>Presented by</a:t>
            </a:r>
          </a:p>
          <a:p>
            <a:r>
              <a:rPr lang="en-IN" dirty="0" err="1"/>
              <a:t>M.Thirupathamma</a:t>
            </a:r>
            <a:endParaRPr lang="en-IN" dirty="0"/>
          </a:p>
          <a:p>
            <a:r>
              <a:rPr lang="en-IN" dirty="0"/>
              <a:t>MSB2218</a:t>
            </a:r>
          </a:p>
        </p:txBody>
      </p:sp>
    </p:spTree>
    <p:extLst>
      <p:ext uri="{BB962C8B-B14F-4D97-AF65-F5344CB8AC3E}">
        <p14:creationId xmlns:p14="http://schemas.microsoft.com/office/powerpoint/2010/main" val="128521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ADD5627-268D-488E-84A6-FC779A96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&amp;Technologies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66DF267-6C17-493E-AC55-1C124DEBFE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Tools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7D7739A-B5E5-4202-8CB3-DA41294C9F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VS CODE EDITOR</a:t>
            </a:r>
          </a:p>
          <a:p>
            <a:r>
              <a:rPr lang="en-IN" dirty="0"/>
              <a:t>ANY BROUSER</a:t>
            </a:r>
          </a:p>
          <a:p>
            <a:endParaRPr lang="en-IN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ACB51CD-1B22-4888-AF10-79A5B5FC6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Technologies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7619BC9-78D1-4C0C-975F-FAF5A31E6C5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HTML</a:t>
            </a:r>
          </a:p>
          <a:p>
            <a:r>
              <a:rPr lang="en-IN" dirty="0"/>
              <a:t>CSS </a:t>
            </a:r>
          </a:p>
          <a:p>
            <a:r>
              <a:rPr lang="en-IN" dirty="0"/>
              <a:t>BOOTSTRAP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87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D07A-7C94-4C03-9047-84F2719B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 WEBPAGE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8168B6-A1CF-41E5-8974-5CC790FE9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serve the quality building materials</a:t>
            </a:r>
          </a:p>
          <a:p>
            <a:r>
              <a:rPr lang="en-IN" dirty="0"/>
              <a:t>All materials at one place</a:t>
            </a:r>
          </a:p>
          <a:p>
            <a:r>
              <a:rPr lang="en-IN" dirty="0"/>
              <a:t>Time saving</a:t>
            </a:r>
          </a:p>
          <a:p>
            <a:r>
              <a:rPr lang="en-IN" dirty="0"/>
              <a:t>Presently limited to few cities</a:t>
            </a:r>
          </a:p>
          <a:p>
            <a:r>
              <a:rPr lang="en-IN" dirty="0"/>
              <a:t>We serve future many more</a:t>
            </a:r>
          </a:p>
        </p:txBody>
      </p:sp>
    </p:spTree>
    <p:extLst>
      <p:ext uri="{BB962C8B-B14F-4D97-AF65-F5344CB8AC3E}">
        <p14:creationId xmlns:p14="http://schemas.microsoft.com/office/powerpoint/2010/main" val="337690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6358-15FC-46FE-9053-DEF0CC07E5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371600"/>
          </a:xfrm>
        </p:spPr>
        <p:txBody>
          <a:bodyPr/>
          <a:lstStyle/>
          <a:p>
            <a:r>
              <a:rPr lang="en-IN" dirty="0"/>
              <a:t>Contents of webpage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042A889-57FB-4485-83D4-0923A6BF59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5" b="4906"/>
          <a:stretch/>
        </p:blipFill>
        <p:spPr>
          <a:xfrm>
            <a:off x="0" y="954157"/>
            <a:ext cx="12192000" cy="590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5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2B69A0-41C9-4EDB-8170-F81D734E88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9" b="4773"/>
          <a:stretch/>
        </p:blipFill>
        <p:spPr>
          <a:xfrm>
            <a:off x="0" y="-39756"/>
            <a:ext cx="12192000" cy="689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4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578C83-139A-4FF2-BE1B-B8F6C27D12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82" b="5524"/>
          <a:stretch/>
        </p:blipFill>
        <p:spPr>
          <a:xfrm>
            <a:off x="0" y="0"/>
            <a:ext cx="12192000" cy="695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0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24E8ED-4E5B-44B7-A6D4-FEFF2C8D5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94" y="2552700"/>
            <a:ext cx="10018713" cy="1752599"/>
          </a:xfrm>
        </p:spPr>
        <p:txBody>
          <a:bodyPr>
            <a:normAutofit/>
          </a:bodyPr>
          <a:lstStyle/>
          <a:p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43627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84</TotalTime>
  <Words>53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BALAJI BUILDING MATERIAL SUPPLIERS</vt:lpstr>
      <vt:lpstr>TOOLS &amp;Technologies</vt:lpstr>
      <vt:lpstr>ABOUT  WEBPAGE</vt:lpstr>
      <vt:lpstr>Contents of webpage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BALAJI BUILDING MATERIAL SUPPLIERS</dc:title>
  <dc:creator>THIRUPATHAMMA M</dc:creator>
  <cp:lastModifiedBy>THIRUPATHAMMA M</cp:lastModifiedBy>
  <cp:revision>3</cp:revision>
  <dcterms:created xsi:type="dcterms:W3CDTF">2022-10-31T03:30:02Z</dcterms:created>
  <dcterms:modified xsi:type="dcterms:W3CDTF">2022-10-31T06:05:16Z</dcterms:modified>
</cp:coreProperties>
</file>