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C320F-4FA4-FBC4-1526-67918B978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0E26DA-6D41-365F-B522-B10E5755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AAF98-6972-BB7F-1E61-73B96C55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83126-50EA-AC10-D1A9-B90C924C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739F7-084A-13A6-E9F4-5CCFD05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1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6530C-B18C-1166-9842-4EC9ED2D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D7D20A-FC82-3C1B-D03A-B1A1AA962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94808-E25D-23B7-D9D3-786DD282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B6C9E-26BA-853F-5B21-4080EE9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A186-0790-5A2B-357C-8706F66F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5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3AA71D-F101-0F46-17E4-F9337281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C547ED-651F-5858-39C8-58BE7C25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B6461-9AC9-E11D-A20A-C6F15157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62EEB-1065-8693-CC00-2CAC7C7F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B5843-9B7C-E9D8-46BC-695BD935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45313-9198-5991-C5C7-4FC48B37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E94E8-A3E5-8E7F-8124-2333FB9E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4BE3F-E63D-06FD-BEA0-8382982E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DFE24-9CCB-F371-5CD7-09F82A45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7902A-D597-7342-CB97-E7367EA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0C77-0B08-2C3E-5988-AC673918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02CCD-758F-8E0A-5B6C-A1B60188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3CA86-39D6-0FBF-70E9-2C48BDBD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BE408-26BB-4F09-0D85-C5B64898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E6B85-8E16-EBAE-413F-E38306F9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44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55623-7733-B4B3-7C3F-A4DFBE9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BF03E-1BCC-8393-C9F1-935324C86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71AB18-0509-3ADF-DFD1-A8938396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69F372-A62E-E63F-75E2-CF41E23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D57B00-DDF4-607C-2D79-7A230B9A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5CC4F-96CB-38A7-D34A-9F3E5A89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8AFB-65D3-6C97-F533-3071C105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49571-430A-909B-3290-22BA66F8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8418E3-0AA9-3C81-56B4-70A12242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7E458B-9361-F925-CD9C-714A382CE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6D537A-8115-DACD-4DED-3D5185BEF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86901B-2B25-83CA-F22B-ACC8C6D7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105232-E53A-56CE-3A48-0C94BBEA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22B65C-3B1B-61C1-AABA-E6903565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5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CA44D-9FFF-FA27-DB88-732BF5BD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6741F0-454E-7765-2210-41F9B55F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4E3A6B-835F-4652-6525-CF5C256E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310777-B412-494C-434F-3578B403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A96A4-AB97-1CA0-672D-0702C71B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2C5BC0-27AE-F2E5-A6C8-7FB86CC6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ED382-B54B-2966-3729-5322E77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8A638-15D5-E315-522E-910BC997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2E5CA-1370-FC56-52A1-651457C4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FC69DF-E2A6-7C20-C3FA-6A5A6735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AB3203-CCB5-C643-91BE-BDCA1D8F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51A973-CA96-71AB-B145-950F9357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3F1E6-25DE-0E80-DEE1-7ACEBE61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329C4-03B5-610B-D193-8B2980DB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7C074-5E38-B23A-CC80-0E272F70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652980-5178-FB63-B788-96082EE6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F89D2-DC44-1F0B-FA66-FD17484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37D305-3165-3A45-6A41-D75C9EB0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C351F0-17B7-28DB-F91B-5D0F0205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8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28257D-E4DB-F5E1-982D-8A75078E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EE747F-E785-EAD4-F28C-F0E4CDCD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4E2DA-66B3-1707-E58B-80BBC2616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4D26-2314-48C4-AA7D-0338DB6F4F2C}" type="datetimeFigureOut">
              <a:rPr lang="de-DE" smtClean="0"/>
              <a:t>29.08.2022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14FC-B8EE-F3D9-3BBF-F1C40EEF9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16D01-0B9A-F51C-66F5-E89CC76F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6D8C-B697-4FE5-86EC-F34446392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9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svg"/><Relationship Id="rId18" Type="http://schemas.openxmlformats.org/officeDocument/2006/relationships/image" Target="../media/image17.png"/><Relationship Id="rId26" Type="http://schemas.openxmlformats.org/officeDocument/2006/relationships/image" Target="../media/image41.png"/><Relationship Id="rId39" Type="http://schemas.openxmlformats.org/officeDocument/2006/relationships/image" Target="../media/image6.svg"/><Relationship Id="rId21" Type="http://schemas.openxmlformats.org/officeDocument/2006/relationships/image" Target="../media/image38.svg"/><Relationship Id="rId34" Type="http://schemas.openxmlformats.org/officeDocument/2006/relationships/image" Target="../media/image47.png"/><Relationship Id="rId42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image" Target="../media/image14.svg"/><Relationship Id="rId41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39.png"/><Relationship Id="rId32" Type="http://schemas.openxmlformats.org/officeDocument/2006/relationships/image" Target="../media/image45.png"/><Relationship Id="rId37" Type="http://schemas.openxmlformats.org/officeDocument/2006/relationships/image" Target="../media/image50.svg"/><Relationship Id="rId40" Type="http://schemas.openxmlformats.org/officeDocument/2006/relationships/image" Target="../media/image7.pn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23" Type="http://schemas.openxmlformats.org/officeDocument/2006/relationships/image" Target="../media/image16.svg"/><Relationship Id="rId28" Type="http://schemas.openxmlformats.org/officeDocument/2006/relationships/image" Target="../media/image13.png"/><Relationship Id="rId36" Type="http://schemas.openxmlformats.org/officeDocument/2006/relationships/image" Target="../media/image49.png"/><Relationship Id="rId10" Type="http://schemas.openxmlformats.org/officeDocument/2006/relationships/image" Target="../media/image29.png"/><Relationship Id="rId19" Type="http://schemas.openxmlformats.org/officeDocument/2006/relationships/image" Target="../media/image18.svg"/><Relationship Id="rId31" Type="http://schemas.openxmlformats.org/officeDocument/2006/relationships/image" Target="../media/image4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15.png"/><Relationship Id="rId27" Type="http://schemas.openxmlformats.org/officeDocument/2006/relationships/image" Target="../media/image42.svg"/><Relationship Id="rId30" Type="http://schemas.openxmlformats.org/officeDocument/2006/relationships/image" Target="../media/image43.png"/><Relationship Id="rId35" Type="http://schemas.openxmlformats.org/officeDocument/2006/relationships/image" Target="../media/image48.svg"/><Relationship Id="rId43" Type="http://schemas.openxmlformats.org/officeDocument/2006/relationships/image" Target="../media/image3.svg"/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0.svg"/><Relationship Id="rId33" Type="http://schemas.openxmlformats.org/officeDocument/2006/relationships/image" Target="../media/image46.svg"/><Relationship Id="rId3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A81D-6E39-C390-0473-26628F67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AI Workshop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0D0E3E-B1FF-E3C6-CA52-4CC9CEF2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Coach: Michael Lindner (MCT)</a:t>
            </a:r>
          </a:p>
        </p:txBody>
      </p:sp>
    </p:spTree>
    <p:extLst>
      <p:ext uri="{BB962C8B-B14F-4D97-AF65-F5344CB8AC3E}">
        <p14:creationId xmlns:p14="http://schemas.microsoft.com/office/powerpoint/2010/main" val="1522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49EDF-6EE4-C51E-5AA9-70C7BA4A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Plan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E6F89B-AA27-8430-F9B0-C3057142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7" y="220531"/>
            <a:ext cx="9124825" cy="641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6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179A23C-BCEC-DAE9-C580-B13E957914EB}"/>
              </a:ext>
            </a:extLst>
          </p:cNvPr>
          <p:cNvSpPr/>
          <p:nvPr/>
        </p:nvSpPr>
        <p:spPr>
          <a:xfrm>
            <a:off x="614363" y="4424363"/>
            <a:ext cx="9629775" cy="23018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Datenerfassung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67734C-4BAA-22FB-2835-EE4AE682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325563"/>
          </a:xfrm>
        </p:spPr>
        <p:txBody>
          <a:bodyPr/>
          <a:lstStyle/>
          <a:p>
            <a:r>
              <a:rPr lang="de-DE" dirty="0"/>
              <a:t>Projekt : </a:t>
            </a:r>
            <a:r>
              <a:rPr lang="de-DE" dirty="0" err="1"/>
              <a:t>BMTimeKeeper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E1B96B-1446-355D-8955-26C7C2345931}"/>
              </a:ext>
            </a:extLst>
          </p:cNvPr>
          <p:cNvSpPr/>
          <p:nvPr/>
        </p:nvSpPr>
        <p:spPr>
          <a:xfrm>
            <a:off x="885935" y="4604750"/>
            <a:ext cx="2662517" cy="1586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Dresden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1F962D-C96D-A09E-7CB2-610E12CBB52C}"/>
              </a:ext>
            </a:extLst>
          </p:cNvPr>
          <p:cNvSpPr/>
          <p:nvPr/>
        </p:nvSpPr>
        <p:spPr>
          <a:xfrm>
            <a:off x="3971364" y="4615031"/>
            <a:ext cx="2662517" cy="1586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Hamburg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32E38-5490-3AD4-08C1-15C880F780DE}"/>
              </a:ext>
            </a:extLst>
          </p:cNvPr>
          <p:cNvSpPr/>
          <p:nvPr/>
        </p:nvSpPr>
        <p:spPr>
          <a:xfrm>
            <a:off x="7065981" y="4615031"/>
            <a:ext cx="2662517" cy="15867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München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1824BC-D6D3-B5A5-3A05-57A914388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4772024"/>
            <a:ext cx="755203" cy="75520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4D87B8-E6E9-2373-88E1-B7671BF4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7497" y="4810124"/>
            <a:ext cx="755203" cy="7552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D09FBB-ED15-1CD0-5D7D-9803FDD3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934" y="4779756"/>
            <a:ext cx="755203" cy="75520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4F882A8-EE18-F5E8-B40A-EB328C4670BD}"/>
              </a:ext>
            </a:extLst>
          </p:cNvPr>
          <p:cNvSpPr/>
          <p:nvPr/>
        </p:nvSpPr>
        <p:spPr>
          <a:xfrm>
            <a:off x="10387013" y="1052680"/>
            <a:ext cx="1553469" cy="33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Auswertung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D675D01-AFFC-5FF7-018E-C7BBC97D8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3946" y="1268534"/>
            <a:ext cx="647790" cy="71447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A47DBB3-E40D-76A6-6AAC-38BF9FD27958}"/>
              </a:ext>
            </a:extLst>
          </p:cNvPr>
          <p:cNvSpPr/>
          <p:nvPr/>
        </p:nvSpPr>
        <p:spPr>
          <a:xfrm>
            <a:off x="614364" y="1052679"/>
            <a:ext cx="9643288" cy="31911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Datenanalyse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2B797B6-B351-DF80-3C8A-9A27717FF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9553" y="5172074"/>
            <a:ext cx="938801" cy="93880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C9CBF3F-7A71-643B-1F5B-2A6D19A8B066}"/>
              </a:ext>
            </a:extLst>
          </p:cNvPr>
          <p:cNvSpPr txBox="1"/>
          <p:nvPr/>
        </p:nvSpPr>
        <p:spPr>
          <a:xfrm>
            <a:off x="11487642" y="5041309"/>
            <a:ext cx="292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Analyst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Modellierer</a:t>
            </a:r>
          </a:p>
          <a:p>
            <a:pPr marL="285750" indent="-285750">
              <a:buFontTx/>
              <a:buChar char="-"/>
            </a:pPr>
            <a:r>
              <a:rPr lang="de-DE" dirty="0"/>
              <a:t>Datenerfasser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56FA8ED-A04D-1471-2556-8920742EC34A}"/>
              </a:ext>
            </a:extLst>
          </p:cNvPr>
          <p:cNvSpPr/>
          <p:nvPr/>
        </p:nvSpPr>
        <p:spPr>
          <a:xfrm>
            <a:off x="7271656" y="1234925"/>
            <a:ext cx="2662517" cy="21178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Gold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8AF7B37-286A-749B-5D25-2F795FC03260}"/>
              </a:ext>
            </a:extLst>
          </p:cNvPr>
          <p:cNvSpPr/>
          <p:nvPr/>
        </p:nvSpPr>
        <p:spPr>
          <a:xfrm>
            <a:off x="3953556" y="1234924"/>
            <a:ext cx="2662517" cy="2117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Silber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ED7A2BB-9720-B034-48CE-7B2BF7CE5DEC}"/>
              </a:ext>
            </a:extLst>
          </p:cNvPr>
          <p:cNvSpPr/>
          <p:nvPr/>
        </p:nvSpPr>
        <p:spPr>
          <a:xfrm>
            <a:off x="838200" y="1234925"/>
            <a:ext cx="2662517" cy="2514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Bronze (Raw)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6A18D3A-CF87-80D3-15DA-4A12615F1900}"/>
              </a:ext>
            </a:extLst>
          </p:cNvPr>
          <p:cNvSpPr/>
          <p:nvPr/>
        </p:nvSpPr>
        <p:spPr>
          <a:xfrm>
            <a:off x="1066800" y="1369195"/>
            <a:ext cx="2200275" cy="61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Messdatenspeicher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7EDD3A6-03C8-B5D3-93AB-7EF8417730C2}"/>
              </a:ext>
            </a:extLst>
          </p:cNvPr>
          <p:cNvSpPr/>
          <p:nvPr/>
        </p:nvSpPr>
        <p:spPr>
          <a:xfrm>
            <a:off x="4156300" y="1332662"/>
            <a:ext cx="2200275" cy="61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Nutzdatenspeicher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7029E9E-0791-79FD-3E25-826CC921D012}"/>
              </a:ext>
            </a:extLst>
          </p:cNvPr>
          <p:cNvSpPr/>
          <p:nvPr/>
        </p:nvSpPr>
        <p:spPr>
          <a:xfrm>
            <a:off x="7528223" y="1369194"/>
            <a:ext cx="2200275" cy="61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Prozessdatenspeicher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3B7E4AA7-A448-6C39-C93E-678943A60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6489" y="2249098"/>
            <a:ext cx="1103701" cy="110370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D0DDF6B-B01A-6D91-A912-7525E2DE7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2703200"/>
            <a:ext cx="919163" cy="91916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8186547F-0D8A-7A82-69B8-F4F08ACDE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2132718" y="2687150"/>
            <a:ext cx="919162" cy="91916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2F1CFA-2833-B06C-BBF6-F90AEEECDC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6836" y="2160968"/>
            <a:ext cx="872900" cy="8729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69618BC-73B0-5455-C8AA-EFEC9D0792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4382" y="2097284"/>
            <a:ext cx="872900" cy="872900"/>
          </a:xfrm>
          <a:prstGeom prst="rect">
            <a:avLst/>
          </a:prstGeom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CC60DB1F-C737-A407-102E-9FA58459112A}"/>
              </a:ext>
            </a:extLst>
          </p:cNvPr>
          <p:cNvSpPr/>
          <p:nvPr/>
        </p:nvSpPr>
        <p:spPr>
          <a:xfrm>
            <a:off x="3247882" y="3058767"/>
            <a:ext cx="6457758" cy="3962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Lake Store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4722413-871E-77CF-0ABC-55A12BA6E738}"/>
              </a:ext>
            </a:extLst>
          </p:cNvPr>
          <p:cNvSpPr/>
          <p:nvPr/>
        </p:nvSpPr>
        <p:spPr>
          <a:xfrm>
            <a:off x="2324147" y="5762500"/>
            <a:ext cx="1315304" cy="69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Messungen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59794A1-ADC1-C429-5165-E9B45F26B695}"/>
              </a:ext>
            </a:extLst>
          </p:cNvPr>
          <p:cNvSpPr/>
          <p:nvPr/>
        </p:nvSpPr>
        <p:spPr>
          <a:xfrm>
            <a:off x="5445262" y="5623076"/>
            <a:ext cx="1315304" cy="69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Messungen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5CDDBDD-9476-7410-A81C-1FB110CBB2A1}"/>
              </a:ext>
            </a:extLst>
          </p:cNvPr>
          <p:cNvSpPr/>
          <p:nvPr/>
        </p:nvSpPr>
        <p:spPr>
          <a:xfrm>
            <a:off x="8732437" y="5675847"/>
            <a:ext cx="1301476" cy="68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Messungen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6703016-4249-9A3A-B014-961CA4A39768}"/>
              </a:ext>
            </a:extLst>
          </p:cNvPr>
          <p:cNvSpPr/>
          <p:nvPr/>
        </p:nvSpPr>
        <p:spPr>
          <a:xfrm>
            <a:off x="6633881" y="3656144"/>
            <a:ext cx="2662517" cy="806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Bus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2BC01B5-DDF8-D5BB-1F70-ABFE98D68E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55720" y="3715778"/>
            <a:ext cx="620521" cy="620521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A4B3AB76-0E44-78F0-3B5C-69A4C17B3488}"/>
              </a:ext>
            </a:extLst>
          </p:cNvPr>
          <p:cNvSpPr/>
          <p:nvPr/>
        </p:nvSpPr>
        <p:spPr>
          <a:xfrm>
            <a:off x="2897449" y="5460297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F09245-F1BD-A3DA-FDAD-956B682A2AA0}"/>
              </a:ext>
            </a:extLst>
          </p:cNvPr>
          <p:cNvSpPr/>
          <p:nvPr/>
        </p:nvSpPr>
        <p:spPr>
          <a:xfrm>
            <a:off x="1238687" y="3412031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F764EA9-49C3-0117-91EA-CA38AAAC8674}"/>
              </a:ext>
            </a:extLst>
          </p:cNvPr>
          <p:cNvSpPr/>
          <p:nvPr/>
        </p:nvSpPr>
        <p:spPr>
          <a:xfrm>
            <a:off x="7490559" y="3790902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AE4487C-09BD-B2AA-E50B-61F1102577C2}"/>
              </a:ext>
            </a:extLst>
          </p:cNvPr>
          <p:cNvSpPr/>
          <p:nvPr/>
        </p:nvSpPr>
        <p:spPr>
          <a:xfrm>
            <a:off x="2453024" y="3444629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47BD3A9-9EBC-E222-27D1-D44EAAF59A9C}"/>
              </a:ext>
            </a:extLst>
          </p:cNvPr>
          <p:cNvSpPr/>
          <p:nvPr/>
        </p:nvSpPr>
        <p:spPr>
          <a:xfrm>
            <a:off x="5169212" y="2557643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B235E8B-D928-27BB-89EF-50642027118E}"/>
              </a:ext>
            </a:extLst>
          </p:cNvPr>
          <p:cNvSpPr/>
          <p:nvPr/>
        </p:nvSpPr>
        <p:spPr>
          <a:xfrm>
            <a:off x="11384089" y="1911952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E62FA20-14B2-F0EE-69DA-D89E2600FE4E}"/>
              </a:ext>
            </a:extLst>
          </p:cNvPr>
          <p:cNvSpPr/>
          <p:nvPr/>
        </p:nvSpPr>
        <p:spPr>
          <a:xfrm>
            <a:off x="1846342" y="5839383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05AEA8F-A91C-0BE3-479F-5CDE818043CC}"/>
              </a:ext>
            </a:extLst>
          </p:cNvPr>
          <p:cNvSpPr/>
          <p:nvPr/>
        </p:nvSpPr>
        <p:spPr>
          <a:xfrm>
            <a:off x="4952593" y="5748795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48F062E-77AA-C615-DBE2-F5D832EF981B}"/>
              </a:ext>
            </a:extLst>
          </p:cNvPr>
          <p:cNvSpPr/>
          <p:nvPr/>
        </p:nvSpPr>
        <p:spPr>
          <a:xfrm>
            <a:off x="8299419" y="5748795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77970495-1F7E-87ED-B90B-78A6BD6114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4214" y="1999830"/>
            <a:ext cx="886582" cy="886582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B6A7AEE2-3ED2-8F6C-C1AC-46434365A347}"/>
              </a:ext>
            </a:extLst>
          </p:cNvPr>
          <p:cNvSpPr/>
          <p:nvPr/>
        </p:nvSpPr>
        <p:spPr>
          <a:xfrm>
            <a:off x="5598937" y="2793300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D2BD776-2487-39C9-0857-B95733F04C76}"/>
              </a:ext>
            </a:extLst>
          </p:cNvPr>
          <p:cNvSpPr/>
          <p:nvPr/>
        </p:nvSpPr>
        <p:spPr>
          <a:xfrm>
            <a:off x="2795043" y="3441187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972F8A7-5A2B-DE62-EF02-9775363665F2}"/>
              </a:ext>
            </a:extLst>
          </p:cNvPr>
          <p:cNvSpPr/>
          <p:nvPr/>
        </p:nvSpPr>
        <p:spPr>
          <a:xfrm>
            <a:off x="1256034" y="3604840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4BFC718-A150-3AA7-C0FE-08ADF5522653}"/>
              </a:ext>
            </a:extLst>
          </p:cNvPr>
          <p:cNvSpPr/>
          <p:nvPr/>
        </p:nvSpPr>
        <p:spPr>
          <a:xfrm>
            <a:off x="11384088" y="2100369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6B535A8-1BEB-E616-432C-0638AA3EC2FC}"/>
              </a:ext>
            </a:extLst>
          </p:cNvPr>
          <p:cNvSpPr/>
          <p:nvPr/>
        </p:nvSpPr>
        <p:spPr>
          <a:xfrm>
            <a:off x="7271656" y="315358"/>
            <a:ext cx="342019" cy="1811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C430AC8-C21A-982B-10A7-068411CD1991}"/>
              </a:ext>
            </a:extLst>
          </p:cNvPr>
          <p:cNvSpPr txBox="1"/>
          <p:nvPr/>
        </p:nvSpPr>
        <p:spPr>
          <a:xfrm>
            <a:off x="7638625" y="228055"/>
            <a:ext cx="134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Messungen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E989EE1-49E5-E765-0528-FF8AB1C4C6FB}"/>
              </a:ext>
            </a:extLst>
          </p:cNvPr>
          <p:cNvSpPr/>
          <p:nvPr/>
        </p:nvSpPr>
        <p:spPr>
          <a:xfrm>
            <a:off x="7205231" y="652726"/>
            <a:ext cx="342019" cy="181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9015BC0-0C2E-8969-FC50-6E61E0875FCF}"/>
              </a:ext>
            </a:extLst>
          </p:cNvPr>
          <p:cNvSpPr txBox="1"/>
          <p:nvPr/>
        </p:nvSpPr>
        <p:spPr>
          <a:xfrm>
            <a:off x="7613675" y="579876"/>
            <a:ext cx="23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Organisationsdaten</a:t>
            </a: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77C162D6-33F9-E7DD-F5E7-025A92D2E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57517" y="2148191"/>
            <a:ext cx="825274" cy="8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4C0FB56-5A53-9709-11CC-ED4B9D3E5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0275" y="3362325"/>
            <a:ext cx="171450" cy="133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D1242D-54BE-BB17-7DFE-4E00F547D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2609" y="3429000"/>
            <a:ext cx="171450" cy="1714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14FC50-34BC-7267-F357-120A5457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5009" y="3581400"/>
            <a:ext cx="171450" cy="171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15106A-81F2-380B-ED1A-175316489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3139" y="2478405"/>
            <a:ext cx="171450" cy="1714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4032915-CADD-334B-BFE6-8B0525C144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1689" y="4318635"/>
            <a:ext cx="171450" cy="1714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7FE2FB-71E4-6560-321D-490A5F32AE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5115" y="2987040"/>
            <a:ext cx="171450" cy="1714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500D943-0E55-8CB0-CF07-F8B99EC7A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9141" y="2908935"/>
            <a:ext cx="171450" cy="1714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19C3DD5-6227-2870-14BD-0A06E26B7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10275" y="4036695"/>
            <a:ext cx="171450" cy="1714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535BC33-E216-E145-D97C-56141E3972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68515" y="3522345"/>
            <a:ext cx="171450" cy="1714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727EAAE-1141-6E93-8BF0-5DB978E00C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89395" y="2306955"/>
            <a:ext cx="171450" cy="17145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553DE2D-D445-8FCA-8497-F3C868ED76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10275" y="2064891"/>
            <a:ext cx="171450" cy="1714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9DDE5E0-0F65-548F-28E7-6AF84AF1A6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77691" y="2072511"/>
            <a:ext cx="171450" cy="17145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462DF22-3CA6-4AA4-335D-5CFF80D28B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12908" y="2064891"/>
            <a:ext cx="171450" cy="17145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BCCC5341-37E4-05A5-5ED7-7E92AD337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76675" y="2064891"/>
            <a:ext cx="171450" cy="1714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C79C5DF-9933-D337-2289-4E1B471FAE0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40442" y="2064891"/>
            <a:ext cx="171450" cy="17145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581A740-4254-013B-8120-B5C11D8ADB4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34414" y="3057524"/>
            <a:ext cx="1495425" cy="149542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34ED79F-6E03-05F6-DFC4-A282EC78CB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63114" y="4560568"/>
            <a:ext cx="1177327" cy="1177327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A1A61B6E-1E13-8605-BFF2-4E710AEF1B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890635" y="851535"/>
            <a:ext cx="796290" cy="79629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FEF2C7B-8E9E-8D5C-3EB1-67ED2E06CCD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78679" y="4844415"/>
            <a:ext cx="1139116" cy="113911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86D5B71-B009-6544-644D-ECBB989D1B1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62964" y="821055"/>
            <a:ext cx="1243836" cy="124383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74D086-F582-71BC-01D7-83C32643E7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386018" y="3667125"/>
            <a:ext cx="1404938" cy="14049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5F2CCA-2AB6-E7C6-D3D4-E838913F546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995249" y="3646170"/>
            <a:ext cx="2552700" cy="25527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6DDE77-0B7F-6316-5AD4-57F6BF8BBF7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761171" y="-345757"/>
            <a:ext cx="3676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4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Data AI Workshop </vt:lpstr>
      <vt:lpstr>Der Plan</vt:lpstr>
      <vt:lpstr>Projekt : BMTimeKeeper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AI Workshop </dc:title>
  <dc:creator>Michael Lindner - MTH IT Service</dc:creator>
  <cp:lastModifiedBy>Michael Lindner - MTH IT Service</cp:lastModifiedBy>
  <cp:revision>2</cp:revision>
  <dcterms:created xsi:type="dcterms:W3CDTF">2022-08-29T06:22:39Z</dcterms:created>
  <dcterms:modified xsi:type="dcterms:W3CDTF">2022-08-29T13:13:43Z</dcterms:modified>
</cp:coreProperties>
</file>