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30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FC320F-4FA4-FBC4-1526-67918B978C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10E26DA-6D41-365F-B522-B10E575553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9BAAF98-6972-BB7F-1E61-73B96C553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24D26-2314-48C4-AA7D-0338DB6F4F2C}" type="datetimeFigureOut">
              <a:rPr lang="de-DE" smtClean="0"/>
              <a:t>30.08.2022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F383126-50EA-AC10-D1A9-B90C924C9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2C739F7-084A-13A6-E9F4-5CCFD0546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06D8C-B697-4FE5-86EC-F344463925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3319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B6530C-B18C-1166-9842-4EC9ED2DE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1D7D20A-FC82-3C1B-D03A-B1A1AA962B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F194808-E25D-23B7-D9D3-786DD282F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24D26-2314-48C4-AA7D-0338DB6F4F2C}" type="datetimeFigureOut">
              <a:rPr lang="de-DE" smtClean="0"/>
              <a:t>30.08.2022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77B6C9E-26BA-853F-5B21-4080EE9FB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074A186-0790-5A2B-357C-8706F66FA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06D8C-B697-4FE5-86EC-F344463925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4542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23AA71D-F101-0F46-17E4-F933728120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1C547ED-651F-5858-39C8-58BE7C25E5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34B6461-9AC9-E11D-A20A-C6F151577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24D26-2314-48C4-AA7D-0338DB6F4F2C}" type="datetimeFigureOut">
              <a:rPr lang="de-DE" smtClean="0"/>
              <a:t>30.08.2022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C062EEB-1065-8693-CC00-2CAC7C7FD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2AB5843-9B7C-E9D8-46BC-695BD9358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06D8C-B697-4FE5-86EC-F344463925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0687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245313-9198-5991-C5C7-4FC48B37E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39E94E8-A3E5-8E7F-8124-2333FB9ED3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144BE3F-E63D-06FD-BEA0-8382982E9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24D26-2314-48C4-AA7D-0338DB6F4F2C}" type="datetimeFigureOut">
              <a:rPr lang="de-DE" smtClean="0"/>
              <a:t>30.08.2022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4BDFE24-9CCB-F371-5CD7-09F82A455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487902A-D597-7342-CB97-E7367EAE5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06D8C-B697-4FE5-86EC-F344463925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5151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200C77-0B08-2C3E-5988-AC673918E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B402CCD-758F-8E0A-5B6C-A1B601885E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D03CA86-39D6-0FBF-70E9-2C48BDBD6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24D26-2314-48C4-AA7D-0338DB6F4F2C}" type="datetimeFigureOut">
              <a:rPr lang="de-DE" smtClean="0"/>
              <a:t>30.08.2022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97BE408-26BB-4F09-0D85-C5B648989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AFE6B85-8E16-EBAE-413F-E38306F9B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06D8C-B697-4FE5-86EC-F344463925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7440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755623-7733-B4B3-7C3F-A4DFBE942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26BF03E-1BCC-8393-C9F1-935324C869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971AB18-0509-3ADF-DFD1-A893839664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569F372-A62E-E63F-75E2-CF41E231A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24D26-2314-48C4-AA7D-0338DB6F4F2C}" type="datetimeFigureOut">
              <a:rPr lang="de-DE" smtClean="0"/>
              <a:t>30.08.2022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AD57B00-DDF4-607C-2D79-7A230B9A2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425CC4F-96CB-38A7-D34A-9F3E5A89E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06D8C-B697-4FE5-86EC-F344463925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3821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268AFB-65D3-6C97-F533-3071C1051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5649571-430A-909B-3290-22BA66F8D0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B8418E3-0AA9-3C81-56B4-70A122421A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17E458B-9361-F925-CD9C-714A382CEE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36D537A-8115-DACD-4DED-3D5185BEF9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886901B-2B25-83CA-F22B-ACC8C6D75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24D26-2314-48C4-AA7D-0338DB6F4F2C}" type="datetimeFigureOut">
              <a:rPr lang="de-DE" smtClean="0"/>
              <a:t>30.08.2022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2105232-E53A-56CE-3A48-0C94BBEAE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822B65C-3B1B-61C1-AABA-E6903565A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06D8C-B697-4FE5-86EC-F344463925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4859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0CA44D-9FFF-FA27-DB88-732BF5BDF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86741F0-454E-7765-2210-41F9B55F2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24D26-2314-48C4-AA7D-0338DB6F4F2C}" type="datetimeFigureOut">
              <a:rPr lang="de-DE" smtClean="0"/>
              <a:t>30.08.2022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B4E3A6B-835F-4652-6525-CF5C256EE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3310777-B412-494C-434F-3578B403F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06D8C-B697-4FE5-86EC-F344463925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9514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40A96A4-AB97-1CA0-672D-0702C71BE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24D26-2314-48C4-AA7D-0338DB6F4F2C}" type="datetimeFigureOut">
              <a:rPr lang="de-DE" smtClean="0"/>
              <a:t>30.08.2022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F2C5BC0-27AE-F2E5-A6C8-7FB86CC64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B4ED382-B54B-2966-3729-5322E7797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06D8C-B697-4FE5-86EC-F344463925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7203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18A638-15D5-E315-522E-910BC997F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092E5CA-1370-FC56-52A1-651457C48B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CFC69DF-E2A6-7C20-C3FA-6A5A673565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3AB3203-CCB5-C643-91BE-BDCA1D8F5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24D26-2314-48C4-AA7D-0338DB6F4F2C}" type="datetimeFigureOut">
              <a:rPr lang="de-DE" smtClean="0"/>
              <a:t>30.08.2022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E51A973-CA96-71AB-B145-950F9357C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D63F1E6-25DE-0E80-DEE1-7ACEBE61C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06D8C-B697-4FE5-86EC-F344463925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178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7329C4-03B5-610B-D193-8B2980DBA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C77C074-5E38-B23A-CC80-0E272F70E8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3652980-5178-FB63-B788-96082EE677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ADF89D2-DC44-1F0B-FA66-FD17484B4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24D26-2314-48C4-AA7D-0338DB6F4F2C}" type="datetimeFigureOut">
              <a:rPr lang="de-DE" smtClean="0"/>
              <a:t>30.08.2022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A37D305-3165-3A45-6A41-D75C9EB01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2C351F0-17B7-28DB-F91B-5D0F0205C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06D8C-B697-4FE5-86EC-F344463925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6080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528257D-E4DB-F5E1-982D-8A75078E5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2EE747F-E785-EAD4-F28C-F0E4CDCDAD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694E2DA-66B3-1707-E58B-80BBC2616F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E24D26-2314-48C4-AA7D-0338DB6F4F2C}" type="datetimeFigureOut">
              <a:rPr lang="de-DE" smtClean="0"/>
              <a:t>30.08.2022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5AC14FC-B8EE-F3D9-3BBF-F1C40EEF92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2016D01-0B9A-F51C-66F5-E89CC76F27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106D8C-B697-4FE5-86EC-F344463925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7918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png"/><Relationship Id="rId18" Type="http://schemas.openxmlformats.org/officeDocument/2006/relationships/image" Target="../media/image18.svg"/><Relationship Id="rId3" Type="http://schemas.openxmlformats.org/officeDocument/2006/relationships/image" Target="../media/image3.sv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17" Type="http://schemas.openxmlformats.org/officeDocument/2006/relationships/image" Target="../media/image17.png"/><Relationship Id="rId2" Type="http://schemas.openxmlformats.org/officeDocument/2006/relationships/image" Target="../media/image2.png"/><Relationship Id="rId16" Type="http://schemas.openxmlformats.org/officeDocument/2006/relationships/image" Target="../media/image16.svg"/><Relationship Id="rId20" Type="http://schemas.openxmlformats.org/officeDocument/2006/relationships/image" Target="../media/image20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svg"/><Relationship Id="rId19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svg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2.svg"/><Relationship Id="rId18" Type="http://schemas.openxmlformats.org/officeDocument/2006/relationships/image" Target="../media/image17.png"/><Relationship Id="rId26" Type="http://schemas.openxmlformats.org/officeDocument/2006/relationships/image" Target="../media/image41.png"/><Relationship Id="rId39" Type="http://schemas.openxmlformats.org/officeDocument/2006/relationships/image" Target="../media/image6.svg"/><Relationship Id="rId21" Type="http://schemas.openxmlformats.org/officeDocument/2006/relationships/image" Target="../media/image38.svg"/><Relationship Id="rId34" Type="http://schemas.openxmlformats.org/officeDocument/2006/relationships/image" Target="../media/image47.png"/><Relationship Id="rId42" Type="http://schemas.openxmlformats.org/officeDocument/2006/relationships/image" Target="../media/image2.png"/><Relationship Id="rId7" Type="http://schemas.openxmlformats.org/officeDocument/2006/relationships/image" Target="../media/image26.svg"/><Relationship Id="rId2" Type="http://schemas.openxmlformats.org/officeDocument/2006/relationships/image" Target="../media/image21.png"/><Relationship Id="rId16" Type="http://schemas.openxmlformats.org/officeDocument/2006/relationships/image" Target="../media/image35.png"/><Relationship Id="rId20" Type="http://schemas.openxmlformats.org/officeDocument/2006/relationships/image" Target="../media/image37.png"/><Relationship Id="rId29" Type="http://schemas.openxmlformats.org/officeDocument/2006/relationships/image" Target="../media/image14.svg"/><Relationship Id="rId41" Type="http://schemas.openxmlformats.org/officeDocument/2006/relationships/image" Target="../media/image8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30.svg"/><Relationship Id="rId24" Type="http://schemas.openxmlformats.org/officeDocument/2006/relationships/image" Target="../media/image39.png"/><Relationship Id="rId32" Type="http://schemas.openxmlformats.org/officeDocument/2006/relationships/image" Target="../media/image45.png"/><Relationship Id="rId37" Type="http://schemas.openxmlformats.org/officeDocument/2006/relationships/image" Target="../media/image50.svg"/><Relationship Id="rId40" Type="http://schemas.openxmlformats.org/officeDocument/2006/relationships/image" Target="../media/image7.png"/><Relationship Id="rId5" Type="http://schemas.openxmlformats.org/officeDocument/2006/relationships/image" Target="../media/image24.svg"/><Relationship Id="rId15" Type="http://schemas.openxmlformats.org/officeDocument/2006/relationships/image" Target="../media/image34.svg"/><Relationship Id="rId23" Type="http://schemas.openxmlformats.org/officeDocument/2006/relationships/image" Target="../media/image16.svg"/><Relationship Id="rId28" Type="http://schemas.openxmlformats.org/officeDocument/2006/relationships/image" Target="../media/image13.png"/><Relationship Id="rId36" Type="http://schemas.openxmlformats.org/officeDocument/2006/relationships/image" Target="../media/image49.png"/><Relationship Id="rId10" Type="http://schemas.openxmlformats.org/officeDocument/2006/relationships/image" Target="../media/image29.png"/><Relationship Id="rId19" Type="http://schemas.openxmlformats.org/officeDocument/2006/relationships/image" Target="../media/image18.svg"/><Relationship Id="rId31" Type="http://schemas.openxmlformats.org/officeDocument/2006/relationships/image" Target="../media/image44.svg"/><Relationship Id="rId4" Type="http://schemas.openxmlformats.org/officeDocument/2006/relationships/image" Target="../media/image23.png"/><Relationship Id="rId9" Type="http://schemas.openxmlformats.org/officeDocument/2006/relationships/image" Target="../media/image28.svg"/><Relationship Id="rId14" Type="http://schemas.openxmlformats.org/officeDocument/2006/relationships/image" Target="../media/image33.png"/><Relationship Id="rId22" Type="http://schemas.openxmlformats.org/officeDocument/2006/relationships/image" Target="../media/image15.png"/><Relationship Id="rId27" Type="http://schemas.openxmlformats.org/officeDocument/2006/relationships/image" Target="../media/image42.svg"/><Relationship Id="rId30" Type="http://schemas.openxmlformats.org/officeDocument/2006/relationships/image" Target="../media/image43.png"/><Relationship Id="rId35" Type="http://schemas.openxmlformats.org/officeDocument/2006/relationships/image" Target="../media/image48.svg"/><Relationship Id="rId43" Type="http://schemas.openxmlformats.org/officeDocument/2006/relationships/image" Target="../media/image3.svg"/><Relationship Id="rId8" Type="http://schemas.openxmlformats.org/officeDocument/2006/relationships/image" Target="../media/image27.png"/><Relationship Id="rId3" Type="http://schemas.openxmlformats.org/officeDocument/2006/relationships/image" Target="../media/image22.svg"/><Relationship Id="rId12" Type="http://schemas.openxmlformats.org/officeDocument/2006/relationships/image" Target="../media/image31.png"/><Relationship Id="rId17" Type="http://schemas.openxmlformats.org/officeDocument/2006/relationships/image" Target="../media/image36.svg"/><Relationship Id="rId25" Type="http://schemas.openxmlformats.org/officeDocument/2006/relationships/image" Target="../media/image40.svg"/><Relationship Id="rId33" Type="http://schemas.openxmlformats.org/officeDocument/2006/relationships/image" Target="../media/image46.svg"/><Relationship Id="rId38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97A81D-6E39-C390-0473-26628F6759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Data AI Workshop	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90D0E3E-B1FF-E3C6-CA52-4CC9CEF290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Coach: Michael Lindner (MCT)</a:t>
            </a:r>
          </a:p>
        </p:txBody>
      </p:sp>
    </p:spTree>
    <p:extLst>
      <p:ext uri="{BB962C8B-B14F-4D97-AF65-F5344CB8AC3E}">
        <p14:creationId xmlns:p14="http://schemas.microsoft.com/office/powerpoint/2010/main" val="152297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949EDF-6EE4-C51E-5AA9-70C7BA4A5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Der Plan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4E6F89B-AA27-8430-F9B0-C3057142FD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227" y="220531"/>
            <a:ext cx="9124825" cy="6416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5266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11A9D877-2039-8B9F-838B-BAFE2EFA73AE}"/>
              </a:ext>
            </a:extLst>
          </p:cNvPr>
          <p:cNvSpPr/>
          <p:nvPr/>
        </p:nvSpPr>
        <p:spPr>
          <a:xfrm>
            <a:off x="410095" y="38793"/>
            <a:ext cx="13422283" cy="71156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E179A23C-BCEC-DAE9-C580-B13E957914EB}"/>
              </a:ext>
            </a:extLst>
          </p:cNvPr>
          <p:cNvSpPr/>
          <p:nvPr/>
        </p:nvSpPr>
        <p:spPr>
          <a:xfrm>
            <a:off x="614363" y="4424363"/>
            <a:ext cx="9629775" cy="230187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de-DE" dirty="0"/>
            </a:br>
            <a:br>
              <a:rPr lang="de-DE" dirty="0"/>
            </a:br>
            <a:br>
              <a:rPr lang="de-DE" dirty="0"/>
            </a:br>
            <a:br>
              <a:rPr lang="de-DE" dirty="0"/>
            </a:br>
            <a:br>
              <a:rPr lang="de-DE" dirty="0"/>
            </a:br>
            <a:br>
              <a:rPr lang="de-DE" dirty="0"/>
            </a:br>
            <a:r>
              <a:rPr lang="de-DE" dirty="0"/>
              <a:t>Datenerfassung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267734C-4BAA-22FB-2835-EE4AE6821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1763"/>
            <a:ext cx="10515600" cy="1325563"/>
          </a:xfrm>
        </p:spPr>
        <p:txBody>
          <a:bodyPr/>
          <a:lstStyle/>
          <a:p>
            <a:r>
              <a:rPr lang="de-DE" dirty="0"/>
              <a:t>Projekt : </a:t>
            </a:r>
            <a:r>
              <a:rPr lang="de-DE" dirty="0" err="1"/>
              <a:t>BMTimeKeeper</a:t>
            </a:r>
            <a:endParaRPr lang="de-DE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FAE1B96B-1446-355D-8955-26C7C2345931}"/>
              </a:ext>
            </a:extLst>
          </p:cNvPr>
          <p:cNvSpPr/>
          <p:nvPr/>
        </p:nvSpPr>
        <p:spPr>
          <a:xfrm>
            <a:off x="885935" y="4604750"/>
            <a:ext cx="2662517" cy="158675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Dresden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A21F962D-C96D-A09E-7CB2-610E12CBB52C}"/>
              </a:ext>
            </a:extLst>
          </p:cNvPr>
          <p:cNvSpPr/>
          <p:nvPr/>
        </p:nvSpPr>
        <p:spPr>
          <a:xfrm>
            <a:off x="3971364" y="4615031"/>
            <a:ext cx="2662517" cy="158675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Hamburg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00D32E38-5490-3AD4-08C1-15C880F780DE}"/>
              </a:ext>
            </a:extLst>
          </p:cNvPr>
          <p:cNvSpPr/>
          <p:nvPr/>
        </p:nvSpPr>
        <p:spPr>
          <a:xfrm>
            <a:off x="7065981" y="4615031"/>
            <a:ext cx="2662517" cy="158675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München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601824BC-D6D3-B5A5-3A05-57A9143882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6800" y="4772024"/>
            <a:ext cx="755203" cy="755203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5B4D87B8-E6E9-2373-88E1-B7671BF4C9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17497" y="4810124"/>
            <a:ext cx="755203" cy="755203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D8D09FBB-ED15-1CD0-5D7D-9803FDD355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36934" y="4779756"/>
            <a:ext cx="755203" cy="755203"/>
          </a:xfrm>
          <a:prstGeom prst="rect">
            <a:avLst/>
          </a:prstGeom>
        </p:spPr>
      </p:pic>
      <p:sp>
        <p:nvSpPr>
          <p:cNvPr id="10" name="Rechteck 9">
            <a:extLst>
              <a:ext uri="{FF2B5EF4-FFF2-40B4-BE49-F238E27FC236}">
                <a16:creationId xmlns:a16="http://schemas.microsoft.com/office/drawing/2014/main" id="{C4F882A8-EE18-F5E8-B40A-EB328C4670BD}"/>
              </a:ext>
            </a:extLst>
          </p:cNvPr>
          <p:cNvSpPr/>
          <p:nvPr/>
        </p:nvSpPr>
        <p:spPr>
          <a:xfrm>
            <a:off x="10387013" y="1052680"/>
            <a:ext cx="1553469" cy="333834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de-DE" dirty="0"/>
            </a:br>
            <a:br>
              <a:rPr lang="de-DE" dirty="0"/>
            </a:br>
            <a:br>
              <a:rPr lang="de-DE" dirty="0"/>
            </a:br>
            <a:br>
              <a:rPr lang="de-DE" dirty="0"/>
            </a:br>
            <a:br>
              <a:rPr lang="de-DE" dirty="0"/>
            </a:br>
            <a:br>
              <a:rPr lang="de-DE" dirty="0"/>
            </a:br>
            <a:br>
              <a:rPr lang="de-DE" dirty="0"/>
            </a:br>
            <a:br>
              <a:rPr lang="de-DE" dirty="0"/>
            </a:br>
            <a:br>
              <a:rPr lang="de-DE" dirty="0"/>
            </a:br>
            <a:br>
              <a:rPr lang="de-DE" dirty="0"/>
            </a:br>
            <a:r>
              <a:rPr lang="de-DE" dirty="0"/>
              <a:t>Auswertung</a:t>
            </a: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7D675D01-AFFC-5FF7-018E-C7BBC97D8C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63946" y="1268534"/>
            <a:ext cx="647790" cy="714475"/>
          </a:xfrm>
          <a:prstGeom prst="rect">
            <a:avLst/>
          </a:prstGeom>
        </p:spPr>
      </p:pic>
      <p:sp>
        <p:nvSpPr>
          <p:cNvPr id="14" name="Rechteck 13">
            <a:extLst>
              <a:ext uri="{FF2B5EF4-FFF2-40B4-BE49-F238E27FC236}">
                <a16:creationId xmlns:a16="http://schemas.microsoft.com/office/drawing/2014/main" id="{5A47DBB3-E40D-76A6-6AAC-38BF9FD27958}"/>
              </a:ext>
            </a:extLst>
          </p:cNvPr>
          <p:cNvSpPr/>
          <p:nvPr/>
        </p:nvSpPr>
        <p:spPr>
          <a:xfrm>
            <a:off x="614364" y="1052679"/>
            <a:ext cx="9643288" cy="319110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de-DE" dirty="0"/>
            </a:br>
            <a:br>
              <a:rPr lang="de-DE" dirty="0"/>
            </a:br>
            <a:br>
              <a:rPr lang="de-DE" dirty="0"/>
            </a:br>
            <a:br>
              <a:rPr lang="de-DE" dirty="0"/>
            </a:br>
            <a:br>
              <a:rPr lang="de-DE" dirty="0"/>
            </a:br>
            <a:br>
              <a:rPr lang="de-DE" dirty="0"/>
            </a:br>
            <a:br>
              <a:rPr lang="de-DE" dirty="0"/>
            </a:br>
            <a:br>
              <a:rPr lang="de-DE" dirty="0"/>
            </a:br>
            <a:r>
              <a:rPr lang="de-DE" dirty="0"/>
              <a:t>Datenanalyse</a:t>
            </a:r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72B797B6-B351-DF80-3C8A-9A27717FF1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549553" y="5172074"/>
            <a:ext cx="938801" cy="938801"/>
          </a:xfrm>
          <a:prstGeom prst="rect">
            <a:avLst/>
          </a:prstGeom>
        </p:spPr>
      </p:pic>
      <p:sp>
        <p:nvSpPr>
          <p:cNvPr id="16" name="Textfeld 15">
            <a:extLst>
              <a:ext uri="{FF2B5EF4-FFF2-40B4-BE49-F238E27FC236}">
                <a16:creationId xmlns:a16="http://schemas.microsoft.com/office/drawing/2014/main" id="{FC9CBF3F-7A71-643B-1F5B-2A6D19A8B066}"/>
              </a:ext>
            </a:extLst>
          </p:cNvPr>
          <p:cNvSpPr txBox="1"/>
          <p:nvPr/>
        </p:nvSpPr>
        <p:spPr>
          <a:xfrm>
            <a:off x="11487642" y="5041309"/>
            <a:ext cx="29283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e-DE" dirty="0"/>
              <a:t>Analyst</a:t>
            </a:r>
          </a:p>
          <a:p>
            <a:pPr marL="285750" indent="-285750">
              <a:buFontTx/>
              <a:buChar char="-"/>
            </a:pPr>
            <a:r>
              <a:rPr lang="de-DE" dirty="0"/>
              <a:t>Modellierer</a:t>
            </a:r>
          </a:p>
          <a:p>
            <a:pPr marL="285750" indent="-285750">
              <a:buFontTx/>
              <a:buChar char="-"/>
            </a:pPr>
            <a:r>
              <a:rPr lang="de-DE" dirty="0"/>
              <a:t>Datenerfasser</a:t>
            </a:r>
          </a:p>
          <a:p>
            <a:pPr marL="285750" indent="-285750">
              <a:buFontTx/>
              <a:buChar char="-"/>
            </a:pPr>
            <a:r>
              <a:rPr lang="de-DE" dirty="0"/>
              <a:t>Alle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356FA8ED-A04D-1471-2556-8920742EC34A}"/>
              </a:ext>
            </a:extLst>
          </p:cNvPr>
          <p:cNvSpPr/>
          <p:nvPr/>
        </p:nvSpPr>
        <p:spPr>
          <a:xfrm>
            <a:off x="7271656" y="1234925"/>
            <a:ext cx="2662517" cy="211787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Gold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28AF7B37-286A-749B-5D25-2F795FC03260}"/>
              </a:ext>
            </a:extLst>
          </p:cNvPr>
          <p:cNvSpPr/>
          <p:nvPr/>
        </p:nvSpPr>
        <p:spPr>
          <a:xfrm>
            <a:off x="3953556" y="1234924"/>
            <a:ext cx="2662517" cy="21178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Silber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3ED7A2BB-9720-B034-48CE-7B2BF7CE5DEC}"/>
              </a:ext>
            </a:extLst>
          </p:cNvPr>
          <p:cNvSpPr/>
          <p:nvPr/>
        </p:nvSpPr>
        <p:spPr>
          <a:xfrm>
            <a:off x="838200" y="1234925"/>
            <a:ext cx="2662517" cy="251488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Bronze (Raw)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76A18D3A-CF87-80D3-15DA-4A12615F1900}"/>
              </a:ext>
            </a:extLst>
          </p:cNvPr>
          <p:cNvSpPr/>
          <p:nvPr/>
        </p:nvSpPr>
        <p:spPr>
          <a:xfrm>
            <a:off x="1066800" y="1369195"/>
            <a:ext cx="2200275" cy="6138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Messdatenspeicher</a:t>
            </a: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77EDD3A6-03C8-B5D3-93AB-7EF8417730C2}"/>
              </a:ext>
            </a:extLst>
          </p:cNvPr>
          <p:cNvSpPr/>
          <p:nvPr/>
        </p:nvSpPr>
        <p:spPr>
          <a:xfrm>
            <a:off x="4156300" y="1332662"/>
            <a:ext cx="2200275" cy="6138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Nutzdatenspeicher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77029E9E-0791-79FD-3E25-826CC921D012}"/>
              </a:ext>
            </a:extLst>
          </p:cNvPr>
          <p:cNvSpPr/>
          <p:nvPr/>
        </p:nvSpPr>
        <p:spPr>
          <a:xfrm>
            <a:off x="7528223" y="1369194"/>
            <a:ext cx="2200275" cy="6138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Prozessdatenspeicher</a:t>
            </a:r>
          </a:p>
        </p:txBody>
      </p:sp>
      <p:pic>
        <p:nvPicPr>
          <p:cNvPr id="26" name="Grafik 25">
            <a:extLst>
              <a:ext uri="{FF2B5EF4-FFF2-40B4-BE49-F238E27FC236}">
                <a16:creationId xmlns:a16="http://schemas.microsoft.com/office/drawing/2014/main" id="{3B7E4AA7-A448-6C39-C93E-678943A608F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606489" y="2249098"/>
            <a:ext cx="1103701" cy="1103701"/>
          </a:xfrm>
          <a:prstGeom prst="rect">
            <a:avLst/>
          </a:prstGeom>
        </p:spPr>
      </p:pic>
      <p:pic>
        <p:nvPicPr>
          <p:cNvPr id="28" name="Grafik 27">
            <a:extLst>
              <a:ext uri="{FF2B5EF4-FFF2-40B4-BE49-F238E27FC236}">
                <a16:creationId xmlns:a16="http://schemas.microsoft.com/office/drawing/2014/main" id="{0D0DDF6B-B01A-6D91-A912-7525E2DE717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66800" y="2703200"/>
            <a:ext cx="919163" cy="919163"/>
          </a:xfrm>
          <a:prstGeom prst="rect">
            <a:avLst/>
          </a:prstGeom>
        </p:spPr>
      </p:pic>
      <p:pic>
        <p:nvPicPr>
          <p:cNvPr id="30" name="Grafik 29">
            <a:extLst>
              <a:ext uri="{FF2B5EF4-FFF2-40B4-BE49-F238E27FC236}">
                <a16:creationId xmlns:a16="http://schemas.microsoft.com/office/drawing/2014/main" id="{8186547F-0D8A-7A82-69B8-F4F08ACDE56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flipH="1" flipV="1">
            <a:off x="2132718" y="2687150"/>
            <a:ext cx="919162" cy="919162"/>
          </a:xfrm>
          <a:prstGeom prst="rect">
            <a:avLst/>
          </a:prstGeom>
        </p:spPr>
      </p:pic>
      <p:pic>
        <p:nvPicPr>
          <p:cNvPr id="32" name="Grafik 31">
            <a:extLst>
              <a:ext uri="{FF2B5EF4-FFF2-40B4-BE49-F238E27FC236}">
                <a16:creationId xmlns:a16="http://schemas.microsoft.com/office/drawing/2014/main" id="{452F1CFA-2833-B06C-BBF6-F90AEEECDC5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076836" y="2160968"/>
            <a:ext cx="872900" cy="872900"/>
          </a:xfrm>
          <a:prstGeom prst="rect">
            <a:avLst/>
          </a:prstGeom>
        </p:spPr>
      </p:pic>
      <p:pic>
        <p:nvPicPr>
          <p:cNvPr id="33" name="Grafik 32">
            <a:extLst>
              <a:ext uri="{FF2B5EF4-FFF2-40B4-BE49-F238E27FC236}">
                <a16:creationId xmlns:a16="http://schemas.microsoft.com/office/drawing/2014/main" id="{169618BC-73B0-5455-C8AA-EFEC9D07925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304382" y="2097284"/>
            <a:ext cx="872900" cy="872900"/>
          </a:xfrm>
          <a:prstGeom prst="rect">
            <a:avLst/>
          </a:prstGeom>
        </p:spPr>
      </p:pic>
      <p:sp>
        <p:nvSpPr>
          <p:cNvPr id="34" name="Rechteck 33">
            <a:extLst>
              <a:ext uri="{FF2B5EF4-FFF2-40B4-BE49-F238E27FC236}">
                <a16:creationId xmlns:a16="http://schemas.microsoft.com/office/drawing/2014/main" id="{CC60DB1F-C737-A407-102E-9FA58459112A}"/>
              </a:ext>
            </a:extLst>
          </p:cNvPr>
          <p:cNvSpPr/>
          <p:nvPr/>
        </p:nvSpPr>
        <p:spPr>
          <a:xfrm>
            <a:off x="3247882" y="3058767"/>
            <a:ext cx="6457758" cy="39623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Data Lake Store</a:t>
            </a:r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B4722413-871E-77CF-0ABC-55A12BA6E738}"/>
              </a:ext>
            </a:extLst>
          </p:cNvPr>
          <p:cNvSpPr/>
          <p:nvPr/>
        </p:nvSpPr>
        <p:spPr>
          <a:xfrm>
            <a:off x="2324147" y="5762500"/>
            <a:ext cx="1315304" cy="696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Messungen</a:t>
            </a:r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159794A1-ADC1-C429-5165-E9B45F26B695}"/>
              </a:ext>
            </a:extLst>
          </p:cNvPr>
          <p:cNvSpPr/>
          <p:nvPr/>
        </p:nvSpPr>
        <p:spPr>
          <a:xfrm>
            <a:off x="5445262" y="5623076"/>
            <a:ext cx="1315304" cy="696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Messungen</a:t>
            </a:r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75CDDBDD-9476-7410-A81C-1FB110CBB2A1}"/>
              </a:ext>
            </a:extLst>
          </p:cNvPr>
          <p:cNvSpPr/>
          <p:nvPr/>
        </p:nvSpPr>
        <p:spPr>
          <a:xfrm>
            <a:off x="8732437" y="5675847"/>
            <a:ext cx="1301476" cy="689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Messungen</a:t>
            </a:r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76703016-4249-9A3A-B014-961CA4A39768}"/>
              </a:ext>
            </a:extLst>
          </p:cNvPr>
          <p:cNvSpPr/>
          <p:nvPr/>
        </p:nvSpPr>
        <p:spPr>
          <a:xfrm>
            <a:off x="6633881" y="3656144"/>
            <a:ext cx="2662517" cy="80690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Service Bus</a:t>
            </a:r>
          </a:p>
        </p:txBody>
      </p:sp>
      <p:pic>
        <p:nvPicPr>
          <p:cNvPr id="38" name="Grafik 37">
            <a:extLst>
              <a:ext uri="{FF2B5EF4-FFF2-40B4-BE49-F238E27FC236}">
                <a16:creationId xmlns:a16="http://schemas.microsoft.com/office/drawing/2014/main" id="{A2BC01B5-DDF8-D5BB-1F70-ABFE98D68EC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6755720" y="3715778"/>
            <a:ext cx="620521" cy="620521"/>
          </a:xfrm>
          <a:prstGeom prst="rect">
            <a:avLst/>
          </a:prstGeom>
        </p:spPr>
      </p:pic>
      <p:sp>
        <p:nvSpPr>
          <p:cNvPr id="40" name="Rechteck 39">
            <a:extLst>
              <a:ext uri="{FF2B5EF4-FFF2-40B4-BE49-F238E27FC236}">
                <a16:creationId xmlns:a16="http://schemas.microsoft.com/office/drawing/2014/main" id="{A4B3AB76-0E44-78F0-3B5C-69A4C17B3488}"/>
              </a:ext>
            </a:extLst>
          </p:cNvPr>
          <p:cNvSpPr/>
          <p:nvPr/>
        </p:nvSpPr>
        <p:spPr>
          <a:xfrm>
            <a:off x="2897449" y="5460297"/>
            <a:ext cx="342019" cy="18117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C0F09245-F1BD-A3DA-FDAD-956B682A2AA0}"/>
              </a:ext>
            </a:extLst>
          </p:cNvPr>
          <p:cNvSpPr/>
          <p:nvPr/>
        </p:nvSpPr>
        <p:spPr>
          <a:xfrm>
            <a:off x="1238687" y="3412031"/>
            <a:ext cx="342019" cy="18117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FF764EA9-49C3-0117-91EA-CA38AAAC8674}"/>
              </a:ext>
            </a:extLst>
          </p:cNvPr>
          <p:cNvSpPr/>
          <p:nvPr/>
        </p:nvSpPr>
        <p:spPr>
          <a:xfrm>
            <a:off x="7490559" y="3790902"/>
            <a:ext cx="342019" cy="18117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9AE4487C-09BD-B2AA-E50B-61F1102577C2}"/>
              </a:ext>
            </a:extLst>
          </p:cNvPr>
          <p:cNvSpPr/>
          <p:nvPr/>
        </p:nvSpPr>
        <p:spPr>
          <a:xfrm>
            <a:off x="2453024" y="3444629"/>
            <a:ext cx="342019" cy="18117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C47BD3A9-9EBC-E222-27D1-D44EAAF59A9C}"/>
              </a:ext>
            </a:extLst>
          </p:cNvPr>
          <p:cNvSpPr/>
          <p:nvPr/>
        </p:nvSpPr>
        <p:spPr>
          <a:xfrm>
            <a:off x="5169212" y="2557643"/>
            <a:ext cx="342019" cy="18117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0B235E8B-D928-27BB-89EF-50642027118E}"/>
              </a:ext>
            </a:extLst>
          </p:cNvPr>
          <p:cNvSpPr/>
          <p:nvPr/>
        </p:nvSpPr>
        <p:spPr>
          <a:xfrm>
            <a:off x="11384089" y="1911952"/>
            <a:ext cx="342019" cy="18117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8E62FA20-14B2-F0EE-69DA-D89E2600FE4E}"/>
              </a:ext>
            </a:extLst>
          </p:cNvPr>
          <p:cNvSpPr/>
          <p:nvPr/>
        </p:nvSpPr>
        <p:spPr>
          <a:xfrm>
            <a:off x="1846342" y="5839383"/>
            <a:ext cx="342019" cy="18117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905AEA8F-A91C-0BE3-479F-5CDE818043CC}"/>
              </a:ext>
            </a:extLst>
          </p:cNvPr>
          <p:cNvSpPr/>
          <p:nvPr/>
        </p:nvSpPr>
        <p:spPr>
          <a:xfrm>
            <a:off x="4952593" y="5748795"/>
            <a:ext cx="342019" cy="18117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348F062E-77AA-C615-DBE2-F5D832EF981B}"/>
              </a:ext>
            </a:extLst>
          </p:cNvPr>
          <p:cNvSpPr/>
          <p:nvPr/>
        </p:nvSpPr>
        <p:spPr>
          <a:xfrm>
            <a:off x="8299419" y="5748795"/>
            <a:ext cx="342019" cy="18117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49" name="Grafik 48">
            <a:extLst>
              <a:ext uri="{FF2B5EF4-FFF2-40B4-BE49-F238E27FC236}">
                <a16:creationId xmlns:a16="http://schemas.microsoft.com/office/drawing/2014/main" id="{77970495-1F7E-87ED-B90B-78A6BD611479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5664214" y="1999830"/>
            <a:ext cx="886582" cy="886582"/>
          </a:xfrm>
          <a:prstGeom prst="rect">
            <a:avLst/>
          </a:prstGeom>
        </p:spPr>
      </p:pic>
      <p:sp>
        <p:nvSpPr>
          <p:cNvPr id="50" name="Rechteck 49">
            <a:extLst>
              <a:ext uri="{FF2B5EF4-FFF2-40B4-BE49-F238E27FC236}">
                <a16:creationId xmlns:a16="http://schemas.microsoft.com/office/drawing/2014/main" id="{B6A7AEE2-3ED2-8F6C-C1AC-46434365A347}"/>
              </a:ext>
            </a:extLst>
          </p:cNvPr>
          <p:cNvSpPr/>
          <p:nvPr/>
        </p:nvSpPr>
        <p:spPr>
          <a:xfrm>
            <a:off x="5598937" y="2793300"/>
            <a:ext cx="342019" cy="18117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2D2BD776-2487-39C9-0857-B95733F04C76}"/>
              </a:ext>
            </a:extLst>
          </p:cNvPr>
          <p:cNvSpPr/>
          <p:nvPr/>
        </p:nvSpPr>
        <p:spPr>
          <a:xfrm>
            <a:off x="2795043" y="3441187"/>
            <a:ext cx="342019" cy="18117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2" name="Rechteck 51">
            <a:extLst>
              <a:ext uri="{FF2B5EF4-FFF2-40B4-BE49-F238E27FC236}">
                <a16:creationId xmlns:a16="http://schemas.microsoft.com/office/drawing/2014/main" id="{4972F8A7-5A2B-DE62-EF02-9775363665F2}"/>
              </a:ext>
            </a:extLst>
          </p:cNvPr>
          <p:cNvSpPr/>
          <p:nvPr/>
        </p:nvSpPr>
        <p:spPr>
          <a:xfrm>
            <a:off x="1256034" y="3604840"/>
            <a:ext cx="342019" cy="18117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3" name="Rechteck 52">
            <a:extLst>
              <a:ext uri="{FF2B5EF4-FFF2-40B4-BE49-F238E27FC236}">
                <a16:creationId xmlns:a16="http://schemas.microsoft.com/office/drawing/2014/main" id="{04BFC718-A150-3AA7-C0FE-08ADF5522653}"/>
              </a:ext>
            </a:extLst>
          </p:cNvPr>
          <p:cNvSpPr/>
          <p:nvPr/>
        </p:nvSpPr>
        <p:spPr>
          <a:xfrm>
            <a:off x="11384088" y="2100369"/>
            <a:ext cx="342019" cy="18117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4" name="Rechteck 53">
            <a:extLst>
              <a:ext uri="{FF2B5EF4-FFF2-40B4-BE49-F238E27FC236}">
                <a16:creationId xmlns:a16="http://schemas.microsoft.com/office/drawing/2014/main" id="{F6B535A8-1BEB-E616-432C-0638AA3EC2FC}"/>
              </a:ext>
            </a:extLst>
          </p:cNvPr>
          <p:cNvSpPr/>
          <p:nvPr/>
        </p:nvSpPr>
        <p:spPr>
          <a:xfrm>
            <a:off x="7271656" y="315358"/>
            <a:ext cx="342019" cy="18117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5" name="Textfeld 54">
            <a:extLst>
              <a:ext uri="{FF2B5EF4-FFF2-40B4-BE49-F238E27FC236}">
                <a16:creationId xmlns:a16="http://schemas.microsoft.com/office/drawing/2014/main" id="{2C430AC8-C21A-982B-10A7-068411CD1991}"/>
              </a:ext>
            </a:extLst>
          </p:cNvPr>
          <p:cNvSpPr txBox="1"/>
          <p:nvPr/>
        </p:nvSpPr>
        <p:spPr>
          <a:xfrm>
            <a:off x="7638625" y="228055"/>
            <a:ext cx="1349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Messungen</a:t>
            </a:r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3E989EE1-49E5-E765-0528-FF8AB1C4C6FB}"/>
              </a:ext>
            </a:extLst>
          </p:cNvPr>
          <p:cNvSpPr/>
          <p:nvPr/>
        </p:nvSpPr>
        <p:spPr>
          <a:xfrm>
            <a:off x="7205231" y="652726"/>
            <a:ext cx="342019" cy="18117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7" name="Textfeld 56">
            <a:extLst>
              <a:ext uri="{FF2B5EF4-FFF2-40B4-BE49-F238E27FC236}">
                <a16:creationId xmlns:a16="http://schemas.microsoft.com/office/drawing/2014/main" id="{79015BC0-0C2E-8969-FC50-6E61E0875FCF}"/>
              </a:ext>
            </a:extLst>
          </p:cNvPr>
          <p:cNvSpPr txBox="1"/>
          <p:nvPr/>
        </p:nvSpPr>
        <p:spPr>
          <a:xfrm>
            <a:off x="7613675" y="579876"/>
            <a:ext cx="2313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Organisationsdaten</a:t>
            </a:r>
          </a:p>
        </p:txBody>
      </p:sp>
      <p:pic>
        <p:nvPicPr>
          <p:cNvPr id="59" name="Grafik 58">
            <a:extLst>
              <a:ext uri="{FF2B5EF4-FFF2-40B4-BE49-F238E27FC236}">
                <a16:creationId xmlns:a16="http://schemas.microsoft.com/office/drawing/2014/main" id="{77C162D6-33F9-E7DD-F5E7-025A92D2E6DC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8757517" y="2148191"/>
            <a:ext cx="825274" cy="825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9940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04C0FB56-5A53-9709-11CC-ED4B9D3E5D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10275" y="3362325"/>
            <a:ext cx="171450" cy="13335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5BD1242D-54BE-BB17-7DFE-4E00F547DB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42609" y="3429000"/>
            <a:ext cx="171450" cy="171450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D314FC50-34BC-7267-F357-120A545716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95009" y="3581400"/>
            <a:ext cx="171450" cy="171450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A815106A-81F2-380B-ED1A-175316489F4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473139" y="2478405"/>
            <a:ext cx="171450" cy="17145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14032915-CADD-334B-BFE6-8B0525C144F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301689" y="4318635"/>
            <a:ext cx="171450" cy="171450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657FE2FB-71E4-6560-321D-490A5F32AE7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635115" y="2987040"/>
            <a:ext cx="171450" cy="171450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4500D943-0E55-8CB0-CF07-F8B99EC7AEE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149141" y="2908935"/>
            <a:ext cx="171450" cy="171450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819C3DD5-6227-2870-14BD-0A06E26B72C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010275" y="4036695"/>
            <a:ext cx="171450" cy="171450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8535BC33-E216-E145-D97C-56141E39729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7168515" y="3522345"/>
            <a:ext cx="171450" cy="171450"/>
          </a:xfrm>
          <a:prstGeom prst="rect">
            <a:avLst/>
          </a:prstGeom>
        </p:spPr>
      </p:pic>
      <p:pic>
        <p:nvPicPr>
          <p:cNvPr id="22" name="Grafik 21">
            <a:extLst>
              <a:ext uri="{FF2B5EF4-FFF2-40B4-BE49-F238E27FC236}">
                <a16:creationId xmlns:a16="http://schemas.microsoft.com/office/drawing/2014/main" id="{8727EAAE-1141-6E93-8BF0-5DB978E00CFB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6589395" y="2306955"/>
            <a:ext cx="171450" cy="171450"/>
          </a:xfrm>
          <a:prstGeom prst="rect">
            <a:avLst/>
          </a:prstGeom>
        </p:spPr>
      </p:pic>
      <p:pic>
        <p:nvPicPr>
          <p:cNvPr id="24" name="Grafik 23">
            <a:extLst>
              <a:ext uri="{FF2B5EF4-FFF2-40B4-BE49-F238E27FC236}">
                <a16:creationId xmlns:a16="http://schemas.microsoft.com/office/drawing/2014/main" id="{F553DE2D-D445-8FCA-8497-F3C868ED76BE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6010275" y="2064891"/>
            <a:ext cx="171450" cy="171450"/>
          </a:xfrm>
          <a:prstGeom prst="rect">
            <a:avLst/>
          </a:prstGeom>
        </p:spPr>
      </p:pic>
      <p:pic>
        <p:nvPicPr>
          <p:cNvPr id="26" name="Grafik 25">
            <a:extLst>
              <a:ext uri="{FF2B5EF4-FFF2-40B4-BE49-F238E27FC236}">
                <a16:creationId xmlns:a16="http://schemas.microsoft.com/office/drawing/2014/main" id="{19DDE5E0-0F65-548F-28E7-6AF84AF1A60F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977691" y="2072511"/>
            <a:ext cx="171450" cy="171450"/>
          </a:xfrm>
          <a:prstGeom prst="rect">
            <a:avLst/>
          </a:prstGeom>
        </p:spPr>
      </p:pic>
      <p:pic>
        <p:nvPicPr>
          <p:cNvPr id="28" name="Grafik 27">
            <a:extLst>
              <a:ext uri="{FF2B5EF4-FFF2-40B4-BE49-F238E27FC236}">
                <a16:creationId xmlns:a16="http://schemas.microsoft.com/office/drawing/2014/main" id="{0462DF22-3CA6-4AA4-335D-5CFF80D28B67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4512908" y="2064891"/>
            <a:ext cx="171450" cy="171450"/>
          </a:xfrm>
          <a:prstGeom prst="rect">
            <a:avLst/>
          </a:prstGeom>
        </p:spPr>
      </p:pic>
      <p:pic>
        <p:nvPicPr>
          <p:cNvPr id="30" name="Grafik 29">
            <a:extLst>
              <a:ext uri="{FF2B5EF4-FFF2-40B4-BE49-F238E27FC236}">
                <a16:creationId xmlns:a16="http://schemas.microsoft.com/office/drawing/2014/main" id="{BCCC5341-37E4-05A5-5ED7-7E92AD337F03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3876675" y="2064891"/>
            <a:ext cx="171450" cy="171450"/>
          </a:xfrm>
          <a:prstGeom prst="rect">
            <a:avLst/>
          </a:prstGeom>
        </p:spPr>
      </p:pic>
      <p:pic>
        <p:nvPicPr>
          <p:cNvPr id="32" name="Grafik 31">
            <a:extLst>
              <a:ext uri="{FF2B5EF4-FFF2-40B4-BE49-F238E27FC236}">
                <a16:creationId xmlns:a16="http://schemas.microsoft.com/office/drawing/2014/main" id="{6C79C5DF-9933-D337-2289-4E1B471FAE04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3240442" y="2064891"/>
            <a:ext cx="171450" cy="171450"/>
          </a:xfrm>
          <a:prstGeom prst="rect">
            <a:avLst/>
          </a:prstGeom>
        </p:spPr>
      </p:pic>
      <p:pic>
        <p:nvPicPr>
          <p:cNvPr id="34" name="Grafik 33">
            <a:extLst>
              <a:ext uri="{FF2B5EF4-FFF2-40B4-BE49-F238E27FC236}">
                <a16:creationId xmlns:a16="http://schemas.microsoft.com/office/drawing/2014/main" id="{8581A740-4254-013B-8120-B5C11D8ADB45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1034414" y="3057524"/>
            <a:ext cx="1495425" cy="1495425"/>
          </a:xfrm>
          <a:prstGeom prst="rect">
            <a:avLst/>
          </a:prstGeom>
        </p:spPr>
      </p:pic>
      <p:pic>
        <p:nvPicPr>
          <p:cNvPr id="36" name="Grafik 35">
            <a:extLst>
              <a:ext uri="{FF2B5EF4-FFF2-40B4-BE49-F238E27FC236}">
                <a16:creationId xmlns:a16="http://schemas.microsoft.com/office/drawing/2014/main" id="{734ED79F-6E03-05F6-DFC4-A282EC78CB2D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2063114" y="4560568"/>
            <a:ext cx="1177327" cy="1177327"/>
          </a:xfrm>
          <a:prstGeom prst="rect">
            <a:avLst/>
          </a:prstGeom>
        </p:spPr>
      </p:pic>
      <p:pic>
        <p:nvPicPr>
          <p:cNvPr id="38" name="Grafik 37">
            <a:extLst>
              <a:ext uri="{FF2B5EF4-FFF2-40B4-BE49-F238E27FC236}">
                <a16:creationId xmlns:a16="http://schemas.microsoft.com/office/drawing/2014/main" id="{A1A61B6E-1E13-8605-BFF2-4E710AEF1B2E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8890635" y="851535"/>
            <a:ext cx="796290" cy="796290"/>
          </a:xfrm>
          <a:prstGeom prst="rect">
            <a:avLst/>
          </a:prstGeom>
        </p:spPr>
      </p:pic>
      <p:pic>
        <p:nvPicPr>
          <p:cNvPr id="40" name="Grafik 39">
            <a:extLst>
              <a:ext uri="{FF2B5EF4-FFF2-40B4-BE49-F238E27FC236}">
                <a16:creationId xmlns:a16="http://schemas.microsoft.com/office/drawing/2014/main" id="{BFEF2C7B-8E9E-8D5C-3EB1-67ED2E06CCD7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078679" y="4844415"/>
            <a:ext cx="1139116" cy="1139116"/>
          </a:xfrm>
          <a:prstGeom prst="rect">
            <a:avLst/>
          </a:prstGeom>
        </p:spPr>
      </p:pic>
      <p:pic>
        <p:nvPicPr>
          <p:cNvPr id="42" name="Grafik 41">
            <a:extLst>
              <a:ext uri="{FF2B5EF4-FFF2-40B4-BE49-F238E27FC236}">
                <a16:creationId xmlns:a16="http://schemas.microsoft.com/office/drawing/2014/main" id="{586D5B71-B009-6544-644D-ECBB989D1B1A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862964" y="821055"/>
            <a:ext cx="1243836" cy="1243836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E574D086-F582-71BC-01D7-83C32643E7AA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9"/>
              </a:ext>
            </a:extLst>
          </a:blip>
          <a:stretch>
            <a:fillRect/>
          </a:stretch>
        </p:blipFill>
        <p:spPr>
          <a:xfrm>
            <a:off x="6386018" y="3667125"/>
            <a:ext cx="1404938" cy="1404938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555F2CCA-2AB6-E7C6-D3D4-E838913F5461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7995249" y="3646170"/>
            <a:ext cx="2552700" cy="2552700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306DDE77-0B7F-6316-5AD4-57F6BF8BBF7D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3"/>
              </a:ext>
            </a:extLst>
          </a:blip>
          <a:stretch>
            <a:fillRect/>
          </a:stretch>
        </p:blipFill>
        <p:spPr>
          <a:xfrm>
            <a:off x="1761171" y="-345757"/>
            <a:ext cx="3676650" cy="367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9493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</Words>
  <Application>Microsoft Office PowerPoint</Application>
  <PresentationFormat>Breitbild</PresentationFormat>
  <Paragraphs>27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</vt:lpstr>
      <vt:lpstr>Data AI Workshop </vt:lpstr>
      <vt:lpstr>Der Plan</vt:lpstr>
      <vt:lpstr>Projekt : BMTimeKeeper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AI Workshop </dc:title>
  <dc:creator>Michael Lindner - MTH IT Service</dc:creator>
  <cp:lastModifiedBy>Michael Lindner - MTH IT Service</cp:lastModifiedBy>
  <cp:revision>3</cp:revision>
  <dcterms:created xsi:type="dcterms:W3CDTF">2022-08-29T06:22:39Z</dcterms:created>
  <dcterms:modified xsi:type="dcterms:W3CDTF">2022-08-30T06:50:28Z</dcterms:modified>
</cp:coreProperties>
</file>