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9D56DF-9674-45FF-8E2A-CD09EBDBD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11659"/>
          </a:xfrm>
        </p:spPr>
        <p:txBody>
          <a:bodyPr/>
          <a:lstStyle/>
          <a:p>
            <a:r>
              <a:rPr lang="pt-BR" dirty="0"/>
              <a:t>Minimundo e 				  Modelo Relacional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FA05CEE-EDE1-4296-B232-F66BFBAF3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Arthur moreira, Gabriel </a:t>
            </a:r>
            <a:r>
              <a:rPr lang="pt-BR" dirty="0" err="1"/>
              <a:t>lage</a:t>
            </a:r>
            <a:r>
              <a:rPr lang="pt-BR" dirty="0"/>
              <a:t>, </a:t>
            </a:r>
            <a:r>
              <a:rPr lang="pt-BR" dirty="0" err="1"/>
              <a:t>lucas</a:t>
            </a:r>
            <a:r>
              <a:rPr lang="pt-BR" dirty="0"/>
              <a:t> </a:t>
            </a:r>
            <a:r>
              <a:rPr lang="pt-BR" dirty="0" err="1"/>
              <a:t>diniz</a:t>
            </a:r>
            <a:r>
              <a:rPr lang="pt-BR" dirty="0"/>
              <a:t>, Matheus </a:t>
            </a:r>
            <a:r>
              <a:rPr lang="pt-BR" dirty="0" err="1"/>
              <a:t>lucena</a:t>
            </a:r>
            <a:r>
              <a:rPr lang="pt-BR" dirty="0"/>
              <a:t>, Pedro Jorge e Raphael </a:t>
            </a:r>
            <a:r>
              <a:rPr lang="pt-BR" dirty="0" err="1"/>
              <a:t>esch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6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8BDC71E-2C4A-457B-8259-F9DD18C819C1}"/>
              </a:ext>
            </a:extLst>
          </p:cNvPr>
          <p:cNvSpPr txBox="1"/>
          <p:nvPr/>
        </p:nvSpPr>
        <p:spPr>
          <a:xfrm>
            <a:off x="1070776" y="1305341"/>
            <a:ext cx="10050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empresa BBFD que está entrando no mercado de esportes eletrônicos decide criar a BSU (Base de Scrim Unificada), uma plataforma voltada para times amadores de esportes eletrônicos, com a intenção de unificar as plataformas de contato entre os mesmos que, no momento, é feito através de redes sociais.</a:t>
            </a:r>
          </a:p>
          <a:p>
            <a:r>
              <a:rPr lang="pt-BR" dirty="0">
                <a:solidFill>
                  <a:schemeClr val="bg1"/>
                </a:solidFill>
              </a:rPr>
              <a:t>Para que o processo de agendamento de treinos seja automatizado, essa plataforma deve ter as seguintes funcionalidades: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Armazenar os dados dos Jogadores cadastrados na plataforma (ID de jogo, Nível[¹], titular) e dos Responsáveis pelos times (CPF)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2. Armazenar os dados dos Times cadastrados na plataforma (Nome, Nota) e permitir que esses times increvam os jogadores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3. Permitir que um time encontre outro para realizar o treino a partir da definição de data e hora disponíveis em comum</a:t>
            </a:r>
          </a:p>
          <a:p>
            <a:pPr marL="342900" indent="-342900"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(¹) - Lê-se nível como elo/patente ou qualquer outra forma usada pelo jogo para classificar o nível de habilidade dos jogadores.</a:t>
            </a:r>
          </a:p>
        </p:txBody>
      </p:sp>
    </p:spTree>
    <p:extLst>
      <p:ext uri="{BB962C8B-B14F-4D97-AF65-F5344CB8AC3E}">
        <p14:creationId xmlns:p14="http://schemas.microsoft.com/office/powerpoint/2010/main" val="21330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AB70AB2-5874-4BB2-AC1A-167E4CE62F48}"/>
              </a:ext>
            </a:extLst>
          </p:cNvPr>
          <p:cNvSpPr txBox="1"/>
          <p:nvPr/>
        </p:nvSpPr>
        <p:spPr>
          <a:xfrm>
            <a:off x="486561" y="561991"/>
            <a:ext cx="112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MODELO RELACIONAL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31" y="1311765"/>
            <a:ext cx="7442952" cy="46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aminho da Rússia, Alex Escobar quer levar seu cafezinho para Moscou: Vai  chamar 'Café com Kremlin' - TV e Lazer - Extra Online">
            <a:extLst>
              <a:ext uri="{FF2B5EF4-FFF2-40B4-BE49-F238E27FC236}">
                <a16:creationId xmlns="" xmlns:a16="http://schemas.microsoft.com/office/drawing/2014/main" id="{5C04B3C4-3AF1-4781-BD7F-53F7053B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27" y="770521"/>
            <a:ext cx="7966545" cy="531695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50BA982D-4723-4EB4-A8B3-1447A8E78158}"/>
              </a:ext>
            </a:extLst>
          </p:cNvPr>
          <p:cNvSpPr txBox="1"/>
          <p:nvPr/>
        </p:nvSpPr>
        <p:spPr>
          <a:xfrm>
            <a:off x="1070775" y="1805685"/>
            <a:ext cx="10050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216FB9D-B8A8-4B3D-8D7B-F913DC5F7C42}"/>
              </a:ext>
            </a:extLst>
          </p:cNvPr>
          <p:cNvSpPr txBox="1"/>
          <p:nvPr/>
        </p:nvSpPr>
        <p:spPr>
          <a:xfrm>
            <a:off x="1070775" y="3375345"/>
            <a:ext cx="1005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70250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193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Minimundo e       Modelo Relacional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Minimundo e Modelo MR</dc:title>
  <dc:creator>Gabriel Lage</dc:creator>
  <cp:lastModifiedBy>Matheus Lucena</cp:lastModifiedBy>
  <cp:revision>9</cp:revision>
  <dcterms:created xsi:type="dcterms:W3CDTF">2020-12-16T21:14:42Z</dcterms:created>
  <dcterms:modified xsi:type="dcterms:W3CDTF">2020-12-18T22:46:42Z</dcterms:modified>
</cp:coreProperties>
</file>