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80" r:id="rId5"/>
    <p:sldId id="259" r:id="rId6"/>
    <p:sldId id="264" r:id="rId7"/>
    <p:sldId id="270" r:id="rId8"/>
    <p:sldId id="258" r:id="rId9"/>
    <p:sldId id="262" r:id="rId10"/>
    <p:sldId id="263" r:id="rId11"/>
    <p:sldId id="281" r:id="rId12"/>
    <p:sldId id="268" r:id="rId13"/>
    <p:sldId id="260" r:id="rId14"/>
    <p:sldId id="277" r:id="rId15"/>
    <p:sldId id="279" r:id="rId16"/>
    <p:sldId id="278" r:id="rId17"/>
    <p:sldId id="274" r:id="rId18"/>
    <p:sldId id="261" r:id="rId19"/>
    <p:sldId id="275" r:id="rId20"/>
    <p:sldId id="267" r:id="rId21"/>
    <p:sldId id="282" r:id="rId22"/>
    <p:sldId id="276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Nguyen" userId="d73bd7ec8aa8c40b" providerId="LiveId" clId="{40F8308D-310D-4754-9D9C-D57AAB6B669F}"/>
    <pc:docChg chg="undo redo custSel modSld">
      <pc:chgData name="Minh Nguyen" userId="d73bd7ec8aa8c40b" providerId="LiveId" clId="{40F8308D-310D-4754-9D9C-D57AAB6B669F}" dt="2020-08-04T22:11:53.163" v="334" actId="27636"/>
      <pc:docMkLst>
        <pc:docMk/>
      </pc:docMkLst>
      <pc:sldChg chg="addSp delSp modSp mod">
        <pc:chgData name="Minh Nguyen" userId="d73bd7ec8aa8c40b" providerId="LiveId" clId="{40F8308D-310D-4754-9D9C-D57AAB6B669F}" dt="2020-08-04T22:06:38.008" v="246"/>
        <pc:sldMkLst>
          <pc:docMk/>
          <pc:sldMk cId="4255314315" sldId="256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4255314315" sldId="256"/>
            <ac:spMk id="4" creationId="{FE872B75-9B86-47F1-BA56-D3969C51BA43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4255314315" sldId="256"/>
            <ac:spMk id="5" creationId="{B2C142EA-4D0C-4235-B2E2-2D11AEF60E8F}"/>
          </ac:spMkLst>
        </pc:spChg>
        <pc:spChg chg="add del mod">
          <ac:chgData name="Minh Nguyen" userId="d73bd7ec8aa8c40b" providerId="LiveId" clId="{40F8308D-310D-4754-9D9C-D57AAB6B669F}" dt="2020-08-04T22:02:04.315" v="120" actId="478"/>
          <ac:spMkLst>
            <pc:docMk/>
            <pc:sldMk cId="4255314315" sldId="256"/>
            <ac:spMk id="6" creationId="{7EDC4F2B-72BF-4935-ACFD-74AD86FF4DBA}"/>
          </ac:spMkLst>
        </pc:spChg>
        <pc:spChg chg="add del mod">
          <ac:chgData name="Minh Nguyen" userId="d73bd7ec8aa8c40b" providerId="LiveId" clId="{40F8308D-310D-4754-9D9C-D57AAB6B669F}" dt="2020-08-04T22:04:36.297" v="224" actId="478"/>
          <ac:spMkLst>
            <pc:docMk/>
            <pc:sldMk cId="4255314315" sldId="256"/>
            <ac:spMk id="9" creationId="{3E5E110C-3456-44E4-A359-43B960B5CDB4}"/>
          </ac:spMkLst>
        </pc:spChg>
        <pc:picChg chg="add mod">
          <ac:chgData name="Minh Nguyen" userId="d73bd7ec8aa8c40b" providerId="LiveId" clId="{40F8308D-310D-4754-9D9C-D57AAB6B669F}" dt="2020-08-04T22:05:08.875" v="228" actId="1076"/>
          <ac:picMkLst>
            <pc:docMk/>
            <pc:sldMk cId="4255314315" sldId="256"/>
            <ac:picMk id="3" creationId="{0BC2FD04-D088-424C-8D91-74689B8D1DE5}"/>
          </ac:picMkLst>
        </pc:picChg>
        <pc:picChg chg="add del mod ord">
          <ac:chgData name="Minh Nguyen" userId="d73bd7ec8aa8c40b" providerId="LiveId" clId="{40F8308D-310D-4754-9D9C-D57AAB6B669F}" dt="2020-08-04T22:05:27.080" v="232" actId="1076"/>
          <ac:picMkLst>
            <pc:docMk/>
            <pc:sldMk cId="4255314315" sldId="256"/>
            <ac:picMk id="8" creationId="{ED2E355F-4529-49BF-9C1A-C73C8E6E28BB}"/>
          </ac:picMkLst>
        </pc:picChg>
      </pc:sldChg>
      <pc:sldChg chg="addSp delSp modSp mod">
        <pc:chgData name="Minh Nguyen" userId="d73bd7ec8aa8c40b" providerId="LiveId" clId="{40F8308D-310D-4754-9D9C-D57AAB6B669F}" dt="2020-08-04T22:06:38.873" v="247" actId="27636"/>
        <pc:sldMkLst>
          <pc:docMk/>
          <pc:sldMk cId="189256344" sldId="257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189256344" sldId="257"/>
            <ac:spMk id="2" creationId="{A177BD4A-9DE0-47CE-8C60-2AB0AB8F16EF}"/>
          </ac:spMkLst>
        </pc:spChg>
        <pc:spChg chg="mod">
          <ac:chgData name="Minh Nguyen" userId="d73bd7ec8aa8c40b" providerId="LiveId" clId="{40F8308D-310D-4754-9D9C-D57AAB6B669F}" dt="2020-08-04T22:06:38.873" v="247" actId="27636"/>
          <ac:spMkLst>
            <pc:docMk/>
            <pc:sldMk cId="189256344" sldId="257"/>
            <ac:spMk id="3" creationId="{303495C8-0071-419E-A5A0-25159F2C3225}"/>
          </ac:spMkLst>
        </pc:spChg>
        <pc:picChg chg="add del mod">
          <ac:chgData name="Minh Nguyen" userId="d73bd7ec8aa8c40b" providerId="LiveId" clId="{40F8308D-310D-4754-9D9C-D57AAB6B669F}" dt="2020-08-04T22:05:30.517" v="234"/>
          <ac:picMkLst>
            <pc:docMk/>
            <pc:sldMk cId="189256344" sldId="257"/>
            <ac:picMk id="4" creationId="{CEFD3510-CFEA-4C7A-971C-140551DF0A43}"/>
          </ac:picMkLst>
        </pc:picChg>
      </pc:sldChg>
      <pc:sldChg chg="modSp mod">
        <pc:chgData name="Minh Nguyen" userId="d73bd7ec8aa8c40b" providerId="LiveId" clId="{40F8308D-310D-4754-9D9C-D57AAB6B669F}" dt="2020-08-04T22:06:38.974" v="251" actId="27636"/>
        <pc:sldMkLst>
          <pc:docMk/>
          <pc:sldMk cId="445484788" sldId="258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445484788" sldId="258"/>
            <ac:spMk id="2" creationId="{D7240A2E-5D56-4E6C-AF8A-C9427657DB0E}"/>
          </ac:spMkLst>
        </pc:spChg>
        <pc:spChg chg="mod">
          <ac:chgData name="Minh Nguyen" userId="d73bd7ec8aa8c40b" providerId="LiveId" clId="{40F8308D-310D-4754-9D9C-D57AAB6B669F}" dt="2020-08-04T22:06:38.974" v="251" actId="27636"/>
          <ac:spMkLst>
            <pc:docMk/>
            <pc:sldMk cId="445484788" sldId="258"/>
            <ac:spMk id="3" creationId="{68BE3750-9B22-4548-9041-C2B4699C1689}"/>
          </ac:spMkLst>
        </pc:spChg>
      </pc:sldChg>
      <pc:sldChg chg="modSp mod">
        <pc:chgData name="Minh Nguyen" userId="d73bd7ec8aa8c40b" providerId="LiveId" clId="{40F8308D-310D-4754-9D9C-D57AAB6B669F}" dt="2020-08-04T22:07:23.208" v="261" actId="1076"/>
        <pc:sldMkLst>
          <pc:docMk/>
          <pc:sldMk cId="1034043590" sldId="259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1034043590" sldId="259"/>
            <ac:spMk id="2" creationId="{B2E98FA3-F6AD-45EF-ABD9-B9ECCA38F9A3}"/>
          </ac:spMkLst>
        </pc:spChg>
        <pc:spChg chg="mod">
          <ac:chgData name="Minh Nguyen" userId="d73bd7ec8aa8c40b" providerId="LiveId" clId="{40F8308D-310D-4754-9D9C-D57AAB6B669F}" dt="2020-08-04T22:06:38.933" v="249" actId="27636"/>
          <ac:spMkLst>
            <pc:docMk/>
            <pc:sldMk cId="1034043590" sldId="259"/>
            <ac:spMk id="3" creationId="{C3C85EF9-9B41-4BA4-B37F-0368325EEA44}"/>
          </ac:spMkLst>
        </pc:spChg>
        <pc:picChg chg="mod">
          <ac:chgData name="Minh Nguyen" userId="d73bd7ec8aa8c40b" providerId="LiveId" clId="{40F8308D-310D-4754-9D9C-D57AAB6B669F}" dt="2020-08-04T22:07:23.208" v="261" actId="1076"/>
          <ac:picMkLst>
            <pc:docMk/>
            <pc:sldMk cId="1034043590" sldId="259"/>
            <ac:picMk id="5" creationId="{4E6E4CFC-FF8C-4F6C-BB62-AF056188CF29}"/>
          </ac:picMkLst>
        </pc:picChg>
      </pc:sldChg>
      <pc:sldChg chg="modSp mod">
        <pc:chgData name="Minh Nguyen" userId="d73bd7ec8aa8c40b" providerId="LiveId" clId="{40F8308D-310D-4754-9D9C-D57AAB6B669F}" dt="2020-08-04T22:09:21.970" v="297" actId="1038"/>
        <pc:sldMkLst>
          <pc:docMk/>
          <pc:sldMk cId="1498773413" sldId="260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1498773413" sldId="260"/>
            <ac:spMk id="2" creationId="{3AEFC74A-9133-439C-836A-8A8135E3D21A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1498773413" sldId="260"/>
            <ac:spMk id="5" creationId="{B4AB7BBD-1EEB-4A09-89AB-6FC8A47B6F72}"/>
          </ac:spMkLst>
        </pc:spChg>
        <pc:picChg chg="mod">
          <ac:chgData name="Minh Nguyen" userId="d73bd7ec8aa8c40b" providerId="LiveId" clId="{40F8308D-310D-4754-9D9C-D57AAB6B669F}" dt="2020-08-04T22:09:21.970" v="297" actId="1038"/>
          <ac:picMkLst>
            <pc:docMk/>
            <pc:sldMk cId="1498773413" sldId="260"/>
            <ac:picMk id="10" creationId="{7E300A5B-75A4-4108-99DB-F950B0323FBD}"/>
          </ac:picMkLst>
        </pc:picChg>
        <pc:picChg chg="mod">
          <ac:chgData name="Minh Nguyen" userId="d73bd7ec8aa8c40b" providerId="LiveId" clId="{40F8308D-310D-4754-9D9C-D57AAB6B669F}" dt="2020-08-04T22:09:21.970" v="297" actId="1038"/>
          <ac:picMkLst>
            <pc:docMk/>
            <pc:sldMk cId="1498773413" sldId="260"/>
            <ac:picMk id="12" creationId="{2AFCDF50-55C7-42E8-847D-88FDB7724294}"/>
          </ac:picMkLst>
        </pc:picChg>
      </pc:sldChg>
      <pc:sldChg chg="modSp mod">
        <pc:chgData name="Minh Nguyen" userId="d73bd7ec8aa8c40b" providerId="LiveId" clId="{40F8308D-310D-4754-9D9C-D57AAB6B669F}" dt="2020-08-04T22:11:53.163" v="334" actId="27636"/>
        <pc:sldMkLst>
          <pc:docMk/>
          <pc:sldMk cId="1531898236" sldId="261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1531898236" sldId="261"/>
            <ac:spMk id="2" creationId="{7D5A455C-64B9-4E07-AF46-6571258A95BA}"/>
          </ac:spMkLst>
        </pc:spChg>
        <pc:spChg chg="mod">
          <ac:chgData name="Minh Nguyen" userId="d73bd7ec8aa8c40b" providerId="LiveId" clId="{40F8308D-310D-4754-9D9C-D57AAB6B669F}" dt="2020-08-04T22:11:53.163" v="334" actId="27636"/>
          <ac:spMkLst>
            <pc:docMk/>
            <pc:sldMk cId="1531898236" sldId="261"/>
            <ac:spMk id="3" creationId="{4032AF2E-EFF9-4BA2-98B7-CF03C2AF898D}"/>
          </ac:spMkLst>
        </pc:spChg>
      </pc:sldChg>
      <pc:sldChg chg="modSp">
        <pc:chgData name="Minh Nguyen" userId="d73bd7ec8aa8c40b" providerId="LiveId" clId="{40F8308D-310D-4754-9D9C-D57AAB6B669F}" dt="2020-08-04T22:06:38.008" v="246"/>
        <pc:sldMkLst>
          <pc:docMk/>
          <pc:sldMk cId="2289866625" sldId="262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2289866625" sldId="262"/>
            <ac:spMk id="2" creationId="{0E918BA5-CD28-4E3E-B17A-63144564D5FC}"/>
          </ac:spMkLst>
        </pc:spChg>
        <pc:picChg chg="mod">
          <ac:chgData name="Minh Nguyen" userId="d73bd7ec8aa8c40b" providerId="LiveId" clId="{40F8308D-310D-4754-9D9C-D57AAB6B669F}" dt="2020-08-04T22:06:38.008" v="246"/>
          <ac:picMkLst>
            <pc:docMk/>
            <pc:sldMk cId="2289866625" sldId="262"/>
            <ac:picMk id="5" creationId="{C4AB2B70-3A77-41F7-8F7B-A707C0793A0A}"/>
          </ac:picMkLst>
        </pc:picChg>
      </pc:sldChg>
      <pc:sldChg chg="modSp mod">
        <pc:chgData name="Minh Nguyen" userId="d73bd7ec8aa8c40b" providerId="LiveId" clId="{40F8308D-310D-4754-9D9C-D57AAB6B669F}" dt="2020-08-04T22:06:38.991" v="252" actId="27636"/>
        <pc:sldMkLst>
          <pc:docMk/>
          <pc:sldMk cId="2483739791" sldId="263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2483739791" sldId="263"/>
            <ac:spMk id="2" creationId="{1FA1A052-B142-401D-9AE2-485AF0B0ABF6}"/>
          </ac:spMkLst>
        </pc:spChg>
        <pc:spChg chg="mod">
          <ac:chgData name="Minh Nguyen" userId="d73bd7ec8aa8c40b" providerId="LiveId" clId="{40F8308D-310D-4754-9D9C-D57AAB6B669F}" dt="2020-08-04T22:06:38.991" v="252" actId="27636"/>
          <ac:spMkLst>
            <pc:docMk/>
            <pc:sldMk cId="2483739791" sldId="263"/>
            <ac:spMk id="3" creationId="{9E0F0D6A-BBA0-4B1F-AFB7-ACD876A27BBF}"/>
          </ac:spMkLst>
        </pc:spChg>
      </pc:sldChg>
      <pc:sldChg chg="modSp mod">
        <pc:chgData name="Minh Nguyen" userId="d73bd7ec8aa8c40b" providerId="LiveId" clId="{40F8308D-310D-4754-9D9C-D57AAB6B669F}" dt="2020-08-04T22:08:27.675" v="283" actId="1076"/>
        <pc:sldMkLst>
          <pc:docMk/>
          <pc:sldMk cId="140700126" sldId="264"/>
        </pc:sldMkLst>
        <pc:spChg chg="mod">
          <ac:chgData name="Minh Nguyen" userId="d73bd7ec8aa8c40b" providerId="LiveId" clId="{40F8308D-310D-4754-9D9C-D57AAB6B669F}" dt="2020-08-04T22:07:54.720" v="274" actId="5793"/>
          <ac:spMkLst>
            <pc:docMk/>
            <pc:sldMk cId="140700126" sldId="264"/>
            <ac:spMk id="9" creationId="{F78C906D-6BF3-472C-B9F6-041727414867}"/>
          </ac:spMkLst>
        </pc:spChg>
        <pc:picChg chg="mod">
          <ac:chgData name="Minh Nguyen" userId="d73bd7ec8aa8c40b" providerId="LiveId" clId="{40F8308D-310D-4754-9D9C-D57AAB6B669F}" dt="2020-08-04T22:08:27.675" v="283" actId="1076"/>
          <ac:picMkLst>
            <pc:docMk/>
            <pc:sldMk cId="140700126" sldId="264"/>
            <ac:picMk id="10" creationId="{8F6AD7E1-48B7-45FA-84B7-230F868D9CE7}"/>
          </ac:picMkLst>
        </pc:picChg>
      </pc:sldChg>
      <pc:sldChg chg="modSp mod">
        <pc:chgData name="Minh Nguyen" userId="d73bd7ec8aa8c40b" providerId="LiveId" clId="{40F8308D-310D-4754-9D9C-D57AAB6B669F}" dt="2020-08-04T22:06:39.065" v="257" actId="27636"/>
        <pc:sldMkLst>
          <pc:docMk/>
          <pc:sldMk cId="3937829670" sldId="267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3937829670" sldId="267"/>
            <ac:spMk id="2" creationId="{F93D0AEA-DE10-4492-B9AA-824B60403E30}"/>
          </ac:spMkLst>
        </pc:spChg>
        <pc:spChg chg="mod">
          <ac:chgData name="Minh Nguyen" userId="d73bd7ec8aa8c40b" providerId="LiveId" clId="{40F8308D-310D-4754-9D9C-D57AAB6B669F}" dt="2020-08-04T22:06:39.065" v="257" actId="27636"/>
          <ac:spMkLst>
            <pc:docMk/>
            <pc:sldMk cId="3937829670" sldId="267"/>
            <ac:spMk id="3" creationId="{10875906-3EDD-4BFE-AC59-BAF6D15E249A}"/>
          </ac:spMkLst>
        </pc:spChg>
      </pc:sldChg>
      <pc:sldChg chg="addSp modSp mod">
        <pc:chgData name="Minh Nguyen" userId="d73bd7ec8aa8c40b" providerId="LiveId" clId="{40F8308D-310D-4754-9D9C-D57AAB6B669F}" dt="2020-08-04T22:06:38.008" v="246"/>
        <pc:sldMkLst>
          <pc:docMk/>
          <pc:sldMk cId="1653461898" sldId="268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1653461898" sldId="268"/>
            <ac:spMk id="4" creationId="{2A97C566-AB77-4268-A91B-856EA993AB0D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1653461898" sldId="268"/>
            <ac:spMk id="5" creationId="{3B531368-C41B-4792-9FF4-2D582CA65CBC}"/>
          </ac:spMkLst>
        </pc:spChg>
        <pc:picChg chg="add mod ord">
          <ac:chgData name="Minh Nguyen" userId="d73bd7ec8aa8c40b" providerId="LiveId" clId="{40F8308D-310D-4754-9D9C-D57AAB6B669F}" dt="2020-08-04T22:05:52.360" v="240" actId="167"/>
          <ac:picMkLst>
            <pc:docMk/>
            <pc:sldMk cId="1653461898" sldId="268"/>
            <ac:picMk id="6" creationId="{B2B7516E-C259-4D1B-B0F4-61AE65FE7653}"/>
          </ac:picMkLst>
        </pc:picChg>
      </pc:sldChg>
      <pc:sldChg chg="addSp modSp mod">
        <pc:chgData name="Minh Nguyen" userId="d73bd7ec8aa8c40b" providerId="LiveId" clId="{40F8308D-310D-4754-9D9C-D57AAB6B669F}" dt="2020-08-04T22:06:59.607" v="259"/>
        <pc:sldMkLst>
          <pc:docMk/>
          <pc:sldMk cId="3941254028" sldId="269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3941254028" sldId="269"/>
            <ac:spMk id="4" creationId="{2A97C566-AB77-4268-A91B-856EA993AB0D}"/>
          </ac:spMkLst>
        </pc:spChg>
        <pc:spChg chg="mod">
          <ac:chgData name="Minh Nguyen" userId="d73bd7ec8aa8c40b" providerId="LiveId" clId="{40F8308D-310D-4754-9D9C-D57AAB6B669F}" dt="2020-08-04T22:06:59.607" v="259"/>
          <ac:spMkLst>
            <pc:docMk/>
            <pc:sldMk cId="3941254028" sldId="269"/>
            <ac:spMk id="5" creationId="{3B531368-C41B-4792-9FF4-2D582CA65CBC}"/>
          </ac:spMkLst>
        </pc:spChg>
        <pc:picChg chg="add mod ord">
          <ac:chgData name="Minh Nguyen" userId="d73bd7ec8aa8c40b" providerId="LiveId" clId="{40F8308D-310D-4754-9D9C-D57AAB6B669F}" dt="2020-08-04T22:05:35.279" v="236" actId="167"/>
          <ac:picMkLst>
            <pc:docMk/>
            <pc:sldMk cId="3941254028" sldId="269"/>
            <ac:picMk id="6" creationId="{55A23DB9-D14D-4633-9B7F-41AE1D07F12C}"/>
          </ac:picMkLst>
        </pc:picChg>
      </pc:sldChg>
      <pc:sldChg chg="addSp modSp mod">
        <pc:chgData name="Minh Nguyen" userId="d73bd7ec8aa8c40b" providerId="LiveId" clId="{40F8308D-310D-4754-9D9C-D57AAB6B669F}" dt="2020-08-04T22:06:38.008" v="246"/>
        <pc:sldMkLst>
          <pc:docMk/>
          <pc:sldMk cId="961282931" sldId="270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961282931" sldId="270"/>
            <ac:spMk id="4" creationId="{2A97C566-AB77-4268-A91B-856EA993AB0D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961282931" sldId="270"/>
            <ac:spMk id="5" creationId="{3B531368-C41B-4792-9FF4-2D582CA65CBC}"/>
          </ac:spMkLst>
        </pc:spChg>
        <pc:picChg chg="add mod ord">
          <ac:chgData name="Minh Nguyen" userId="d73bd7ec8aa8c40b" providerId="LiveId" clId="{40F8308D-310D-4754-9D9C-D57AAB6B669F}" dt="2020-08-04T22:05:42.961" v="238" actId="167"/>
          <ac:picMkLst>
            <pc:docMk/>
            <pc:sldMk cId="961282931" sldId="270"/>
            <ac:picMk id="6" creationId="{CD802567-024E-4519-9B4B-6A4BC0C99CAF}"/>
          </ac:picMkLst>
        </pc:picChg>
      </pc:sldChg>
      <pc:sldChg chg="addSp modSp mod">
        <pc:chgData name="Minh Nguyen" userId="d73bd7ec8aa8c40b" providerId="LiveId" clId="{40F8308D-310D-4754-9D9C-D57AAB6B669F}" dt="2020-08-04T22:06:38.008" v="246"/>
        <pc:sldMkLst>
          <pc:docMk/>
          <pc:sldMk cId="3328740972" sldId="274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3328740972" sldId="274"/>
            <ac:spMk id="4" creationId="{2A97C566-AB77-4268-A91B-856EA993AB0D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3328740972" sldId="274"/>
            <ac:spMk id="5" creationId="{3B531368-C41B-4792-9FF4-2D582CA65CBC}"/>
          </ac:spMkLst>
        </pc:spChg>
        <pc:picChg chg="add mod ord">
          <ac:chgData name="Minh Nguyen" userId="d73bd7ec8aa8c40b" providerId="LiveId" clId="{40F8308D-310D-4754-9D9C-D57AAB6B669F}" dt="2020-08-04T22:05:59.009" v="242" actId="167"/>
          <ac:picMkLst>
            <pc:docMk/>
            <pc:sldMk cId="3328740972" sldId="274"/>
            <ac:picMk id="6" creationId="{CECE6887-D640-4EBF-8840-49FD09E73FA3}"/>
          </ac:picMkLst>
        </pc:picChg>
      </pc:sldChg>
      <pc:sldChg chg="addSp delSp modSp mod">
        <pc:chgData name="Minh Nguyen" userId="d73bd7ec8aa8c40b" providerId="LiveId" clId="{40F8308D-310D-4754-9D9C-D57AAB6B669F}" dt="2020-08-04T22:06:38.008" v="246"/>
        <pc:sldMkLst>
          <pc:docMk/>
          <pc:sldMk cId="3007914299" sldId="275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3007914299" sldId="275"/>
            <ac:spMk id="6" creationId="{F9989E83-CD6D-477C-A05C-3D4122B62CF3}"/>
          </ac:spMkLst>
        </pc:spChg>
        <pc:spChg chg="del">
          <ac:chgData name="Minh Nguyen" userId="d73bd7ec8aa8c40b" providerId="LiveId" clId="{40F8308D-310D-4754-9D9C-D57AAB6B669F}" dt="2020-08-04T22:06:10.726" v="245" actId="478"/>
          <ac:spMkLst>
            <pc:docMk/>
            <pc:sldMk cId="3007914299" sldId="275"/>
            <ac:spMk id="7" creationId="{0D54086E-D460-4B9E-AE67-299CCA268242}"/>
          </ac:spMkLst>
        </pc:spChg>
        <pc:picChg chg="add mod ord">
          <ac:chgData name="Minh Nguyen" userId="d73bd7ec8aa8c40b" providerId="LiveId" clId="{40F8308D-310D-4754-9D9C-D57AAB6B669F}" dt="2020-08-04T22:06:05.488" v="244" actId="167"/>
          <ac:picMkLst>
            <pc:docMk/>
            <pc:sldMk cId="3007914299" sldId="275"/>
            <ac:picMk id="4" creationId="{162A37CE-38C1-44B7-A538-57B30A3020E0}"/>
          </ac:picMkLst>
        </pc:picChg>
      </pc:sldChg>
      <pc:sldChg chg="modSp mod">
        <pc:chgData name="Minh Nguyen" userId="d73bd7ec8aa8c40b" providerId="LiveId" clId="{40F8308D-310D-4754-9D9C-D57AAB6B669F}" dt="2020-08-04T22:06:38.008" v="246"/>
        <pc:sldMkLst>
          <pc:docMk/>
          <pc:sldMk cId="633074901" sldId="276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633074901" sldId="276"/>
            <ac:spMk id="2" creationId="{4666C124-4DE8-4CB8-945F-99051E5E6693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633074901" sldId="276"/>
            <ac:spMk id="4" creationId="{808F1E22-8BBA-4874-A321-AA9AFA41B89D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633074901" sldId="276"/>
            <ac:spMk id="5" creationId="{9547B405-1B4C-43FC-9420-3ADF894E183A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633074901" sldId="276"/>
            <ac:spMk id="6" creationId="{DFB51CC3-475A-4A7E-A507-B464212646F4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633074901" sldId="276"/>
            <ac:spMk id="7" creationId="{B8A1FA71-486E-40A2-834F-53E8C2975D59}"/>
          </ac:spMkLst>
        </pc:spChg>
      </pc:sldChg>
      <pc:sldChg chg="modSp mod">
        <pc:chgData name="Minh Nguyen" userId="d73bd7ec8aa8c40b" providerId="LiveId" clId="{40F8308D-310D-4754-9D9C-D57AAB6B669F}" dt="2020-08-04T22:06:39.021" v="253" actId="27636"/>
        <pc:sldMkLst>
          <pc:docMk/>
          <pc:sldMk cId="2857752235" sldId="277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2857752235" sldId="277"/>
            <ac:spMk id="2" creationId="{C730B4FE-77FD-46A1-A589-357D8876F877}"/>
          </ac:spMkLst>
        </pc:spChg>
        <pc:spChg chg="mod">
          <ac:chgData name="Minh Nguyen" userId="d73bd7ec8aa8c40b" providerId="LiveId" clId="{40F8308D-310D-4754-9D9C-D57AAB6B669F}" dt="2020-08-04T22:06:39.021" v="253" actId="27636"/>
          <ac:spMkLst>
            <pc:docMk/>
            <pc:sldMk cId="2857752235" sldId="277"/>
            <ac:spMk id="3" creationId="{DFA760F4-B374-4330-BEED-B4113E55A8BD}"/>
          </ac:spMkLst>
        </pc:spChg>
      </pc:sldChg>
      <pc:sldChg chg="modSp mod">
        <pc:chgData name="Minh Nguyen" userId="d73bd7ec8aa8c40b" providerId="LiveId" clId="{40F8308D-310D-4754-9D9C-D57AAB6B669F}" dt="2020-08-04T22:11:09.033" v="324" actId="1076"/>
        <pc:sldMkLst>
          <pc:docMk/>
          <pc:sldMk cId="1136288422" sldId="278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1136288422" sldId="278"/>
            <ac:spMk id="2" creationId="{C730B4FE-77FD-46A1-A589-357D8876F877}"/>
          </ac:spMkLst>
        </pc:spChg>
        <pc:spChg chg="mod">
          <ac:chgData name="Minh Nguyen" userId="d73bd7ec8aa8c40b" providerId="LiveId" clId="{40F8308D-310D-4754-9D9C-D57AAB6B669F}" dt="2020-08-04T22:06:39.036" v="255" actId="27636"/>
          <ac:spMkLst>
            <pc:docMk/>
            <pc:sldMk cId="1136288422" sldId="278"/>
            <ac:spMk id="3" creationId="{DFA760F4-B374-4330-BEED-B4113E55A8BD}"/>
          </ac:spMkLst>
        </pc:spChg>
        <pc:graphicFrameChg chg="mod">
          <ac:chgData name="Minh Nguyen" userId="d73bd7ec8aa8c40b" providerId="LiveId" clId="{40F8308D-310D-4754-9D9C-D57AAB6B669F}" dt="2020-08-04T22:11:04.104" v="323" actId="1076"/>
          <ac:graphicFrameMkLst>
            <pc:docMk/>
            <pc:sldMk cId="1136288422" sldId="278"/>
            <ac:graphicFrameMk id="12" creationId="{EC230BA3-0BCF-4AF2-A3FF-F007687B99DE}"/>
          </ac:graphicFrameMkLst>
        </pc:graphicFrameChg>
        <pc:picChg chg="mod">
          <ac:chgData name="Minh Nguyen" userId="d73bd7ec8aa8c40b" providerId="LiveId" clId="{40F8308D-310D-4754-9D9C-D57AAB6B669F}" dt="2020-08-04T22:11:09.033" v="324" actId="1076"/>
          <ac:picMkLst>
            <pc:docMk/>
            <pc:sldMk cId="1136288422" sldId="278"/>
            <ac:picMk id="6" creationId="{66241577-6736-4E72-B06F-76F9EEBA5D61}"/>
          </ac:picMkLst>
        </pc:picChg>
      </pc:sldChg>
      <pc:sldChg chg="modSp mod">
        <pc:chgData name="Minh Nguyen" userId="d73bd7ec8aa8c40b" providerId="LiveId" clId="{40F8308D-310D-4754-9D9C-D57AAB6B669F}" dt="2020-08-04T22:10:36.637" v="317" actId="1036"/>
        <pc:sldMkLst>
          <pc:docMk/>
          <pc:sldMk cId="1370101430" sldId="279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1370101430" sldId="279"/>
            <ac:spMk id="2" creationId="{C730B4FE-77FD-46A1-A589-357D8876F877}"/>
          </ac:spMkLst>
        </pc:spChg>
        <pc:spChg chg="mod">
          <ac:chgData name="Minh Nguyen" userId="d73bd7ec8aa8c40b" providerId="LiveId" clId="{40F8308D-310D-4754-9D9C-D57AAB6B669F}" dt="2020-08-04T22:10:27.839" v="309" actId="948"/>
          <ac:spMkLst>
            <pc:docMk/>
            <pc:sldMk cId="1370101430" sldId="279"/>
            <ac:spMk id="3" creationId="{DFA760F4-B374-4330-BEED-B4113E55A8BD}"/>
          </ac:spMkLst>
        </pc:spChg>
        <pc:picChg chg="mod">
          <ac:chgData name="Minh Nguyen" userId="d73bd7ec8aa8c40b" providerId="LiveId" clId="{40F8308D-310D-4754-9D9C-D57AAB6B669F}" dt="2020-08-04T22:09:42.064" v="300" actId="1076"/>
          <ac:picMkLst>
            <pc:docMk/>
            <pc:sldMk cId="1370101430" sldId="279"/>
            <ac:picMk id="6" creationId="{CEA3854E-22E3-4F6B-BA0C-38CB8D594093}"/>
          </ac:picMkLst>
        </pc:picChg>
        <pc:picChg chg="mod">
          <ac:chgData name="Minh Nguyen" userId="d73bd7ec8aa8c40b" providerId="LiveId" clId="{40F8308D-310D-4754-9D9C-D57AAB6B669F}" dt="2020-08-04T22:09:42.064" v="300" actId="1076"/>
          <ac:picMkLst>
            <pc:docMk/>
            <pc:sldMk cId="1370101430" sldId="279"/>
            <ac:picMk id="7" creationId="{416D822E-C13A-488C-92EC-63AE1AD8C847}"/>
          </ac:picMkLst>
        </pc:picChg>
        <pc:picChg chg="mod">
          <ac:chgData name="Minh Nguyen" userId="d73bd7ec8aa8c40b" providerId="LiveId" clId="{40F8308D-310D-4754-9D9C-D57AAB6B669F}" dt="2020-08-04T22:10:36.637" v="317" actId="1036"/>
          <ac:picMkLst>
            <pc:docMk/>
            <pc:sldMk cId="1370101430" sldId="279"/>
            <ac:picMk id="8" creationId="{0BE35F50-1C1E-420E-B3CB-D07C751A74B3}"/>
          </ac:picMkLst>
        </pc:picChg>
        <pc:picChg chg="mod">
          <ac:chgData name="Minh Nguyen" userId="d73bd7ec8aa8c40b" providerId="LiveId" clId="{40F8308D-310D-4754-9D9C-D57AAB6B669F}" dt="2020-08-04T22:10:36.637" v="317" actId="1036"/>
          <ac:picMkLst>
            <pc:docMk/>
            <pc:sldMk cId="1370101430" sldId="279"/>
            <ac:picMk id="9" creationId="{E4830A20-172C-48AF-AE1A-4FAC26A14E92}"/>
          </ac:picMkLst>
        </pc:picChg>
        <pc:picChg chg="mod">
          <ac:chgData name="Minh Nguyen" userId="d73bd7ec8aa8c40b" providerId="LiveId" clId="{40F8308D-310D-4754-9D9C-D57AAB6B669F}" dt="2020-08-04T22:09:42.064" v="300" actId="1076"/>
          <ac:picMkLst>
            <pc:docMk/>
            <pc:sldMk cId="1370101430" sldId="279"/>
            <ac:picMk id="10" creationId="{8BDC2F4C-ECD4-4C41-B66E-F72E5C2B5597}"/>
          </ac:picMkLst>
        </pc:picChg>
        <pc:picChg chg="mod">
          <ac:chgData name="Minh Nguyen" userId="d73bd7ec8aa8c40b" providerId="LiveId" clId="{40F8308D-310D-4754-9D9C-D57AAB6B669F}" dt="2020-08-04T22:10:36.637" v="317" actId="1036"/>
          <ac:picMkLst>
            <pc:docMk/>
            <pc:sldMk cId="1370101430" sldId="279"/>
            <ac:picMk id="11" creationId="{D787DF98-8EE8-4745-A409-9AA30DF4C994}"/>
          </ac:picMkLst>
        </pc:picChg>
      </pc:sldChg>
      <pc:sldChg chg="modSp mod">
        <pc:chgData name="Minh Nguyen" userId="d73bd7ec8aa8c40b" providerId="LiveId" clId="{40F8308D-310D-4754-9D9C-D57AAB6B669F}" dt="2020-08-04T22:07:15.887" v="260" actId="1076"/>
        <pc:sldMkLst>
          <pc:docMk/>
          <pc:sldMk cId="3009635885" sldId="280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3009635885" sldId="280"/>
            <ac:spMk id="4" creationId="{2C2261E8-EED9-4A0C-9926-90B561631498}"/>
          </ac:spMkLst>
        </pc:spChg>
        <pc:spChg chg="mod">
          <ac:chgData name="Minh Nguyen" userId="d73bd7ec8aa8c40b" providerId="LiveId" clId="{40F8308D-310D-4754-9D9C-D57AAB6B669F}" dt="2020-08-04T22:06:38.910" v="248" actId="27636"/>
          <ac:spMkLst>
            <pc:docMk/>
            <pc:sldMk cId="3009635885" sldId="280"/>
            <ac:spMk id="5" creationId="{A3EB65C3-E5E2-467E-900C-919B1119C81A}"/>
          </ac:spMkLst>
        </pc:spChg>
        <pc:picChg chg="mod">
          <ac:chgData name="Minh Nguyen" userId="d73bd7ec8aa8c40b" providerId="LiveId" clId="{40F8308D-310D-4754-9D9C-D57AAB6B669F}" dt="2020-08-04T22:07:15.887" v="260" actId="1076"/>
          <ac:picMkLst>
            <pc:docMk/>
            <pc:sldMk cId="3009635885" sldId="280"/>
            <ac:picMk id="12" creationId="{C24F884E-70BC-490E-ACDF-6FDD152FF750}"/>
          </ac:picMkLst>
        </pc:picChg>
      </pc:sldChg>
      <pc:sldChg chg="modSp">
        <pc:chgData name="Minh Nguyen" userId="d73bd7ec8aa8c40b" providerId="LiveId" clId="{40F8308D-310D-4754-9D9C-D57AAB6B669F}" dt="2020-08-04T22:06:38.008" v="246"/>
        <pc:sldMkLst>
          <pc:docMk/>
          <pc:sldMk cId="2858359192" sldId="281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2858359192" sldId="281"/>
            <ac:spMk id="2" creationId="{EFB0DD4B-7396-4702-98ED-73BF1969552B}"/>
          </ac:spMkLst>
        </pc:spChg>
        <pc:spChg chg="mod">
          <ac:chgData name="Minh Nguyen" userId="d73bd7ec8aa8c40b" providerId="LiveId" clId="{40F8308D-310D-4754-9D9C-D57AAB6B669F}" dt="2020-08-04T22:06:38.008" v="246"/>
          <ac:spMkLst>
            <pc:docMk/>
            <pc:sldMk cId="2858359192" sldId="281"/>
            <ac:spMk id="3" creationId="{3D2C300A-EAC9-438B-B029-40C336B1B18E}"/>
          </ac:spMkLst>
        </pc:spChg>
      </pc:sldChg>
      <pc:sldChg chg="modSp mod">
        <pc:chgData name="Minh Nguyen" userId="d73bd7ec8aa8c40b" providerId="LiveId" clId="{40F8308D-310D-4754-9D9C-D57AAB6B669F}" dt="2020-08-04T22:11:25.891" v="326" actId="1076"/>
        <pc:sldMkLst>
          <pc:docMk/>
          <pc:sldMk cId="937855700" sldId="282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937855700" sldId="282"/>
            <ac:spMk id="2" creationId="{ECA185EE-17FF-4414-8481-AD666C15559B}"/>
          </ac:spMkLst>
        </pc:spChg>
        <pc:picChg chg="mod">
          <ac:chgData name="Minh Nguyen" userId="d73bd7ec8aa8c40b" providerId="LiveId" clId="{40F8308D-310D-4754-9D9C-D57AAB6B669F}" dt="2020-08-04T22:11:23.237" v="325" actId="1076"/>
          <ac:picMkLst>
            <pc:docMk/>
            <pc:sldMk cId="937855700" sldId="282"/>
            <ac:picMk id="9" creationId="{72570BA6-9867-4E40-9DB5-6D0545CD9F7C}"/>
          </ac:picMkLst>
        </pc:picChg>
        <pc:picChg chg="mod">
          <ac:chgData name="Minh Nguyen" userId="d73bd7ec8aa8c40b" providerId="LiveId" clId="{40F8308D-310D-4754-9D9C-D57AAB6B669F}" dt="2020-08-04T22:11:25.891" v="326" actId="1076"/>
          <ac:picMkLst>
            <pc:docMk/>
            <pc:sldMk cId="937855700" sldId="282"/>
            <ac:picMk id="11" creationId="{005698BF-56DE-465D-AA8D-BCF494B82228}"/>
          </ac:picMkLst>
        </pc:picChg>
      </pc:sldChg>
      <pc:sldChg chg="modSp mod">
        <pc:chgData name="Minh Nguyen" userId="d73bd7ec8aa8c40b" providerId="LiveId" clId="{40F8308D-310D-4754-9D9C-D57AAB6B669F}" dt="2020-08-04T22:06:38.008" v="246"/>
        <pc:sldMkLst>
          <pc:docMk/>
          <pc:sldMk cId="153678156" sldId="283"/>
        </pc:sldMkLst>
        <pc:spChg chg="mod">
          <ac:chgData name="Minh Nguyen" userId="d73bd7ec8aa8c40b" providerId="LiveId" clId="{40F8308D-310D-4754-9D9C-D57AAB6B669F}" dt="2020-08-04T22:06:38.008" v="246"/>
          <ac:spMkLst>
            <pc:docMk/>
            <pc:sldMk cId="153678156" sldId="283"/>
            <ac:spMk id="2" creationId="{AEFE4D3E-23F1-498C-ACF5-8F13884A39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2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2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0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A1B41-6B43-4DAC-9B39-C3F0902EBF6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B175AB-D58E-4EEE-83A2-46E005208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2015/10/common-investing-mistakes-in-the-effective-altruism-communit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hlogo.blogspot.com/2011_11_01_archive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2015/10/common-investing-mistakes-in-the-effective-altruism-communit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2015/10/common-investing-mistakes-in-the-effective-altruism-communit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2015/10/common-investing-mistakes-in-the-effective-altruism-communit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2015/10/common-investing-mistakes-in-the-effective-altruism-communit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2015/10/common-investing-mistakes-in-the-effective-altruism-communit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2E355F-4529-49BF-9C1A-C73C8E6E28B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872B75-9B86-47F1-BA56-D3969C51B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Apple</a:t>
            </a:r>
            <a:br>
              <a:rPr lang="en-US" b="1" dirty="0"/>
            </a:br>
            <a:r>
              <a:rPr lang="en-US" b="1" dirty="0" err="1"/>
              <a:t>Covid</a:t>
            </a:r>
            <a:r>
              <a:rPr lang="en-US" b="1" dirty="0"/>
              <a:t>, Market Volatility and Liquidity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C142EA-4D0C-4235-B2E2-2D11AEF60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Natasha Karwal, Minh Nguyen, Abdul </a:t>
            </a:r>
            <a:r>
              <a:rPr lang="en-US" b="1" dirty="0" err="1"/>
              <a:t>Tarawally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2FD04-D088-424C-8D91-74689B8D1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96250" y="4429919"/>
            <a:ext cx="1599500" cy="19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1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A052-B142-401D-9AE2-485AF0B0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Multi-Collinearity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0D6A-BBA0-4B1F-AFB7-ACD876A2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Condition Index to test overall collinearity condition of our models</a:t>
            </a:r>
          </a:p>
          <a:p>
            <a:pPr lvl="1"/>
            <a:r>
              <a:rPr lang="en-US" dirty="0"/>
              <a:t>The ratio of the highest variance (Eigenvalue 1) to the variance along the direction of the lowest variance. (&gt; 50 means severe collinearity)</a:t>
            </a:r>
          </a:p>
          <a:p>
            <a:pPr lvl="1"/>
            <a:r>
              <a:rPr lang="en-US" dirty="0"/>
              <a:t>Full: 15,544,082,280.554</a:t>
            </a:r>
          </a:p>
          <a:p>
            <a:pPr lvl="1"/>
            <a:r>
              <a:rPr lang="en-US" dirty="0" err="1"/>
              <a:t>Bestsub</a:t>
            </a:r>
            <a:r>
              <a:rPr lang="en-US" dirty="0"/>
              <a:t>: 58,953.338</a:t>
            </a:r>
          </a:p>
          <a:p>
            <a:r>
              <a:rPr lang="en-US" dirty="0"/>
              <a:t>Variance Inflation Factor (&lt;10, good)</a:t>
            </a:r>
          </a:p>
          <a:p>
            <a:pPr lvl="1"/>
            <a:r>
              <a:rPr lang="en-US" dirty="0"/>
              <a:t>Full: volume, </a:t>
            </a:r>
            <a:r>
              <a:rPr lang="en-US" dirty="0" err="1"/>
              <a:t>vix.previous</a:t>
            </a:r>
            <a:r>
              <a:rPr lang="en-US" dirty="0"/>
              <a:t>, </a:t>
            </a:r>
            <a:r>
              <a:rPr lang="en-US" dirty="0" err="1"/>
              <a:t>vix.change.percent</a:t>
            </a:r>
            <a:endParaRPr lang="en-US" dirty="0"/>
          </a:p>
          <a:p>
            <a:pPr lvl="1"/>
            <a:r>
              <a:rPr lang="en-US" dirty="0" err="1"/>
              <a:t>Bestsub</a:t>
            </a:r>
            <a:r>
              <a:rPr lang="en-US" dirty="0"/>
              <a:t>: </a:t>
            </a:r>
            <a:r>
              <a:rPr lang="en-US" dirty="0" err="1"/>
              <a:t>vix.change.percent</a:t>
            </a:r>
            <a:r>
              <a:rPr lang="en-US" dirty="0"/>
              <a:t>, </a:t>
            </a:r>
            <a:r>
              <a:rPr lang="en-US" dirty="0" err="1"/>
              <a:t>confirmed.total</a:t>
            </a:r>
            <a:r>
              <a:rPr lang="en-US" dirty="0"/>
              <a:t> (</a:t>
            </a:r>
            <a:r>
              <a:rPr lang="en-US" dirty="0" err="1"/>
              <a:t>change.percent</a:t>
            </a:r>
            <a:r>
              <a:rPr lang="en-US" dirty="0"/>
              <a:t> = 11.081)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3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DD4B-7396-4702-98ED-73BF1969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00A-EAC9-438B-B029-40C336B1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time.model</a:t>
            </a:r>
            <a:r>
              <a:rPr lang="en-US" dirty="0"/>
              <a:t>, </a:t>
            </a:r>
            <a:r>
              <a:rPr lang="en-US" dirty="0" err="1"/>
              <a:t>time.step.backward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P-value: 0.7246</a:t>
            </a:r>
          </a:p>
          <a:p>
            <a:pPr lvl="1"/>
            <a:r>
              <a:rPr lang="en-US" dirty="0"/>
              <a:t>Fail to reject the “full” time series model</a:t>
            </a:r>
          </a:p>
          <a:p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project.full</a:t>
            </a:r>
            <a:r>
              <a:rPr lang="en-US" dirty="0"/>
              <a:t>, </a:t>
            </a:r>
            <a:r>
              <a:rPr lang="en-US" dirty="0" err="1"/>
              <a:t>bestsub.model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P-value: 0.3828</a:t>
            </a:r>
          </a:p>
          <a:p>
            <a:pPr lvl="1"/>
            <a:r>
              <a:rPr lang="en-US" dirty="0"/>
              <a:t>Fail to reject the “full” non-time series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B7516E-C259-4D1B-B0F4-61AE65FE765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97C566-AB77-4268-A91B-856EA99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31368-C41B-4792-9FF4-2D582CA6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</a:t>
            </a:r>
          </a:p>
        </p:txBody>
      </p:sp>
    </p:spTree>
    <p:extLst>
      <p:ext uri="{BB962C8B-B14F-4D97-AF65-F5344CB8AC3E}">
        <p14:creationId xmlns:p14="http://schemas.microsoft.com/office/powerpoint/2010/main" val="165346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C74A-9133-439C-836A-8A8135E3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B7BBD-1EEB-4A09-89AB-6FC8A47B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Tree Size with 10-Fold Cross Validation</a:t>
            </a:r>
          </a:p>
          <a:p>
            <a:r>
              <a:rPr lang="en-US" dirty="0"/>
              <a:t>Min Dev – 680.9209, Tree No. – 1 and Tree Size – 7</a:t>
            </a:r>
          </a:p>
          <a:p>
            <a:r>
              <a:rPr lang="en-US" dirty="0"/>
              <a:t>Pruning the Tree with the “best tree”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300A5B-75A4-4108-99DB-F950B0323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3958" y="3836459"/>
            <a:ext cx="4937760" cy="26231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FCDF50-55C7-42E8-847D-88FDB772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198" y="3836459"/>
            <a:ext cx="4937760" cy="2623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782C69-55C0-4D0E-BC92-D02EB6ACD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955" y="2083860"/>
            <a:ext cx="1231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7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B4FE-77FD-46A1-A589-357D8876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Regressions (10-Fold 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60F4-B374-4330-BEED-B4113E55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Ridge coefficients never shrink all the way to 0’s – they just become really small with large values of </a:t>
            </a:r>
            <a:r>
              <a:rPr kumimoji="1" lang="en-US" sz="2400" b="1" dirty="0">
                <a:solidFill>
                  <a:srgbClr val="0070C0"/>
                </a:solidFill>
                <a:latin typeface="Arial"/>
                <a:sym typeface="Symbol" panose="05050102010706020507" pitchFamily="18" charset="2"/>
              </a:rPr>
              <a:t> = </a:t>
            </a:r>
            <a:endParaRPr lang="nn-NO" dirty="0"/>
          </a:p>
          <a:p>
            <a:pPr lvl="1"/>
            <a:r>
              <a:rPr lang="nn-NO" dirty="0"/>
              <a:t>Best Lambda: 0.4529819</a:t>
            </a:r>
          </a:p>
          <a:p>
            <a:pPr lvl="1"/>
            <a:r>
              <a:rPr lang="nn-NO" dirty="0"/>
              <a:t>Log(Lambda): -0.7919031 </a:t>
            </a:r>
          </a:p>
          <a:p>
            <a:pPr lvl="1"/>
            <a:r>
              <a:rPr lang="nn-NO" dirty="0"/>
              <a:t>Best 10FCV MSE: 4.731551</a:t>
            </a:r>
          </a:p>
          <a:p>
            <a:pPr>
              <a:tabLst>
                <a:tab pos="6862763" algn="r"/>
              </a:tabLst>
            </a:pPr>
            <a:r>
              <a:rPr lang="en-US" dirty="0"/>
              <a:t>LASSO method does shrink small coefficients all </a:t>
            </a:r>
          </a:p>
          <a:p>
            <a:pPr marL="0" indent="0">
              <a:buNone/>
              <a:tabLst>
                <a:tab pos="6862763" algn="r"/>
              </a:tabLst>
            </a:pPr>
            <a:r>
              <a:rPr lang="en-US" dirty="0"/>
              <a:t>the way to 0 with large values of </a:t>
            </a:r>
            <a:r>
              <a:rPr kumimoji="1" lang="en-US" sz="2800" b="1" dirty="0">
                <a:solidFill>
                  <a:srgbClr val="0070C0"/>
                </a:solidFill>
                <a:latin typeface="Arial"/>
                <a:sym typeface="Symbol" panose="05050102010706020507" pitchFamily="18" charset="2"/>
              </a:rPr>
              <a:t></a:t>
            </a:r>
            <a:endParaRPr lang="en-US" dirty="0"/>
          </a:p>
          <a:p>
            <a:pPr lvl="1"/>
            <a:r>
              <a:rPr lang="nn-NO" dirty="0"/>
              <a:t>Best Lambda: 0.001383341</a:t>
            </a:r>
          </a:p>
          <a:p>
            <a:pPr lvl="1"/>
            <a:r>
              <a:rPr lang="nn-NO" dirty="0"/>
              <a:t>Log(Lambda): -6.583254 </a:t>
            </a:r>
          </a:p>
          <a:p>
            <a:pPr lvl="1"/>
            <a:r>
              <a:rPr lang="nn-NO" dirty="0"/>
              <a:t>Best 10FCV MSE:</a:t>
            </a:r>
            <a:r>
              <a:rPr lang="en-US" dirty="0"/>
              <a:t> </a:t>
            </a:r>
            <a:r>
              <a:rPr lang="nn-NO" dirty="0"/>
              <a:t>3.632694</a:t>
            </a:r>
          </a:p>
          <a:p>
            <a:endParaRPr lang="nn-NO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9600C-1709-45C5-A2C9-88897FAB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0" y="2849563"/>
            <a:ext cx="292735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B4FE-77FD-46A1-A589-357D8876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60F4-B374-4330-BEED-B4113E55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Bagging (</a:t>
            </a:r>
            <a:r>
              <a:rPr lang="en-US" dirty="0" err="1"/>
              <a:t>mtry</a:t>
            </a:r>
            <a:r>
              <a:rPr lang="en-US" dirty="0"/>
              <a:t>=16, % Var explained: 85.42, MSE: 2.491288)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Random Forest (</a:t>
            </a:r>
            <a:r>
              <a:rPr lang="en-US" dirty="0" err="1"/>
              <a:t>mtry</a:t>
            </a:r>
            <a:r>
              <a:rPr lang="en-US" dirty="0"/>
              <a:t>=7, % Var explained: 80.92, MSE: 5.162328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endParaRPr lang="nn-NO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3854E-22E3-4F6B-BA0C-38CB8D59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685" y="2725480"/>
            <a:ext cx="3442446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D822E-C13A-488C-92EC-63AE1AD8C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131" y="2725480"/>
            <a:ext cx="3442446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35F50-1C1E-420E-B3CB-D07C751A7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131" y="4943912"/>
            <a:ext cx="3442446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30A20-172C-48AF-AE1A-4FAC26A14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685" y="4943912"/>
            <a:ext cx="3442446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C2F4C-ECD4-4C41-B66E-F72E5C2B5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577" y="2740161"/>
            <a:ext cx="3442446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7DF98-8EE8-4745-A409-9AA30DF4C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577" y="4943912"/>
            <a:ext cx="34424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B4FE-77FD-46A1-A589-357D8876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60F4-B374-4330-BEED-B4113E55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set.seed</a:t>
            </a:r>
            <a:r>
              <a:rPr lang="en-US" dirty="0"/>
              <a:t>(1)</a:t>
            </a:r>
          </a:p>
          <a:p>
            <a:r>
              <a:rPr lang="en-US" dirty="0"/>
              <a:t>train &lt;- sample(1:nrow(x), 0.90*</a:t>
            </a:r>
            <a:r>
              <a:rPr lang="en-US" dirty="0" err="1"/>
              <a:t>nrow</a:t>
            </a:r>
            <a:r>
              <a:rPr lang="en-US" dirty="0"/>
              <a:t>(x))</a:t>
            </a:r>
          </a:p>
          <a:p>
            <a:r>
              <a:rPr lang="en-US" dirty="0"/>
              <a:t>test &lt;- sample(1:nrow(x), 0.10*</a:t>
            </a:r>
            <a:r>
              <a:rPr lang="en-US" dirty="0" err="1"/>
              <a:t>nrow</a:t>
            </a:r>
            <a:r>
              <a:rPr lang="en-US" dirty="0"/>
              <a:t>(x))</a:t>
            </a:r>
          </a:p>
          <a:p>
            <a:r>
              <a:rPr lang="en-US" dirty="0" err="1"/>
              <a:t>rownumbers</a:t>
            </a:r>
            <a:r>
              <a:rPr lang="en-US" dirty="0"/>
              <a:t> &lt;- c(68,39,1,34,87,43,14,82,9,51,97)</a:t>
            </a:r>
          </a:p>
          <a:p>
            <a:r>
              <a:rPr lang="en-US" dirty="0" err="1"/>
              <a:t>test.data</a:t>
            </a:r>
            <a:r>
              <a:rPr lang="en-US" dirty="0"/>
              <a:t> &lt;- </a:t>
            </a:r>
            <a:r>
              <a:rPr lang="en-US" dirty="0" err="1"/>
              <a:t>model.data</a:t>
            </a:r>
            <a:r>
              <a:rPr lang="en-US" dirty="0"/>
              <a:t>[rownumbers,2:17]</a:t>
            </a:r>
          </a:p>
          <a:p>
            <a:r>
              <a:rPr lang="en-US" dirty="0"/>
              <a:t>Predict()</a:t>
            </a:r>
          </a:p>
          <a:p>
            <a:r>
              <a:rPr lang="en-US" dirty="0"/>
              <a:t>MSE</a:t>
            </a:r>
          </a:p>
        </p:txBody>
      </p:sp>
      <p:pic>
        <p:nvPicPr>
          <p:cNvPr id="6" name="Content Placeholder 13">
            <a:extLst>
              <a:ext uri="{FF2B5EF4-FFF2-40B4-BE49-F238E27FC236}">
                <a16:creationId xmlns:a16="http://schemas.microsoft.com/office/drawing/2014/main" id="{66241577-6736-4E72-B06F-76F9EEBA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73" y="4837068"/>
            <a:ext cx="6520810" cy="190826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230BA3-0BCF-4AF2-A3FF-F007687B9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32561"/>
              </p:ext>
            </p:extLst>
          </p:nvPr>
        </p:nvGraphicFramePr>
        <p:xfrm>
          <a:off x="3483613" y="5054600"/>
          <a:ext cx="1498600" cy="14732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520876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55571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3327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4196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lasso.mse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044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time.mse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90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ridge.mse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8737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full.mse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37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bestsub.mse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6084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35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8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CE6887-D640-4EBF-8840-49FD09E7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97C566-AB77-4268-A91B-856EA99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31368-C41B-4792-9FF4-2D582CA6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</a:t>
            </a:r>
          </a:p>
        </p:txBody>
      </p:sp>
    </p:spTree>
    <p:extLst>
      <p:ext uri="{BB962C8B-B14F-4D97-AF65-F5344CB8AC3E}">
        <p14:creationId xmlns:p14="http://schemas.microsoft.com/office/powerpoint/2010/main" val="332874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455C-64B9-4E07-AF46-6571258A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AF2E-EFF9-4BA2-98B7-CF03C2AF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Lagging</a:t>
            </a:r>
          </a:p>
          <a:p>
            <a:pPr lvl="1"/>
            <a:r>
              <a:rPr lang="en-US" dirty="0"/>
              <a:t>Help fix serial correlation issues with time series</a:t>
            </a:r>
          </a:p>
          <a:p>
            <a:r>
              <a:rPr lang="en-US" dirty="0"/>
              <a:t>We would also like to implement a few test for outliers</a:t>
            </a:r>
          </a:p>
          <a:p>
            <a:pPr lvl="1"/>
            <a:r>
              <a:rPr lang="en-US" dirty="0"/>
              <a:t>Studentized deleted residuals</a:t>
            </a:r>
          </a:p>
          <a:p>
            <a:r>
              <a:rPr lang="en-US" dirty="0"/>
              <a:t>Principle Component Analysis</a:t>
            </a:r>
          </a:p>
          <a:p>
            <a:pPr lvl="1"/>
            <a:r>
              <a:rPr lang="en-US"/>
              <a:t>Remedial Measures for multicollinearity in our dataset</a:t>
            </a:r>
            <a:endParaRPr lang="en-US" dirty="0"/>
          </a:p>
          <a:p>
            <a:r>
              <a:rPr lang="en-US" dirty="0"/>
              <a:t>Run more tests and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9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A37CE-38C1-44B7-A538-57B30A30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989E83-CD6D-477C-A05C-3D4122B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0791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BD4A-9DE0-47CE-8C60-2AB0AB8F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95C8-0071-419E-A5A0-25159F2C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this project is to explore the effects of Covid-19 on across the world. </a:t>
            </a:r>
          </a:p>
          <a:p>
            <a:r>
              <a:rPr lang="en-US" dirty="0"/>
              <a:t>Specifically, this data analysis will provide the COVID crisis impact on market volatility and liquidity. </a:t>
            </a:r>
          </a:p>
          <a:p>
            <a:r>
              <a:rPr lang="en-US" dirty="0"/>
              <a:t>Live data has been pulled from John Hopkins’s GitHub repository and financial exchanges with APIs using R.</a:t>
            </a:r>
          </a:p>
          <a:p>
            <a:pPr lvl="1"/>
            <a:r>
              <a:rPr lang="en-US" dirty="0"/>
              <a:t>January 22, 2020 to July 7, 2020</a:t>
            </a:r>
          </a:p>
          <a:p>
            <a:pPr lvl="1"/>
            <a:r>
              <a:rPr lang="en-US" dirty="0"/>
              <a:t>12 companies from 2 sectors stock market data merged with confirmed and deaths total data</a:t>
            </a:r>
          </a:p>
          <a:p>
            <a:r>
              <a:rPr lang="en-US" dirty="0"/>
              <a:t>Research Question: What impact will coronavirus indicators have on stock market for Apple?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0AEA-DE10-4492-B9AA-824B6040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 – Best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5906-3EDD-4BFE-AC59-BAF6D15E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RNGkind</a:t>
            </a:r>
            <a:r>
              <a:rPr lang="en-US" dirty="0"/>
              <a:t>(</a:t>
            </a:r>
            <a:r>
              <a:rPr lang="en-US" dirty="0" err="1"/>
              <a:t>sample.kind</a:t>
            </a:r>
            <a:r>
              <a:rPr lang="en-US" dirty="0"/>
              <a:t>="default")</a:t>
            </a:r>
          </a:p>
          <a:p>
            <a:r>
              <a:rPr lang="en-US" dirty="0" err="1"/>
              <a:t>set.seed</a:t>
            </a:r>
            <a:r>
              <a:rPr lang="en-US" dirty="0"/>
              <a:t>(1)</a:t>
            </a:r>
          </a:p>
          <a:p>
            <a:r>
              <a:rPr lang="en-US" dirty="0" err="1"/>
              <a:t>tree.vix</a:t>
            </a:r>
            <a:r>
              <a:rPr lang="en-US" dirty="0"/>
              <a:t> &lt;- tree(</a:t>
            </a:r>
            <a:r>
              <a:rPr lang="en-US" dirty="0" err="1"/>
              <a:t>vix.change</a:t>
            </a:r>
            <a:r>
              <a:rPr lang="en-US" dirty="0"/>
              <a:t> ~ ., data = </a:t>
            </a:r>
            <a:r>
              <a:rPr lang="en-US" dirty="0" err="1"/>
              <a:t>model.data</a:t>
            </a:r>
            <a:r>
              <a:rPr lang="en-US" dirty="0"/>
              <a:t>)</a:t>
            </a:r>
          </a:p>
          <a:p>
            <a:r>
              <a:rPr lang="en-US" dirty="0" err="1"/>
              <a:t>cv.tree</a:t>
            </a:r>
            <a:r>
              <a:rPr lang="en-US" dirty="0"/>
              <a:t> &lt;- </a:t>
            </a:r>
            <a:r>
              <a:rPr lang="en-US" dirty="0" err="1"/>
              <a:t>cv.tree</a:t>
            </a:r>
            <a:r>
              <a:rPr lang="en-US" dirty="0"/>
              <a:t>(</a:t>
            </a:r>
            <a:r>
              <a:rPr lang="en-US" dirty="0" err="1"/>
              <a:t>tree.vix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cv.tree$size</a:t>
            </a:r>
            <a:r>
              <a:rPr lang="en-US" dirty="0"/>
              <a:t>, </a:t>
            </a:r>
            <a:r>
              <a:rPr lang="en-US" dirty="0" err="1"/>
              <a:t>cv.tree$dev</a:t>
            </a:r>
            <a:r>
              <a:rPr lang="en-US" dirty="0"/>
              <a:t>, type='b')</a:t>
            </a:r>
          </a:p>
          <a:p>
            <a:r>
              <a:rPr lang="en-US" dirty="0" err="1"/>
              <a:t>cbind</a:t>
            </a:r>
            <a:r>
              <a:rPr lang="en-US" dirty="0"/>
              <a:t>("Size"=</a:t>
            </a:r>
            <a:r>
              <a:rPr lang="en-US" dirty="0" err="1"/>
              <a:t>cv.tree$size</a:t>
            </a:r>
            <a:r>
              <a:rPr lang="en-US" dirty="0"/>
              <a:t>, "Deviance"=</a:t>
            </a:r>
            <a:r>
              <a:rPr lang="en-US" dirty="0" err="1"/>
              <a:t>cv.tree$dev</a:t>
            </a:r>
            <a:r>
              <a:rPr lang="en-US" dirty="0"/>
              <a:t>)</a:t>
            </a:r>
          </a:p>
          <a:p>
            <a:r>
              <a:rPr lang="en-US" dirty="0" err="1"/>
              <a:t>min.dev</a:t>
            </a:r>
            <a:r>
              <a:rPr lang="en-US" dirty="0"/>
              <a:t> &lt;- min(</a:t>
            </a:r>
            <a:r>
              <a:rPr lang="en-US" dirty="0" err="1"/>
              <a:t>cv.tree$dev</a:t>
            </a:r>
            <a:r>
              <a:rPr lang="en-US" dirty="0"/>
              <a:t>)</a:t>
            </a:r>
          </a:p>
          <a:p>
            <a:r>
              <a:rPr lang="en-US" dirty="0" err="1"/>
              <a:t>best.ind</a:t>
            </a:r>
            <a:r>
              <a:rPr lang="en-US" dirty="0"/>
              <a:t> &lt;- which(</a:t>
            </a:r>
            <a:r>
              <a:rPr lang="en-US" dirty="0" err="1"/>
              <a:t>cv.tree$dev</a:t>
            </a:r>
            <a:r>
              <a:rPr lang="en-US" dirty="0"/>
              <a:t> == </a:t>
            </a:r>
            <a:r>
              <a:rPr lang="en-US" dirty="0" err="1"/>
              <a:t>min.dev</a:t>
            </a:r>
            <a:r>
              <a:rPr lang="en-US" dirty="0"/>
              <a:t>)</a:t>
            </a:r>
          </a:p>
          <a:p>
            <a:r>
              <a:rPr lang="en-US" dirty="0" err="1"/>
              <a:t>best.size</a:t>
            </a:r>
            <a:r>
              <a:rPr lang="en-US" dirty="0"/>
              <a:t> &lt;- </a:t>
            </a:r>
            <a:r>
              <a:rPr lang="en-US" dirty="0" err="1"/>
              <a:t>cv.tree$size</a:t>
            </a:r>
            <a:r>
              <a:rPr lang="en-US" dirty="0"/>
              <a:t>[</a:t>
            </a:r>
            <a:r>
              <a:rPr lang="en-US" dirty="0" err="1"/>
              <a:t>best.ind</a:t>
            </a:r>
            <a:r>
              <a:rPr lang="en-US" dirty="0"/>
              <a:t>]</a:t>
            </a:r>
          </a:p>
          <a:p>
            <a:r>
              <a:rPr lang="en-US" dirty="0"/>
              <a:t>c("Min Dev"=</a:t>
            </a:r>
            <a:r>
              <a:rPr lang="en-US" dirty="0" err="1"/>
              <a:t>min.dev</a:t>
            </a:r>
            <a:r>
              <a:rPr lang="en-US" dirty="0"/>
              <a:t>, "Tree No."=</a:t>
            </a:r>
            <a:r>
              <a:rPr lang="en-US" dirty="0" err="1"/>
              <a:t>best.ind</a:t>
            </a:r>
            <a:r>
              <a:rPr lang="en-US" dirty="0"/>
              <a:t>, "Tree Size"=</a:t>
            </a:r>
            <a:r>
              <a:rPr lang="en-US" dirty="0" err="1"/>
              <a:t>best.size</a:t>
            </a:r>
            <a:r>
              <a:rPr lang="en-US" dirty="0"/>
              <a:t>)</a:t>
            </a:r>
          </a:p>
          <a:p>
            <a:r>
              <a:rPr lang="en-US" dirty="0" err="1"/>
              <a:t>prune.sal</a:t>
            </a:r>
            <a:r>
              <a:rPr lang="en-US" dirty="0"/>
              <a:t> &lt;- </a:t>
            </a:r>
            <a:r>
              <a:rPr lang="en-US" dirty="0" err="1"/>
              <a:t>prune.tree</a:t>
            </a:r>
            <a:r>
              <a:rPr lang="en-US" dirty="0"/>
              <a:t>(</a:t>
            </a:r>
            <a:r>
              <a:rPr lang="en-US" dirty="0" err="1"/>
              <a:t>tree.vix</a:t>
            </a:r>
            <a:r>
              <a:rPr lang="en-US" dirty="0"/>
              <a:t>, best=</a:t>
            </a:r>
            <a:r>
              <a:rPr lang="en-US" dirty="0" err="1"/>
              <a:t>best.size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prune.sal</a:t>
            </a:r>
            <a:r>
              <a:rPr lang="en-US" dirty="0"/>
              <a:t>) </a:t>
            </a:r>
          </a:p>
          <a:p>
            <a:r>
              <a:rPr lang="en-US" dirty="0"/>
              <a:t>text(</a:t>
            </a:r>
            <a:r>
              <a:rPr lang="en-US" dirty="0" err="1"/>
              <a:t>prune.sal</a:t>
            </a:r>
            <a:r>
              <a:rPr lang="en-US" dirty="0"/>
              <a:t>, pretty=0)</a:t>
            </a:r>
          </a:p>
        </p:txBody>
      </p:sp>
    </p:spTree>
    <p:extLst>
      <p:ext uri="{BB962C8B-B14F-4D97-AF65-F5344CB8AC3E}">
        <p14:creationId xmlns:p14="http://schemas.microsoft.com/office/powerpoint/2010/main" val="393782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5EE-17FF-4414-8481-AD666C15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 – Regression Tree (small vs. large)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570BA6-9867-4E40-9DB5-6D0545CD9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32" y="3640123"/>
            <a:ext cx="5880846" cy="3124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698BF-56DE-465D-AA8D-BCF494B8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91" y="1846277"/>
            <a:ext cx="516367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5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C124-4DE8-4CB8-945F-99051E5E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 – Ridge and LASSO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F1E22-8BBA-4874-A321-AA9AFA41B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 Ridge Lambda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7B405-1B4C-43FC-9420-3ADF894E18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set.seed</a:t>
            </a:r>
            <a:r>
              <a:rPr lang="en-US" dirty="0"/>
              <a:t>(1) # To get repeatable results</a:t>
            </a:r>
          </a:p>
          <a:p>
            <a:r>
              <a:rPr lang="en-US" dirty="0"/>
              <a:t>cv.10Fold &lt;- </a:t>
            </a:r>
            <a:r>
              <a:rPr lang="en-US" dirty="0" err="1"/>
              <a:t>cv.glmnet</a:t>
            </a:r>
            <a:r>
              <a:rPr lang="en-US" dirty="0"/>
              <a:t>(x, y, alpha=0)</a:t>
            </a:r>
          </a:p>
          <a:p>
            <a:r>
              <a:rPr lang="en-US" dirty="0" err="1"/>
              <a:t>cbind</a:t>
            </a:r>
            <a:r>
              <a:rPr lang="en-US" dirty="0"/>
              <a:t>("Lambda"=cv.10Fold$lambda, "10-Fold MSE"=cv.10Fold$cvm)</a:t>
            </a:r>
          </a:p>
          <a:p>
            <a:r>
              <a:rPr lang="en-US" dirty="0"/>
              <a:t>plot(cv.10Fold) # Plot all lambdas vs. MSEs</a:t>
            </a:r>
          </a:p>
          <a:p>
            <a:r>
              <a:rPr lang="en-US" dirty="0" err="1"/>
              <a:t>best.lambda</a:t>
            </a:r>
            <a:r>
              <a:rPr lang="en-US" dirty="0"/>
              <a:t> &lt;- cv.10Fold$lambda.min </a:t>
            </a:r>
          </a:p>
          <a:p>
            <a:r>
              <a:rPr lang="en-US" dirty="0" err="1"/>
              <a:t>min.mse</a:t>
            </a:r>
            <a:r>
              <a:rPr lang="en-US" dirty="0"/>
              <a:t> &lt;- min(cv.10Fold$cvm) </a:t>
            </a:r>
          </a:p>
          <a:p>
            <a:r>
              <a:rPr lang="en-US" dirty="0" err="1"/>
              <a:t>cbind</a:t>
            </a:r>
            <a:r>
              <a:rPr lang="en-US" dirty="0"/>
              <a:t>("Best Lambda"=</a:t>
            </a:r>
            <a:r>
              <a:rPr lang="en-US" dirty="0" err="1"/>
              <a:t>best.lambda</a:t>
            </a:r>
            <a:r>
              <a:rPr lang="en-US" dirty="0"/>
              <a:t>, "Log(Lambda)"=log(</a:t>
            </a:r>
            <a:r>
              <a:rPr lang="en-US" dirty="0" err="1"/>
              <a:t>best.lambda</a:t>
            </a:r>
            <a:r>
              <a:rPr lang="en-US" dirty="0"/>
              <a:t>), "Best 10FCV MSE"=</a:t>
            </a:r>
            <a:r>
              <a:rPr lang="en-US" dirty="0" err="1"/>
              <a:t>min.mse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B51CC3-475A-4A7E-A507-B4642126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Optimal LASSO Lambda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1FA71-486E-40A2-834F-53E8C2975D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set.seed</a:t>
            </a:r>
            <a:r>
              <a:rPr lang="en-US" dirty="0"/>
              <a:t>(1) # To get repeatable results</a:t>
            </a:r>
          </a:p>
          <a:p>
            <a:r>
              <a:rPr lang="en-US" dirty="0"/>
              <a:t>cv.10Fold.lasso &lt;- </a:t>
            </a:r>
            <a:r>
              <a:rPr lang="en-US" dirty="0" err="1"/>
              <a:t>cv.glmnet</a:t>
            </a:r>
            <a:r>
              <a:rPr lang="en-US" dirty="0"/>
              <a:t>(</a:t>
            </a:r>
            <a:r>
              <a:rPr lang="en-US" dirty="0" err="1"/>
              <a:t>x,y,alpha</a:t>
            </a:r>
            <a:r>
              <a:rPr lang="en-US" dirty="0"/>
              <a:t>=1) </a:t>
            </a:r>
          </a:p>
          <a:p>
            <a:r>
              <a:rPr lang="en-US" dirty="0" err="1"/>
              <a:t>cbind</a:t>
            </a:r>
            <a:r>
              <a:rPr lang="en-US" dirty="0"/>
              <a:t>("Lambda"=cv.10Fold.lasso$lambda, "10-Fold MSE"=cv.10Fold.lasso$cvm)</a:t>
            </a:r>
          </a:p>
          <a:p>
            <a:r>
              <a:rPr lang="en-US" dirty="0"/>
              <a:t>plot(cv.10Fold.lasso) # Plot all lambdas vs. MSEs</a:t>
            </a:r>
          </a:p>
          <a:p>
            <a:r>
              <a:rPr lang="en-US" dirty="0" err="1"/>
              <a:t>best.lambda.lasso</a:t>
            </a:r>
            <a:r>
              <a:rPr lang="en-US" dirty="0"/>
              <a:t> &lt;- cv.10Fold.lasso$lambda.min</a:t>
            </a:r>
          </a:p>
          <a:p>
            <a:r>
              <a:rPr lang="en-US" dirty="0"/>
              <a:t>log(</a:t>
            </a:r>
            <a:r>
              <a:rPr lang="en-US" dirty="0" err="1"/>
              <a:t>best.lambda.lasso</a:t>
            </a:r>
            <a:r>
              <a:rPr lang="en-US" dirty="0"/>
              <a:t>) # Best log(lambda)</a:t>
            </a:r>
          </a:p>
          <a:p>
            <a:r>
              <a:rPr lang="en-US" dirty="0" err="1"/>
              <a:t>min.mse.lasso</a:t>
            </a:r>
            <a:r>
              <a:rPr lang="en-US" dirty="0"/>
              <a:t> &lt;- min(cv.10Fold.lasso$cvm) # Lowest 10FCV MSE</a:t>
            </a:r>
          </a:p>
          <a:p>
            <a:r>
              <a:rPr lang="en-US" dirty="0" err="1"/>
              <a:t>cbind</a:t>
            </a:r>
            <a:r>
              <a:rPr lang="en-US" dirty="0"/>
              <a:t>("Best Lambda"=</a:t>
            </a:r>
            <a:r>
              <a:rPr lang="en-US" dirty="0" err="1"/>
              <a:t>best.lambda.lasso</a:t>
            </a:r>
            <a:r>
              <a:rPr lang="en-US" dirty="0"/>
              <a:t>, "Log(Lambda)"=log(</a:t>
            </a:r>
            <a:r>
              <a:rPr lang="en-US" dirty="0" err="1"/>
              <a:t>best.lambda.lasso</a:t>
            </a:r>
            <a:r>
              <a:rPr lang="en-US" dirty="0"/>
              <a:t>), "Best 10FCV MSE"=</a:t>
            </a:r>
            <a:r>
              <a:rPr lang="en-US" dirty="0" err="1"/>
              <a:t>min.mse.lasso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07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4D3E-23F1-498C-ACF5-8F13884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4 – Bagging vs. Random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7865E-BA2F-41B9-B9DB-7DA726CE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429669"/>
            <a:ext cx="5048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A23DB9-D14D-4633-9B7F-41AE1D07F12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97C566-AB77-4268-A91B-856EA99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31368-C41B-4792-9FF4-2D582CA6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Abdul Tarawally</a:t>
            </a:r>
          </a:p>
        </p:txBody>
      </p:sp>
    </p:spTree>
    <p:extLst>
      <p:ext uri="{BB962C8B-B14F-4D97-AF65-F5344CB8AC3E}">
        <p14:creationId xmlns:p14="http://schemas.microsoft.com/office/powerpoint/2010/main" val="39412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261E8-EED9-4A0C-9926-90B56163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B65C3-E5E2-467E-900C-919B1119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Change in VIX</a:t>
            </a:r>
          </a:p>
          <a:p>
            <a:pPr lvl="1"/>
            <a:r>
              <a:rPr lang="en-US" dirty="0"/>
              <a:t>Mean: 0.1437</a:t>
            </a:r>
          </a:p>
          <a:p>
            <a:pPr lvl="1"/>
            <a:r>
              <a:rPr lang="en-US" dirty="0"/>
              <a:t>Sd: 4.9970</a:t>
            </a:r>
          </a:p>
          <a:p>
            <a:pPr lvl="1"/>
            <a:r>
              <a:rPr lang="en-US" dirty="0"/>
              <a:t>Range: (-17.64, 24.86)</a:t>
            </a:r>
          </a:p>
          <a:p>
            <a:r>
              <a:rPr lang="en-US" dirty="0"/>
              <a:t>Confirmed Total Percent Change</a:t>
            </a:r>
          </a:p>
          <a:p>
            <a:pPr lvl="1"/>
            <a:r>
              <a:rPr lang="en-US" dirty="0"/>
              <a:t>Mean: 10.516%</a:t>
            </a:r>
          </a:p>
          <a:p>
            <a:pPr lvl="1"/>
            <a:r>
              <a:rPr lang="en-US" dirty="0"/>
              <a:t>Sd: 0.2363</a:t>
            </a:r>
          </a:p>
          <a:p>
            <a:pPr lvl="1"/>
            <a:r>
              <a:rPr lang="en-US" dirty="0"/>
              <a:t>Range: (0.671%, 211.052%)</a:t>
            </a:r>
          </a:p>
          <a:p>
            <a:r>
              <a:rPr lang="en-US" dirty="0"/>
              <a:t>Deaths Total Percent Change</a:t>
            </a:r>
          </a:p>
          <a:p>
            <a:pPr lvl="1"/>
            <a:r>
              <a:rPr lang="en-US" dirty="0"/>
              <a:t>Mean: 10.913%</a:t>
            </a:r>
          </a:p>
          <a:p>
            <a:pPr lvl="1"/>
            <a:r>
              <a:rPr lang="en-US" dirty="0"/>
              <a:t>Sd: 0.2365</a:t>
            </a:r>
          </a:p>
          <a:p>
            <a:pPr lvl="1"/>
            <a:r>
              <a:rPr lang="en-US" dirty="0"/>
              <a:t>Range: (0.178%, 215.385%)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4F884E-70BC-490E-ACDF-6FDD152FF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30" y="2133600"/>
            <a:ext cx="68848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8FA3-F6AD-45EF-ABD9-B9ECCA38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 and Weighted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5EF9-9B41-4BA4-B37F-0368325E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 model: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vix.change</a:t>
            </a:r>
            <a:r>
              <a:rPr lang="en-US" dirty="0"/>
              <a:t> ~ ., data=</a:t>
            </a:r>
            <a:r>
              <a:rPr lang="en-US" dirty="0" err="1"/>
              <a:t>model.data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16 predictors to predict </a:t>
            </a:r>
            <a:r>
              <a:rPr lang="en-US" dirty="0" err="1"/>
              <a:t>vix.change</a:t>
            </a:r>
            <a:r>
              <a:rPr lang="en-US" dirty="0"/>
              <a:t> (response variable)</a:t>
            </a:r>
          </a:p>
          <a:p>
            <a:pPr lvl="1"/>
            <a:r>
              <a:rPr lang="en-US" dirty="0" err="1"/>
              <a:t>Covid</a:t>
            </a:r>
            <a:r>
              <a:rPr lang="en-US" dirty="0"/>
              <a:t> related predictors were not significant, very high p-values</a:t>
            </a:r>
          </a:p>
          <a:p>
            <a:pPr lvl="1"/>
            <a:r>
              <a:rPr lang="en-US" dirty="0"/>
              <a:t>Adjusted R-Squared 89.87%</a:t>
            </a:r>
          </a:p>
          <a:p>
            <a:pPr lvl="1"/>
            <a:r>
              <a:rPr lang="en-US" dirty="0"/>
              <a:t>Breusch-</a:t>
            </a:r>
            <a:r>
              <a:rPr lang="en-US" dirty="0" err="1"/>
              <a:t>Pagen</a:t>
            </a:r>
            <a:r>
              <a:rPr lang="en-US" dirty="0"/>
              <a:t> test – significant p-value, the errors are correlated with the predicted values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</a:t>
            </a:r>
            <a:r>
              <a:rPr lang="en-US" dirty="0"/>
              <a:t>heteroscedasticity is present</a:t>
            </a:r>
          </a:p>
          <a:p>
            <a:r>
              <a:rPr lang="en-US" dirty="0"/>
              <a:t>Weighted Least Squares</a:t>
            </a:r>
          </a:p>
          <a:p>
            <a:pPr lvl="1"/>
            <a:r>
              <a:rPr lang="en-US" dirty="0"/>
              <a:t>Adjusted R-Squared 97.46%</a:t>
            </a:r>
          </a:p>
          <a:p>
            <a:pPr lvl="1"/>
            <a:r>
              <a:rPr lang="en-US" dirty="0"/>
              <a:t>Similar results…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E4CFC-FF8C-4F6C-BB62-AF056188C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/>
          <a:stretch/>
        </p:blipFill>
        <p:spPr>
          <a:xfrm>
            <a:off x="6366164" y="4229099"/>
            <a:ext cx="5136859" cy="24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4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6CCF-A5F6-49ED-AA97-B9DD5CCC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35" y="465793"/>
            <a:ext cx="10515600" cy="1325563"/>
          </a:xfrm>
        </p:spPr>
        <p:txBody>
          <a:bodyPr/>
          <a:lstStyle/>
          <a:p>
            <a:r>
              <a:rPr lang="en-US" dirty="0"/>
              <a:t>Serial Correlation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8C906D-6BF3-472C-B9F6-04172741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Durbin-Watson test – DW=2.0309 and p-value=0.339</a:t>
            </a:r>
          </a:p>
          <a:p>
            <a:pPr marL="685800" lvl="1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sz="2400" b="1" dirty="0">
                <a:solidFill>
                  <a:srgbClr val="006600"/>
                </a:solidFill>
                <a:latin typeface="+mn-lt"/>
                <a:sym typeface="Wingdings" panose="05000000000000000000" pitchFamily="2" charset="2"/>
              </a:rPr>
              <a:t>DW = 0 </a:t>
            </a:r>
            <a:r>
              <a:rPr kumimoji="1" lang="en-US" sz="2400" dirty="0">
                <a:latin typeface="+mn-lt"/>
                <a:sym typeface="Wingdings" panose="05000000000000000000" pitchFamily="2" charset="2"/>
              </a:rPr>
              <a:t> Extreme </a:t>
            </a:r>
            <a:r>
              <a:rPr kumimoji="1" lang="en-US" sz="2400" b="1" dirty="0">
                <a:solidFill>
                  <a:srgbClr val="006600"/>
                </a:solidFill>
                <a:latin typeface="+mn-lt"/>
                <a:sym typeface="Wingdings" panose="05000000000000000000" pitchFamily="2" charset="2"/>
              </a:rPr>
              <a:t>positive</a:t>
            </a:r>
            <a:r>
              <a:rPr kumimoji="1" lang="en-US" sz="2400" dirty="0">
                <a:latin typeface="+mn-lt"/>
                <a:sym typeface="Wingdings" panose="05000000000000000000" pitchFamily="2" charset="2"/>
              </a:rPr>
              <a:t> serial correlation</a:t>
            </a:r>
          </a:p>
          <a:p>
            <a:pPr marL="685800" lvl="1" indent="-34290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2400" b="1" dirty="0">
                <a:solidFill>
                  <a:srgbClr val="000000"/>
                </a:solidFill>
                <a:latin typeface="Arial"/>
              </a:rPr>
              <a:t>DW = 2 </a:t>
            </a:r>
            <a:r>
              <a:rPr kumimoji="1" lang="en-US" sz="24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kumimoji="1" lang="en-US" sz="2400" b="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No</a:t>
            </a:r>
            <a:r>
              <a:rPr kumimoji="1" lang="en-US" sz="24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kumimoji="1" lang="en-US" sz="2400" b="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serial correlation</a:t>
            </a:r>
          </a:p>
          <a:p>
            <a:pPr marL="685800" lvl="1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sz="2400" b="1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DW = 4 </a:t>
            </a:r>
            <a:r>
              <a:rPr kumimoji="1" lang="en-US" sz="2400" dirty="0">
                <a:latin typeface="+mn-lt"/>
                <a:sym typeface="Wingdings" panose="05000000000000000000" pitchFamily="2" charset="2"/>
              </a:rPr>
              <a:t> Extreme </a:t>
            </a:r>
            <a:r>
              <a:rPr kumimoji="1" lang="en-US" sz="2400" b="1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negative</a:t>
            </a:r>
            <a:r>
              <a:rPr kumimoji="1" lang="en-US" sz="2400" dirty="0">
                <a:latin typeface="+mn-lt"/>
                <a:sym typeface="Wingdings" panose="05000000000000000000" pitchFamily="2" charset="2"/>
              </a:rPr>
              <a:t> serial correlation</a:t>
            </a:r>
          </a:p>
          <a:p>
            <a:pPr marL="685800" lvl="1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sz="2400" b="1" dirty="0">
                <a:latin typeface="+mn-lt"/>
                <a:sym typeface="Wingdings" panose="05000000000000000000" pitchFamily="2" charset="2"/>
              </a:rPr>
              <a:t>1.5 &lt; DW &lt; 2.5  Generally, ok for OLS regression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dirty="0"/>
              <a:t>Lagging variables is a simple method that sometimes</a:t>
            </a: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dirty="0"/>
              <a:t>corrects serial correlation</a:t>
            </a: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  <a:defRPr/>
            </a:pPr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8F6AD7E1-48B7-45FA-84B7-230F868D9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1715" y="2209757"/>
            <a:ext cx="3801114" cy="20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802567-024E-4519-9B4B-6A4BC0C9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97C566-AB77-4268-A91B-856EA99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Non-Time Series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31368-C41B-4792-9FF4-2D582CA6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Natasha</a:t>
            </a:r>
          </a:p>
        </p:txBody>
      </p:sp>
    </p:spTree>
    <p:extLst>
      <p:ext uri="{BB962C8B-B14F-4D97-AF65-F5344CB8AC3E}">
        <p14:creationId xmlns:p14="http://schemas.microsoft.com/office/powerpoint/2010/main" val="9612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0A2E-5D56-4E6C-AF8A-C9427657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 and </a:t>
            </a:r>
            <a:r>
              <a:rPr lang="en-US" dirty="0" err="1"/>
              <a:t>Regsubsets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3750-9B22-4548-9041-C2B4699C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Full model: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vix.change</a:t>
            </a:r>
            <a:r>
              <a:rPr lang="en-US" dirty="0"/>
              <a:t> ~ ., data=</a:t>
            </a:r>
            <a:r>
              <a:rPr lang="en-US" dirty="0" err="1"/>
              <a:t>model.data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15 predictors to predict </a:t>
            </a:r>
            <a:r>
              <a:rPr lang="en-US" dirty="0" err="1"/>
              <a:t>vix.change</a:t>
            </a:r>
            <a:r>
              <a:rPr lang="en-US" dirty="0"/>
              <a:t> (response variable)</a:t>
            </a:r>
          </a:p>
          <a:p>
            <a:pPr lvl="1"/>
            <a:r>
              <a:rPr lang="en-US" dirty="0"/>
              <a:t>We took out timestamp to avoid serial correlation</a:t>
            </a:r>
          </a:p>
          <a:p>
            <a:pPr lvl="1"/>
            <a:r>
              <a:rPr lang="en-US" dirty="0"/>
              <a:t>Adjusted R-Squared 89.85%</a:t>
            </a:r>
          </a:p>
          <a:p>
            <a:pPr lvl="1"/>
            <a:r>
              <a:rPr lang="en-US" dirty="0"/>
              <a:t>DW = 1.9593, p-value = 0.2499</a:t>
            </a:r>
          </a:p>
          <a:p>
            <a:r>
              <a:rPr lang="en-US" dirty="0" err="1"/>
              <a:t>Regsubsets</a:t>
            </a:r>
            <a:r>
              <a:rPr lang="en-US" dirty="0"/>
              <a:t> to select </a:t>
            </a:r>
            <a:r>
              <a:rPr lang="en-US" dirty="0" err="1"/>
              <a:t>bestsubset</a:t>
            </a:r>
            <a:endParaRPr lang="en-US" dirty="0"/>
          </a:p>
          <a:p>
            <a:pPr lvl="1"/>
            <a:r>
              <a:rPr lang="en-US" dirty="0"/>
              <a:t>open, high, low, previous, </a:t>
            </a:r>
            <a:r>
              <a:rPr lang="en-US" dirty="0" err="1"/>
              <a:t>change.percent</a:t>
            </a:r>
            <a:r>
              <a:rPr lang="en-US" dirty="0"/>
              <a:t>, </a:t>
            </a:r>
            <a:r>
              <a:rPr lang="en-US" dirty="0" err="1"/>
              <a:t>vix.change.percent</a:t>
            </a:r>
            <a:r>
              <a:rPr lang="en-US" dirty="0"/>
              <a:t>, </a:t>
            </a:r>
            <a:r>
              <a:rPr lang="en-US" dirty="0" err="1"/>
              <a:t>confirmed.change.percent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Adjusted R-Squared 89.79%</a:t>
            </a:r>
          </a:p>
          <a:p>
            <a:pPr lvl="1"/>
            <a:r>
              <a:rPr lang="en-US" dirty="0"/>
              <a:t>DW = 2.0296, p-value = 0.5017</a:t>
            </a:r>
          </a:p>
          <a:p>
            <a:r>
              <a:rPr lang="en-US" dirty="0" err="1"/>
              <a:t>Anova</a:t>
            </a:r>
            <a:r>
              <a:rPr lang="en-US" dirty="0"/>
              <a:t> test failed to reject the original model</a:t>
            </a:r>
          </a:p>
          <a:p>
            <a:pPr lvl="1"/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project.full</a:t>
            </a:r>
            <a:r>
              <a:rPr lang="en-US" dirty="0"/>
              <a:t>, </a:t>
            </a:r>
            <a:r>
              <a:rPr lang="en-US" dirty="0" err="1"/>
              <a:t>bestsub.model</a:t>
            </a:r>
            <a:r>
              <a:rPr lang="en-US" dirty="0"/>
              <a:t>) – high p-value of 0.3828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BA5-CD28-4E3E-B17A-63144564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Added-Variable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B2B70-3A77-41F7-8F7B-A707C0793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53246" y="2667000"/>
            <a:ext cx="5880846" cy="3124200"/>
          </a:xfrm>
        </p:spPr>
      </p:pic>
    </p:spTree>
    <p:extLst>
      <p:ext uri="{BB962C8B-B14F-4D97-AF65-F5344CB8AC3E}">
        <p14:creationId xmlns:p14="http://schemas.microsoft.com/office/powerpoint/2010/main" val="2289866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762</TotalTime>
  <Words>1316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Apple Covid, Market Volatility and Liquidity</vt:lpstr>
      <vt:lpstr>Summary</vt:lpstr>
      <vt:lpstr>Time Series Approach</vt:lpstr>
      <vt:lpstr>Basic Statistics</vt:lpstr>
      <vt:lpstr>Full Model and Weighted Least Squares</vt:lpstr>
      <vt:lpstr>Serial Correlation</vt:lpstr>
      <vt:lpstr>Non-Time Series Model</vt:lpstr>
      <vt:lpstr>Full Model and Regsubsets</vt:lpstr>
      <vt:lpstr>Added-Variable Plots</vt:lpstr>
      <vt:lpstr>Testing for Multi-Collinearity</vt:lpstr>
      <vt:lpstr>Model Comparison</vt:lpstr>
      <vt:lpstr>Predictions</vt:lpstr>
      <vt:lpstr>Regression Trees</vt:lpstr>
      <vt:lpstr>Ridge and LASSO Regressions (10-Fold CV)</vt:lpstr>
      <vt:lpstr>Bagging and Random Forest</vt:lpstr>
      <vt:lpstr>Prediction Results</vt:lpstr>
      <vt:lpstr>Next Steps</vt:lpstr>
      <vt:lpstr>Next Steps</vt:lpstr>
      <vt:lpstr>Q&amp;A</vt:lpstr>
      <vt:lpstr>Appendix 1 – Best Tree</vt:lpstr>
      <vt:lpstr>Appendix 2 – Regression Tree (small vs. large)</vt:lpstr>
      <vt:lpstr>Appendix 3 – Ridge and LASSO</vt:lpstr>
      <vt:lpstr>Appendix 4 – Bagging vs.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Minh-Tuan Nguyen</cp:lastModifiedBy>
  <cp:revision>36</cp:revision>
  <dcterms:created xsi:type="dcterms:W3CDTF">2020-08-03T16:02:28Z</dcterms:created>
  <dcterms:modified xsi:type="dcterms:W3CDTF">2020-08-04T22:11:55Z</dcterms:modified>
</cp:coreProperties>
</file>