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package.core-properties+xml" PartName="/docProps/core.xml"/>
</Types>
</file>

<file path=_rels/.rels><?xml version="1.0" encoding="UTF-8" standalone="yes"?><Relationships xmlns="http://schemas.openxmlformats.org/package/2006/relationships"><Relationship Id="rId4" Target="ppt/presentation.xml" Type="http://schemas.openxmlformats.org/officeDocument/2006/relationships/officeDocument"/><Relationship Id="rId3" Target="docProps/core.xml" Type="http://schemas.openxmlformats.org/package/2006/relationships/metadata/core-properties"/><Relationship Id="rId2" Target="docProps/app.xml" Type="http://schemas.openxmlformats.org/officeDocument/2006/relationships/extended-properties"/><Relationship Id="rId1" Target="docProps/thumbnail.jpeg" Type="http://schemas.openxmlformats.org/package/2006/relationships/metadata/thumbnai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autoAdjust="0" sz="14995"/>
    <p:restoredTop sz="94660"/>
  </p:normalViewPr>
  <p:slideViewPr>
    <p:cSldViewPr snapToGrid="0">
      <p:cViewPr varScale="1">
        <p:scale>
          <a:sx d="100" n="86"/>
          <a:sy d="100" n="86"/>
        </p:scale>
        <p:origin x="562" y="58"/>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Relationship Id="rId21" Target="slides/slide16.xml" Type="http://schemas.openxmlformats.org/officeDocument/2006/relationships/slide"/><Relationship Id="rId19" Target="slides/slide14.xml" Type="http://schemas.openxmlformats.org/officeDocument/2006/relationships/slide"/><Relationship Id="rId20" Target="slides/slide15.xml" Type="http://schemas.openxmlformats.org/officeDocument/2006/relationships/slide"/><Relationship Id="rId18" Target="slides/slide13.xml" Type="http://schemas.openxmlformats.org/officeDocument/2006/relationships/slide"/><Relationship Id="rId17" Target="slides/slide12.xml" Type="http://schemas.openxmlformats.org/officeDocument/2006/relationships/slide"/><Relationship Id="rId16" Target="slides/slide11.xml" Type="http://schemas.openxmlformats.org/officeDocument/2006/relationships/slide"/><Relationship Id="rId15" Target="slides/slide10.xml" Type="http://schemas.openxmlformats.org/officeDocument/2006/relationships/slide"/><Relationship Id="rId14" Target="slides/slide9.xml" Type="http://schemas.openxmlformats.org/officeDocument/2006/relationships/slide"/><Relationship Id="rId13" Target="slides/slide8.xml" Type="http://schemas.openxmlformats.org/officeDocument/2006/relationships/slide"/><Relationship Id="rId12" Target="slides/slide7.xml" Type="http://schemas.openxmlformats.org/officeDocument/2006/relationships/slide"/><Relationship Id="rId11" Target="slides/slide6.xml" Type="http://schemas.openxmlformats.org/officeDocument/2006/relationships/slide"/><Relationship Id="rId10" Target="slides/slide5.xml" Type="http://schemas.openxmlformats.org/officeDocument/2006/relationships/slide"/><Relationship Id="rId9" Target="slides/slide4.xml" Type="http://schemas.openxmlformats.org/officeDocument/2006/relationships/slide"/><Relationship Id="rId8" Target="slides/slide3.xml" Type="http://schemas.openxmlformats.org/officeDocument/2006/relationships/slide"/><Relationship Id="rId7" Target="slides/slide2.xml" Type="http://schemas.openxmlformats.org/officeDocument/2006/relationships/slide"/><Relationship Id="rId6" Target="slides/slide1.xml" Type="http://schemas.openxmlformats.org/officeDocument/2006/relationships/slide"/><Relationship Id="rId5" Target="slideMasters/slideMaster1.xml" Type="http://schemas.openxmlformats.org/officeDocument/2006/relationships/slideMaster"/><Relationship Id="rId4" Target="tableStyles.xml" Type="http://schemas.openxmlformats.org/officeDocument/2006/relationships/tableStyles"/><Relationship Id="rId3" Target="presProps.xml" Type="http://schemas.openxmlformats.org/officeDocument/2006/relationships/presProps"/><Relationship Id="rId2" Target="viewProps.xml" Type="http://schemas.openxmlformats.org/officeDocument/2006/relationships/viewProps"/><Relationship Id="rId1" Target="theme/theme1.xml" Type="http://schemas.openxmlformats.org/officeDocument/2006/relationships/theme"/></Relationships>
</file>

<file path=ppt/slideLayouts/_rels/slideLayout1.xml.rels><?xml version="1.0" encoding="UTF-8" standalone="yes"?><Relationships xmlns="http://schemas.openxmlformats.org/package/2006/relationships"><Relationship Id="rId2" Target="../media/image1.jpeg" Type="http://schemas.openxmlformats.org/officeDocument/2006/relationships/image"/><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2" Target="../media/image1.jpeg" Type="http://schemas.openxmlformats.org/officeDocument/2006/relationships/image"/><Relationship Id="rId1" Target="../slideMasters/slideMaster1.xml" Type="http://schemas.openxmlformats.org/officeDocument/2006/relationships/slideMaster"/></Relationships>
</file>

<file path=ppt/slideLayouts/_rels/slideLayout11.xml.rels><?xml version="1.0" encoding="UTF-8" standalone="yes"?><Relationships xmlns="http://schemas.openxmlformats.org/package/2006/relationships"><Relationship Id="rId2" Target="../media/image1.jpeg" Type="http://schemas.openxmlformats.org/officeDocument/2006/relationships/image"/><Relationship Id="rId1" Target="../slideMasters/slideMaster1.xml" Type="http://schemas.openxmlformats.org/officeDocument/2006/relationships/slideMaster"/></Relationships>
</file>

<file path=ppt/slideLayouts/_rels/slideLayout12.xml.rels><?xml version="1.0" encoding="UTF-8" standalone="yes"?><Relationships xmlns="http://schemas.openxmlformats.org/package/2006/relationships"><Relationship Id="rId2" Target="../media/image1.jpeg" Type="http://schemas.openxmlformats.org/officeDocument/2006/relationships/image"/><Relationship Id="rId1" Target="../slideMasters/slideMaster1.xml" Type="http://schemas.openxmlformats.org/officeDocument/2006/relationships/slideMaster"/></Relationships>
</file>

<file path=ppt/slideLayouts/_rels/slideLayout13.xml.rels><?xml version="1.0" encoding="UTF-8" standalone="yes"?><Relationships xmlns="http://schemas.openxmlformats.org/package/2006/relationships"><Relationship Id="rId2" Target="../media/image1.jpeg" Type="http://schemas.openxmlformats.org/officeDocument/2006/relationships/image"/><Relationship Id="rId1" Target="../slideMasters/slideMaster1.xml" Type="http://schemas.openxmlformats.org/officeDocument/2006/relationships/slideMaster"/></Relationships>
</file>

<file path=ppt/slideLayouts/_rels/slideLayout14.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5.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6.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7.xml.rels><?xml version="1.0" encoding="UTF-8" standalone="yes"?><Relationships xmlns="http://schemas.openxmlformats.org/package/2006/relationships"><Relationship Id="rId2" Target="../media/image1.jpeg" Type="http://schemas.openxmlformats.org/officeDocument/2006/relationships/image"/><Relationship Id="rId1" Target="../slideMasters/slideMaster1.xml" Type="http://schemas.openxmlformats.org/officeDocument/2006/relationships/slideMaster"/></Relationships>
</file>

<file path=ppt/slideLayouts/_rels/slideLayout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<Relationships xmlns="http://schemas.openxmlformats.org/package/2006/relationships"><Relationship Id="rId2" Target="../media/image1.jpeg" Type="http://schemas.openxmlformats.org/officeDocument/2006/relationships/image"/><Relationship Id="rId1" Target="../slideMasters/slideMaster1.xml" Type="http://schemas.openxmlformats.org/officeDocument/2006/relationships/slideMaster"/></Relationships>
</file>

<file path=ppt/slideLayouts/_rels/slideLayout4.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<Relationships xmlns="http://schemas.openxmlformats.org/package/2006/relationships"><Relationship Id="rId2" Target="../media/image1.jpeg" Type="http://schemas.openxmlformats.org/officeDocument/2006/relationships/image"/><Relationship Id="rId1" Target="../slideMasters/slideMaster1.xml" Type="http://schemas.openxmlformats.org/officeDocument/2006/relationships/slideMaster"/></Relationships>
</file>

<file path=ppt/slideLayouts/_rels/slideLayout9.xml.rels><?xml version="1.0" encoding="UTF-8" standalone="yes"?><Relationships xmlns="http://schemas.openxmlformats.org/package/2006/relationships"><Relationship Id="rId2" Target="../media/image1.jpeg" Type="http://schemas.openxmlformats.org/officeDocument/2006/relationships/image"/><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b="b" l="0" r="r" t="0"/>
              <a:pathLst>
                <a:path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numCol="1"/>
          <a:lstStyle>
            <a:lvl1pPr>
              <a:defRPr sz="5400"/>
            </a:lvl1pPr>
          </a:lstStyle>
          <a:p>
            <a:r>
              <a:rPr altLang="en-GB" lang="en-GB"/>
              <a:t>Click to edit Master title style</a:t>
            </a:r>
            <a:endParaRPr dirty="0" lang="en-US"/>
          </a:p>
        </p:txBody>
      </p:sp>
      <p:sp>
        <p:nvSpPr>
          <p:cNvPr id="3" name="Subtitle 2"/>
          <p:cNvSpPr>
            <a:spLocks noGrp="1"/>
          </p:cNvSpPr>
          <p:nvPr>
            <p:ph idx="1" type="subTitle"/>
          </p:nvPr>
        </p:nvSpPr>
        <p:spPr bwMode="gray">
          <a:xfrm>
            <a:off x="1154955" y="4777380"/>
            <a:ext cx="8825658" cy="861420"/>
          </a:xfrm>
        </p:spPr>
        <p:txBody>
          <a:bodyPr anchor="t" numCol="1"/>
          <a:lstStyle>
            <a:lvl1pPr algn="l" indent="0" marL="0">
              <a:buNone/>
              <a:defRPr cap="all">
                <a:solidFill>
                  <a:schemeClr val="accent1">
                    <a:lumMod val="60000"/>
                    <a:lumOff val="4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altLang="en-GB" lang="en-GB"/>
              <a:t>Click to edit Master subtitle style</a:t>
            </a:r>
            <a:endParaRPr dirty="0" lang="en-US"/>
          </a:p>
        </p:txBody>
      </p:sp>
      <p:sp>
        <p:nvSpPr>
          <p:cNvPr id="4" name="Date Placeholder 3"/>
          <p:cNvSpPr>
            <a:spLocks noGrp="1"/>
          </p:cNvSpPr>
          <p:nvPr>
            <p:ph idx="10" sz="half" type="dt"/>
          </p:nvPr>
        </p:nvSpPr>
        <p:spPr bwMode="gray">
          <a:xfrm rot="5400000">
            <a:off x="10158984" y="1792224"/>
            <a:ext cx="990599" cy="304799"/>
          </a:xfrm>
        </p:spPr>
        <p:txBody>
          <a:bodyPr anchor="t" numCol="1"/>
          <a:lstStyle>
            <a:lvl1pPr algn="l">
              <a:defRPr b="0" i="0">
                <a:solidFill>
                  <a:schemeClr val="bg1">
                    <a:alpha val="60000"/>
                  </a:schemeClr>
                </a:solidFill>
              </a:defRPr>
            </a:lvl1pPr>
          </a:lstStyle>
          <a:p>
            <a:fld id="{5923F103-BC34-4FE4-A40E-EDDEECFDA5D0}" type="datetimeFigureOut">
              <a:rPr dirty="0" lang="en-US"/>
              <a:pPr/>
              <a:t>3/3/2024</a:t>
            </a:fld>
            <a:endParaRPr dirty="0" lang="en-US"/>
          </a:p>
        </p:txBody>
      </p:sp>
      <p:sp>
        <p:nvSpPr>
          <p:cNvPr id="5" name="Footer Placeholder 4"/>
          <p:cNvSpPr>
            <a:spLocks noGrp="1"/>
          </p:cNvSpPr>
          <p:nvPr>
            <p:ph idx="11" sz="quarter" type="ftr"/>
          </p:nvPr>
        </p:nvSpPr>
        <p:spPr bwMode="gray">
          <a:xfrm rot="5400000">
            <a:off x="8951976" y="3227832"/>
            <a:ext cx="3859795" cy="304801"/>
          </a:xfrm>
        </p:spPr>
        <p:txBody>
          <a:bodyPr numCol="1"/>
          <a:lstStyle>
            <a:lvl1pPr>
              <a:defRPr b="0" i="0">
                <a:solidFill>
                  <a:schemeClr val="bg1">
                    <a:alpha val="60000"/>
                  </a:schemeClr>
                </a:solidFill>
              </a:defRPr>
            </a:lvl1pPr>
          </a:lstStyle>
          <a:p>
            <a:endParaRPr dirty="0"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idx="12" sz="quarter" type="sldNum"/>
          </p:nvPr>
        </p:nvSpPr>
        <p:spPr>
          <a:xfrm>
            <a:off x="10352540" y="295729"/>
            <a:ext cx="838199" cy="767687"/>
          </a:xfrm>
        </p:spPr>
        <p:txBody>
          <a:bodyPr numCol="1"/>
          <a:lstStyle/>
          <a:p>
            <a:fld id="{D57F1E4F-1CFF-5643-939E-217C01CDF565}" type="slidenum">
              <a:rPr dirty="0" lang="en-US"/>
              <a:pPr/>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b="b" l="l" r="r" t="t"/>
              <a:pathLst>
                <a:path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b="b" l="0" r="r" t="0"/>
              <a:pathLst>
                <a:path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b="b" l="0" r="r" t="0"/>
              <a:pathLst>
                <a:path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numCol="1">
            <a:normAutofit/>
          </a:bodyPr>
          <a:lstStyle>
            <a:lvl1pPr algn="l">
              <a:defRPr b="0" sz="2400"/>
            </a:lvl1pPr>
          </a:lstStyle>
          <a:p>
            <a:r>
              <a:rPr altLang="en-GB" lang="en-GB"/>
              <a:t>Click to edit Master title style</a:t>
            </a:r>
            <a:endParaRPr dirty="0" lang="en-US"/>
          </a:p>
        </p:txBody>
      </p:sp>
      <p:sp>
        <p:nvSpPr>
          <p:cNvPr id="3" name="Picture Placeholder 2"/>
          <p:cNvSpPr>
            <a:spLocks noChangeAspect="1" noGrp="1"/>
          </p:cNvSpPr>
          <p:nvPr>
            <p:ph idx="1" type="pic"/>
          </p:nvPr>
        </p:nvSpPr>
        <p:spPr>
          <a:xfrm>
            <a:off x="1154954" y="685800"/>
            <a:ext cx="8825659" cy="3429000"/>
          </a:xfrm>
          <a:prstGeom prst="roundRect">
            <a:avLst>
              <a:gd fmla="val 1858" name="adj"/>
            </a:avLst>
          </a:prstGeom>
          <a:effectLst>
            <a:outerShdw algn="tl" blurRad="50800" dir="5400000" dist="50800" rotWithShape="0">
              <a:srgbClr val="000000">
                <a:alpha val="43000"/>
              </a:srgbClr>
            </a:outerShdw>
          </a:effectLst>
        </p:spPr>
        <p:txBody>
          <a:bodyPr anchor="t" numCol="1">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altLang="en-GB" lang="en-GB"/>
              <a:t>Click icon to add picture</a:t>
            </a:r>
            <a:endParaRPr dirty="0" lang="en-US"/>
          </a:p>
        </p:txBody>
      </p:sp>
      <p:sp>
        <p:nvSpPr>
          <p:cNvPr id="4" name="Text Placeholder 3"/>
          <p:cNvSpPr>
            <a:spLocks noGrp="1"/>
          </p:cNvSpPr>
          <p:nvPr>
            <p:ph idx="2" sz="half" type="body"/>
          </p:nvPr>
        </p:nvSpPr>
        <p:spPr>
          <a:xfrm>
            <a:off x="1154954" y="5536665"/>
            <a:ext cx="8825658" cy="493712"/>
          </a:xfrm>
        </p:spPr>
        <p:txBody>
          <a:bodyPr numCol="1">
            <a:normAutofit/>
          </a:bodyPr>
          <a:lstStyle>
            <a:lvl1pPr indent="0" marL="0">
              <a:buNone/>
              <a:defRPr sz="1200">
                <a:solidFill>
                  <a:schemeClr val="accent1">
                    <a:lumMod val="60000"/>
                    <a:lumOff val="40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GB" lang="en-GB"/>
              <a:t>Click to edit Master text styles</a:t>
            </a:r>
          </a:p>
        </p:txBody>
      </p:sp>
      <p:sp>
        <p:nvSpPr>
          <p:cNvPr id="5" name="Date Placeholder 4"/>
          <p:cNvSpPr>
            <a:spLocks noGrp="1"/>
          </p:cNvSpPr>
          <p:nvPr>
            <p:ph idx="10" sz="half" type="dt"/>
          </p:nvPr>
        </p:nvSpPr>
        <p:spPr/>
        <p:txBody>
          <a:bodyPr numCol="1"/>
          <a:lstStyle/>
          <a:p>
            <a:fld id="{923A1CC3-2375-41D4-9E03-427CAF2A4C1A}" type="datetimeFigureOut">
              <a:rPr dirty="0" lang="en-US"/>
              <a:t>3/3/2024</a:t>
            </a:fld>
            <a:endParaRPr dirty="0" lang="en-US"/>
          </a:p>
        </p:txBody>
      </p:sp>
      <p:sp>
        <p:nvSpPr>
          <p:cNvPr id="6" name="Footer Placeholder 5"/>
          <p:cNvSpPr>
            <a:spLocks noGrp="1"/>
          </p:cNvSpPr>
          <p:nvPr>
            <p:ph idx="11" sz="quarter" type="ftr"/>
          </p:nvPr>
        </p:nvSpPr>
        <p:spPr/>
        <p:txBody>
          <a:bodyPr numCol="1"/>
          <a:lstStyle/>
          <a:p>
            <a:endParaRPr dirty="0"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idx="12" sz="quarter" type="sldNum"/>
          </p:nvPr>
        </p:nvSpPr>
        <p:spPr/>
        <p:txBody>
          <a:bodyPr numCol="1"/>
          <a:lstStyle/>
          <a:p>
            <a:fld id="{D57F1E4F-1CFF-5643-939E-217C01CDF565}" type="slidenum">
              <a:rPr dirty="0" lang="en-US"/>
              <a:pPr/>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b="b" l="l" r="r" t="t"/>
              <a:pathLst>
                <a:path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b="b" l="l" r="r" t="t"/>
              <a:pathLst>
                <a:path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b="b" l="0" r="r" t="0"/>
              <a:pathLst>
                <a:path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numCol="1"/>
          <a:lstStyle>
            <a:lvl1pPr>
              <a:defRPr sz="4000"/>
            </a:lvl1pPr>
          </a:lstStyle>
          <a:p>
            <a:r>
              <a:rPr altLang="en-GB" lang="en-GB"/>
              <a:t>Click to edit Master title style</a:t>
            </a:r>
            <a:endParaRPr dirty="0" lang="en-US"/>
          </a:p>
        </p:txBody>
      </p:sp>
      <p:sp>
        <p:nvSpPr>
          <p:cNvPr id="8" name="Text Placeholder 3"/>
          <p:cNvSpPr>
            <a:spLocks noGrp="1"/>
          </p:cNvSpPr>
          <p:nvPr>
            <p:ph idx="2" sz="half" type="body"/>
          </p:nvPr>
        </p:nvSpPr>
        <p:spPr>
          <a:xfrm>
            <a:off x="1154954" y="3543300"/>
            <a:ext cx="8825659" cy="2476500"/>
          </a:xfrm>
        </p:spPr>
        <p:txBody>
          <a:bodyPr anchor="ctr" numCol="1">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GB" lang="en-GB"/>
              <a:t>Click to edit Master text styles</a:t>
            </a:r>
          </a:p>
        </p:txBody>
      </p:sp>
      <p:sp>
        <p:nvSpPr>
          <p:cNvPr id="4" name="Date Placeholder 3"/>
          <p:cNvSpPr>
            <a:spLocks noGrp="1"/>
          </p:cNvSpPr>
          <p:nvPr>
            <p:ph idx="10" sz="half" type="dt"/>
          </p:nvPr>
        </p:nvSpPr>
        <p:spPr/>
        <p:txBody>
          <a:bodyPr numCol="1"/>
          <a:lstStyle/>
          <a:p>
            <a:fld id="{AFF16868-8199-4C2C-A5B1-63AEE139F88E}" type="datetimeFigureOut">
              <a:rPr dirty="0" lang="en-US"/>
              <a:t>3/3/2024</a:t>
            </a:fld>
            <a:endParaRPr dirty="0" lang="en-US"/>
          </a:p>
        </p:txBody>
      </p:sp>
      <p:sp>
        <p:nvSpPr>
          <p:cNvPr id="5" name="Footer Placeholder 4"/>
          <p:cNvSpPr>
            <a:spLocks noGrp="1"/>
          </p:cNvSpPr>
          <p:nvPr>
            <p:ph idx="11" sz="quarter" type="ftr"/>
          </p:nvPr>
        </p:nvSpPr>
        <p:spPr/>
        <p:txBody>
          <a:bodyPr numCol="1"/>
          <a:lstStyle/>
          <a:p>
            <a:endParaRPr dirty="0"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idx="12" sz="quarter" type="sldNum"/>
          </p:nvPr>
        </p:nvSpPr>
        <p:spPr/>
        <p:txBody>
          <a:bodyPr numCol="1"/>
          <a:lstStyle/>
          <a:p>
            <a:fld id="{D57F1E4F-1CFF-5643-939E-217C01CDF565}" type="slidenum">
              <a:rPr dirty="0" lang="en-US"/>
              <a:pPr/>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b="b" l="l" r="r" t="t"/>
              <a:pathLst>
                <a:path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b="b" l="l" r="r" t="t"/>
              <a:pathLst>
                <a:path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b="b" l="0" r="r" t="0"/>
              <a:pathLst>
                <a:path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numCol="1" rtlCol="0" wrap="square">
            <a:spAutoFit/>
          </a:bodyPr>
          <a:lstStyle/>
          <a:p>
            <a:pPr algn="r"/>
            <a:r>
              <a:rPr b="0" dirty="0" i="0" lang="en-US" sz="960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numCol="1" rtlCol="0" wrap="square">
            <a:spAutoFit/>
          </a:bodyPr>
          <a:lstStyle/>
          <a:p>
            <a:pPr algn="r"/>
            <a:r>
              <a:rPr b="0" dirty="0" i="0" lang="en-US" sz="960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numCol="1"/>
          <a:lstStyle>
            <a:lvl1pPr>
              <a:defRPr sz="4000"/>
            </a:lvl1pPr>
          </a:lstStyle>
          <a:p>
            <a:r>
              <a:rPr altLang="en-GB" lang="en-GB"/>
              <a:t>Click to edit Master title style</a:t>
            </a:r>
            <a:endParaRPr dirty="0" lang="en-US"/>
          </a:p>
        </p:txBody>
      </p:sp>
      <p:sp>
        <p:nvSpPr>
          <p:cNvPr id="14" name="Text Placeholder 3"/>
          <p:cNvSpPr>
            <a:spLocks noGrp="1"/>
          </p:cNvSpPr>
          <p:nvPr>
            <p:ph idx="13" sz="half" type="body"/>
          </p:nvPr>
        </p:nvSpPr>
        <p:spPr bwMode="gray">
          <a:xfrm>
            <a:off x="1945945" y="3678766"/>
            <a:ext cx="7731219" cy="342174"/>
          </a:xfrm>
        </p:spPr>
        <p:txBody>
          <a:bodyPr anchor="t" numCol="1">
            <a:normAutofit/>
          </a:bodyPr>
          <a:lstStyle>
            <a:lvl1pPr indent="0" marL="0">
              <a:buNone/>
              <a:defRPr b="0" cap="small" dirty="0" i="0" kern="1200" lang="en-US" sz="1400">
                <a:solidFill>
                  <a:schemeClr val="accent1">
                    <a:lumMod val="60000"/>
                    <a:lumOff val="40000"/>
                  </a:schemeClr>
                </a:solidFill>
                <a:latin typeface="+mn-lt"/>
                <a:ea typeface="+mn-ea"/>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GB" lang="en-GB"/>
              <a:t>Click to edit Master text styles</a:t>
            </a:r>
          </a:p>
        </p:txBody>
      </p:sp>
      <p:sp>
        <p:nvSpPr>
          <p:cNvPr id="10" name="Text Placeholder 3"/>
          <p:cNvSpPr>
            <a:spLocks noGrp="1"/>
          </p:cNvSpPr>
          <p:nvPr>
            <p:ph idx="2" sz="half" type="body"/>
          </p:nvPr>
        </p:nvSpPr>
        <p:spPr>
          <a:xfrm>
            <a:off x="1154954" y="5029199"/>
            <a:ext cx="9244897" cy="997857"/>
          </a:xfrm>
        </p:spPr>
        <p:txBody>
          <a:bodyPr anchor="ctr" numCol="1">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GB" lang="en-GB"/>
              <a:t>Click to edit Master text styles</a:t>
            </a:r>
          </a:p>
        </p:txBody>
      </p:sp>
      <p:sp>
        <p:nvSpPr>
          <p:cNvPr id="4" name="Date Placeholder 3"/>
          <p:cNvSpPr>
            <a:spLocks noGrp="1"/>
          </p:cNvSpPr>
          <p:nvPr>
            <p:ph idx="10" sz="half" type="dt"/>
          </p:nvPr>
        </p:nvSpPr>
        <p:spPr/>
        <p:txBody>
          <a:bodyPr numCol="1"/>
          <a:lstStyle/>
          <a:p>
            <a:fld id="{AAD9FF7F-6988-44CC-821B-644E70CD2F73}" type="datetimeFigureOut">
              <a:rPr dirty="0" lang="en-US"/>
              <a:t>3/3/2024</a:t>
            </a:fld>
            <a:endParaRPr dirty="0" lang="en-US"/>
          </a:p>
        </p:txBody>
      </p:sp>
      <p:sp>
        <p:nvSpPr>
          <p:cNvPr id="5" name="Footer Placeholder 4"/>
          <p:cNvSpPr>
            <a:spLocks noGrp="1"/>
          </p:cNvSpPr>
          <p:nvPr>
            <p:ph idx="11" sz="quarter" type="ftr"/>
          </p:nvPr>
        </p:nvSpPr>
        <p:spPr/>
        <p:txBody>
          <a:bodyPr numCol="1"/>
          <a:lstStyle/>
          <a:p>
            <a:endParaRPr dirty="0"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idx="12" sz="quarter" type="sldNum"/>
          </p:nvPr>
        </p:nvSpPr>
        <p:spPr/>
        <p:txBody>
          <a:bodyPr numCol="1"/>
          <a:lstStyle/>
          <a:p>
            <a:fld id="{D57F1E4F-1CFF-5643-939E-217C01CDF565}" type="slidenum">
              <a:rPr dirty="0" lang="en-US"/>
              <a:pPr/>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b="b" l="l" r="r" t="t"/>
              <a:pathLst>
                <a:path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b="b" l="l" r="r" t="t"/>
              <a:pathLst>
                <a:path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b="b" l="0" r="r" t="0"/>
              <a:pathLst>
                <a:path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numCol="1"/>
          <a:lstStyle>
            <a:lvl1pPr algn="l">
              <a:defRPr b="0" cap="none" sz="4000"/>
            </a:lvl1pPr>
          </a:lstStyle>
          <a:p>
            <a:r>
              <a:rPr altLang="en-GB" lang="en-GB"/>
              <a:t>Click to edit Master title style</a:t>
            </a:r>
            <a:endParaRPr dirty="0" lang="en-US"/>
          </a:p>
        </p:txBody>
      </p:sp>
      <p:sp>
        <p:nvSpPr>
          <p:cNvPr id="3" name="Text Placeholder 2"/>
          <p:cNvSpPr>
            <a:spLocks noGrp="1"/>
          </p:cNvSpPr>
          <p:nvPr>
            <p:ph idx="1" type="body"/>
          </p:nvPr>
        </p:nvSpPr>
        <p:spPr>
          <a:xfrm>
            <a:off x="1154954" y="5024967"/>
            <a:ext cx="8825659" cy="860400"/>
          </a:xfrm>
        </p:spPr>
        <p:txBody>
          <a:bodyPr anchor="t" numCol="1"/>
          <a:lstStyle>
            <a:lvl1pPr algn="l" indent="0" marL="0">
              <a:buNone/>
              <a:defRPr cap="none" sz="2000">
                <a:solidFill>
                  <a:schemeClr val="accent1">
                    <a:lumMod val="60000"/>
                    <a:lumOff val="4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altLang="en-GB" lang="en-GB"/>
              <a:t>Click to edit Master text styles</a:t>
            </a:r>
          </a:p>
        </p:txBody>
      </p:sp>
      <p:sp>
        <p:nvSpPr>
          <p:cNvPr id="4" name="Date Placeholder 3"/>
          <p:cNvSpPr>
            <a:spLocks noGrp="1"/>
          </p:cNvSpPr>
          <p:nvPr>
            <p:ph idx="10" sz="half" type="dt"/>
          </p:nvPr>
        </p:nvSpPr>
        <p:spPr/>
        <p:txBody>
          <a:bodyPr numCol="1"/>
          <a:lstStyle/>
          <a:p>
            <a:fld id="{5C12C299-16B2-4475-990D-751901EACC14}" type="datetimeFigureOut">
              <a:rPr dirty="0" lang="en-US"/>
              <a:t>3/3/2024</a:t>
            </a:fld>
            <a:endParaRPr dirty="0" lang="en-US"/>
          </a:p>
        </p:txBody>
      </p:sp>
      <p:sp>
        <p:nvSpPr>
          <p:cNvPr id="5" name="Footer Placeholder 4"/>
          <p:cNvSpPr>
            <a:spLocks noGrp="1"/>
          </p:cNvSpPr>
          <p:nvPr>
            <p:ph idx="11" sz="quarter" type="ftr"/>
          </p:nvPr>
        </p:nvSpPr>
        <p:spPr/>
        <p:txBody>
          <a:bodyPr numCol="1"/>
          <a:lstStyle/>
          <a:p>
            <a:endParaRPr dirty="0"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idx="12" sz="quarter" type="sldNum"/>
          </p:nvPr>
        </p:nvSpPr>
        <p:spPr/>
        <p:txBody>
          <a:bodyPr numCol="1"/>
          <a:lstStyle/>
          <a:p>
            <a:fld id="{D57F1E4F-1CFF-5643-939E-217C01CDF565}" type="slidenum">
              <a:rPr dirty="0" lang="en-US"/>
              <a:pPr/>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numCol="1"/>
          <a:lstStyle>
            <a:lvl1pPr>
              <a:defRPr sz="3600"/>
            </a:lvl1pPr>
          </a:lstStyle>
          <a:p>
            <a:r>
              <a:rPr altLang="en-GB" lang="en-GB"/>
              <a:t>Click to edit Master title style</a:t>
            </a:r>
            <a:endParaRPr dirty="0" lang="en-US"/>
          </a:p>
        </p:txBody>
      </p:sp>
      <p:sp>
        <p:nvSpPr>
          <p:cNvPr id="3" name="Text Placeholder 2"/>
          <p:cNvSpPr>
            <a:spLocks noGrp="1"/>
          </p:cNvSpPr>
          <p:nvPr>
            <p:ph idx="1" type="body"/>
          </p:nvPr>
        </p:nvSpPr>
        <p:spPr>
          <a:xfrm>
            <a:off x="1154954" y="2603502"/>
            <a:ext cx="3141878" cy="576262"/>
          </a:xfrm>
        </p:spPr>
        <p:txBody>
          <a:bodyPr anchor="b" numCol="1">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GB" lang="en-GB"/>
              <a:t>Click to edit Master text styles</a:t>
            </a:r>
          </a:p>
        </p:txBody>
      </p:sp>
      <p:sp>
        <p:nvSpPr>
          <p:cNvPr id="16" name="Text Placeholder 3"/>
          <p:cNvSpPr>
            <a:spLocks noGrp="1"/>
          </p:cNvSpPr>
          <p:nvPr>
            <p:ph idx="15" sz="half" type="body"/>
          </p:nvPr>
        </p:nvSpPr>
        <p:spPr>
          <a:xfrm>
            <a:off x="1154953" y="3179764"/>
            <a:ext cx="3141879" cy="2847293"/>
          </a:xfrm>
        </p:spPr>
        <p:txBody>
          <a:bodyPr anchor="t" numCol="1">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GB" lang="en-GB"/>
              <a:t>Click to edit Master text styles</a:t>
            </a:r>
          </a:p>
        </p:txBody>
      </p:sp>
      <p:sp>
        <p:nvSpPr>
          <p:cNvPr id="5" name="Text Placeholder 4"/>
          <p:cNvSpPr>
            <a:spLocks noGrp="1"/>
          </p:cNvSpPr>
          <p:nvPr>
            <p:ph idx="3" sz="quarter" type="body"/>
          </p:nvPr>
        </p:nvSpPr>
        <p:spPr>
          <a:xfrm>
            <a:off x="4512721" y="2603500"/>
            <a:ext cx="3147009" cy="576262"/>
          </a:xfrm>
        </p:spPr>
        <p:txBody>
          <a:bodyPr anchor="b" numCol="1">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GB" lang="en-GB"/>
              <a:t>Click to edit Master text styles</a:t>
            </a:r>
          </a:p>
        </p:txBody>
      </p:sp>
      <p:sp>
        <p:nvSpPr>
          <p:cNvPr id="19" name="Text Placeholder 3"/>
          <p:cNvSpPr>
            <a:spLocks noGrp="1"/>
          </p:cNvSpPr>
          <p:nvPr>
            <p:ph idx="16" sz="half" type="body"/>
          </p:nvPr>
        </p:nvSpPr>
        <p:spPr>
          <a:xfrm>
            <a:off x="4512721" y="3179763"/>
            <a:ext cx="3147009" cy="2847293"/>
          </a:xfrm>
        </p:spPr>
        <p:txBody>
          <a:bodyPr anchor="t" numCol="1">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GB" lang="en-GB"/>
              <a:t>Click to edit Master text styles</a:t>
            </a:r>
          </a:p>
        </p:txBody>
      </p:sp>
      <p:sp>
        <p:nvSpPr>
          <p:cNvPr id="14" name="Text Placeholder 4"/>
          <p:cNvSpPr>
            <a:spLocks noGrp="1"/>
          </p:cNvSpPr>
          <p:nvPr>
            <p:ph idx="13" sz="quarter" type="body"/>
          </p:nvPr>
        </p:nvSpPr>
        <p:spPr>
          <a:xfrm>
            <a:off x="7888135" y="2603501"/>
            <a:ext cx="3145730" cy="576262"/>
          </a:xfrm>
        </p:spPr>
        <p:txBody>
          <a:bodyPr anchor="b" numCol="1">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GB" lang="en-GB"/>
              <a:t>Click to edit Master text styles</a:t>
            </a:r>
          </a:p>
        </p:txBody>
      </p:sp>
      <p:sp>
        <p:nvSpPr>
          <p:cNvPr id="20" name="Text Placeholder 3"/>
          <p:cNvSpPr>
            <a:spLocks noGrp="1"/>
          </p:cNvSpPr>
          <p:nvPr>
            <p:ph idx="17" sz="half" type="body"/>
          </p:nvPr>
        </p:nvSpPr>
        <p:spPr>
          <a:xfrm>
            <a:off x="7888329" y="3179762"/>
            <a:ext cx="3145536" cy="2847293"/>
          </a:xfrm>
        </p:spPr>
        <p:txBody>
          <a:bodyPr anchor="t" numCol="1">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GB" lang="en-GB"/>
              <a:t>Click to edit Master text styles</a:t>
            </a:r>
          </a:p>
        </p:txBody>
      </p:sp>
      <p:cxnSp>
        <p:nvCxnSpPr>
          <p:cNvPr id="17" name="Straight Connector 16"/>
          <p:cNvCxnSpPr/>
          <p:nvPr/>
        </p:nvCxnSpPr>
        <p:spPr>
          <a:xfrm>
            <a:off x="4403971" y="2569633"/>
            <a:ext cx="0" cy="3492499"/>
          </a:xfrm>
          <a:prstGeom prst="line">
            <a:avLst/>
          </a:prstGeom>
          <a:ln cmpd="sng" w="12700">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cmpd="sng" w="12700">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idx="10" sz="half" type="dt"/>
          </p:nvPr>
        </p:nvSpPr>
        <p:spPr/>
        <p:txBody>
          <a:bodyPr numCol="1"/>
          <a:lstStyle/>
          <a:p>
            <a:fld id="{9FE86839-B9D8-4651-8783-F325ECE74E65}" type="datetimeFigureOut">
              <a:rPr dirty="0" lang="en-US"/>
              <a:t>3/3/2024</a:t>
            </a:fld>
            <a:endParaRPr dirty="0" lang="en-US"/>
          </a:p>
        </p:txBody>
      </p:sp>
      <p:sp>
        <p:nvSpPr>
          <p:cNvPr id="8" name="Footer Placeholder 7"/>
          <p:cNvSpPr>
            <a:spLocks noGrp="1"/>
          </p:cNvSpPr>
          <p:nvPr>
            <p:ph idx="11" sz="quarter" type="ftr"/>
          </p:nvPr>
        </p:nvSpPr>
        <p:spPr/>
        <p:txBody>
          <a:bodyPr numCol="1"/>
          <a:lstStyle/>
          <a:p>
            <a:endParaRPr dirty="0" lang="en-US"/>
          </a:p>
        </p:txBody>
      </p:sp>
      <p:sp>
        <p:nvSpPr>
          <p:cNvPr id="9" name="Slide Number Placeholder 8"/>
          <p:cNvSpPr>
            <a:spLocks noGrp="1"/>
          </p:cNvSpPr>
          <p:nvPr>
            <p:ph idx="12" sz="quarter" type="sldNum"/>
          </p:nvPr>
        </p:nvSpPr>
        <p:spPr/>
        <p:txBody>
          <a:bodyPr numCol="1"/>
          <a:lstStyle/>
          <a:p>
            <a:fld id="{D57F1E4F-1CFF-5643-939E-217C01CDF565}" type="slidenum">
              <a:rPr dirty="0" lang="en-US"/>
              <a:pPr/>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numCol="1"/>
          <a:lstStyle>
            <a:lvl1pPr>
              <a:defRPr sz="3600"/>
            </a:lvl1pPr>
          </a:lstStyle>
          <a:p>
            <a:r>
              <a:rPr altLang="en-GB" lang="en-GB"/>
              <a:t>Click to edit Master title style</a:t>
            </a:r>
            <a:endParaRPr dirty="0" lang="en-US"/>
          </a:p>
        </p:txBody>
      </p:sp>
      <p:sp>
        <p:nvSpPr>
          <p:cNvPr id="3" name="Text Placeholder 2"/>
          <p:cNvSpPr>
            <a:spLocks noGrp="1"/>
          </p:cNvSpPr>
          <p:nvPr>
            <p:ph idx="1" type="body"/>
          </p:nvPr>
        </p:nvSpPr>
        <p:spPr>
          <a:xfrm>
            <a:off x="1154954" y="4532844"/>
            <a:ext cx="3050438" cy="576262"/>
          </a:xfrm>
        </p:spPr>
        <p:txBody>
          <a:bodyPr anchor="b" numCol="1">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GB" lang="en-GB"/>
              <a:t>Click to edit Master text styles</a:t>
            </a:r>
          </a:p>
        </p:txBody>
      </p:sp>
      <p:sp>
        <p:nvSpPr>
          <p:cNvPr id="19" name="Picture Placeholder 2"/>
          <p:cNvSpPr>
            <a:spLocks noChangeAspect="1" noGrp="1"/>
          </p:cNvSpPr>
          <p:nvPr>
            <p:ph idx="15" type="pic"/>
          </p:nvPr>
        </p:nvSpPr>
        <p:spPr>
          <a:xfrm>
            <a:off x="1334553" y="2603500"/>
            <a:ext cx="2691242" cy="1591510"/>
          </a:xfrm>
          <a:prstGeom prst="roundRect">
            <a:avLst>
              <a:gd fmla="val 1858" name="adj"/>
            </a:avLst>
          </a:prstGeom>
          <a:effectLst>
            <a:outerShdw algn="tl" blurRad="50800" dir="5400000" dist="50800" rotWithShape="0">
              <a:srgbClr val="000000">
                <a:alpha val="43000"/>
              </a:srgbClr>
            </a:outerShdw>
          </a:effectLst>
        </p:spPr>
        <p:txBody>
          <a:bodyPr anchor="t" numCol="1">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altLang="en-GB" lang="en-GB"/>
              <a:t>Click icon to add picture</a:t>
            </a:r>
            <a:endParaRPr dirty="0" lang="en-US"/>
          </a:p>
        </p:txBody>
      </p:sp>
      <p:sp>
        <p:nvSpPr>
          <p:cNvPr id="22" name="Text Placeholder 3"/>
          <p:cNvSpPr>
            <a:spLocks noGrp="1"/>
          </p:cNvSpPr>
          <p:nvPr>
            <p:ph idx="18" sz="half" type="body"/>
          </p:nvPr>
        </p:nvSpPr>
        <p:spPr>
          <a:xfrm>
            <a:off x="1154954" y="5109106"/>
            <a:ext cx="3050438" cy="917952"/>
          </a:xfrm>
        </p:spPr>
        <p:txBody>
          <a:bodyPr anchor="t" numCol="1">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GB" lang="en-GB"/>
              <a:t>Click to edit Master text styles</a:t>
            </a:r>
          </a:p>
        </p:txBody>
      </p:sp>
      <p:sp>
        <p:nvSpPr>
          <p:cNvPr id="5" name="Text Placeholder 4"/>
          <p:cNvSpPr>
            <a:spLocks noGrp="1"/>
          </p:cNvSpPr>
          <p:nvPr>
            <p:ph idx="3" sz="quarter" type="body"/>
          </p:nvPr>
        </p:nvSpPr>
        <p:spPr>
          <a:xfrm>
            <a:off x="4568865" y="4532844"/>
            <a:ext cx="3050438" cy="576263"/>
          </a:xfrm>
        </p:spPr>
        <p:txBody>
          <a:bodyPr anchor="b" numCol="1">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GB" lang="en-GB"/>
              <a:t>Click to edit Master text styles</a:t>
            </a:r>
          </a:p>
        </p:txBody>
      </p:sp>
      <p:sp>
        <p:nvSpPr>
          <p:cNvPr id="41" name="Picture Placeholder 2"/>
          <p:cNvSpPr>
            <a:spLocks noChangeAspect="1" noGrp="1"/>
          </p:cNvSpPr>
          <p:nvPr>
            <p:ph idx="21" type="pic"/>
          </p:nvPr>
        </p:nvSpPr>
        <p:spPr>
          <a:xfrm>
            <a:off x="4748462" y="2603500"/>
            <a:ext cx="2691243" cy="1591510"/>
          </a:xfrm>
          <a:prstGeom prst="roundRect">
            <a:avLst>
              <a:gd fmla="val 1858" name="adj"/>
            </a:avLst>
          </a:prstGeom>
          <a:effectLst>
            <a:outerShdw algn="tl" blurRad="50800" dir="5400000" dist="50800" rotWithShape="0">
              <a:srgbClr val="000000">
                <a:alpha val="43000"/>
              </a:srgbClr>
            </a:outerShdw>
          </a:effectLst>
        </p:spPr>
        <p:txBody>
          <a:bodyPr anchor="t" numCol="1">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altLang="en-GB" lang="en-GB"/>
              <a:t>Click icon to add picture</a:t>
            </a:r>
            <a:endParaRPr dirty="0" lang="en-US"/>
          </a:p>
        </p:txBody>
      </p:sp>
      <p:sp>
        <p:nvSpPr>
          <p:cNvPr id="23" name="Text Placeholder 3"/>
          <p:cNvSpPr>
            <a:spLocks noGrp="1"/>
          </p:cNvSpPr>
          <p:nvPr>
            <p:ph idx="19" sz="half" type="body"/>
          </p:nvPr>
        </p:nvSpPr>
        <p:spPr>
          <a:xfrm>
            <a:off x="4570172" y="5109105"/>
            <a:ext cx="3050438" cy="917952"/>
          </a:xfrm>
        </p:spPr>
        <p:txBody>
          <a:bodyPr anchor="t" numCol="1">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GB" lang="en-GB"/>
              <a:t>Click to edit Master text styles</a:t>
            </a:r>
          </a:p>
        </p:txBody>
      </p:sp>
      <p:sp>
        <p:nvSpPr>
          <p:cNvPr id="14" name="Text Placeholder 4"/>
          <p:cNvSpPr>
            <a:spLocks noGrp="1"/>
          </p:cNvSpPr>
          <p:nvPr>
            <p:ph idx="13" sz="quarter" type="body"/>
          </p:nvPr>
        </p:nvSpPr>
        <p:spPr>
          <a:xfrm>
            <a:off x="7982775" y="4532845"/>
            <a:ext cx="3051095" cy="576262"/>
          </a:xfrm>
        </p:spPr>
        <p:txBody>
          <a:bodyPr anchor="b" numCol="1">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GB" lang="en-GB"/>
              <a:t>Click to edit Master text styles</a:t>
            </a:r>
          </a:p>
        </p:txBody>
      </p:sp>
      <p:sp>
        <p:nvSpPr>
          <p:cNvPr id="42" name="Picture Placeholder 2"/>
          <p:cNvSpPr>
            <a:spLocks noChangeAspect="1" noGrp="1"/>
          </p:cNvSpPr>
          <p:nvPr>
            <p:ph idx="22" type="pic"/>
          </p:nvPr>
        </p:nvSpPr>
        <p:spPr>
          <a:xfrm>
            <a:off x="8163031" y="2603500"/>
            <a:ext cx="2691242" cy="1591510"/>
          </a:xfrm>
          <a:prstGeom prst="roundRect">
            <a:avLst>
              <a:gd fmla="val 1858" name="adj"/>
            </a:avLst>
          </a:prstGeom>
          <a:effectLst>
            <a:outerShdw algn="tl" blurRad="50800" dir="5400000" dist="50800" rotWithShape="0">
              <a:srgbClr val="000000">
                <a:alpha val="43000"/>
              </a:srgbClr>
            </a:outerShdw>
          </a:effectLst>
        </p:spPr>
        <p:txBody>
          <a:bodyPr anchor="t" numCol="1">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altLang="en-GB" lang="en-GB"/>
              <a:t>Click icon to add picture</a:t>
            </a:r>
            <a:endParaRPr dirty="0" lang="en-US"/>
          </a:p>
        </p:txBody>
      </p:sp>
      <p:sp>
        <p:nvSpPr>
          <p:cNvPr id="24" name="Text Placeholder 3"/>
          <p:cNvSpPr>
            <a:spLocks noGrp="1"/>
          </p:cNvSpPr>
          <p:nvPr>
            <p:ph idx="20" sz="half" type="body"/>
          </p:nvPr>
        </p:nvSpPr>
        <p:spPr>
          <a:xfrm>
            <a:off x="7982775" y="5109104"/>
            <a:ext cx="3051096" cy="917952"/>
          </a:xfrm>
        </p:spPr>
        <p:txBody>
          <a:bodyPr anchor="t" numCol="1">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GB" lang="en-GB"/>
              <a:t>Click to edit Master text styles</a:t>
            </a:r>
          </a:p>
        </p:txBody>
      </p:sp>
      <p:cxnSp>
        <p:nvCxnSpPr>
          <p:cNvPr id="43" name="Straight Connector 42"/>
          <p:cNvCxnSpPr/>
          <p:nvPr/>
        </p:nvCxnSpPr>
        <p:spPr>
          <a:xfrm>
            <a:off x="4405831" y="2569633"/>
            <a:ext cx="0" cy="3492499"/>
          </a:xfrm>
          <a:prstGeom prst="line">
            <a:avLst/>
          </a:prstGeom>
          <a:ln cmpd="sng" w="12700">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cmpd="sng" w="12700">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idx="10" sz="half" type="dt"/>
          </p:nvPr>
        </p:nvSpPr>
        <p:spPr/>
        <p:txBody>
          <a:bodyPr numCol="1"/>
          <a:lstStyle/>
          <a:p>
            <a:fld id="{FD484F64-32F6-45C5-931F-ADC1662401D0}" type="datetimeFigureOut">
              <a:rPr dirty="0" lang="en-US"/>
              <a:t>3/3/2024</a:t>
            </a:fld>
            <a:endParaRPr dirty="0" lang="en-US"/>
          </a:p>
        </p:txBody>
      </p:sp>
      <p:sp>
        <p:nvSpPr>
          <p:cNvPr id="8" name="Footer Placeholder 7"/>
          <p:cNvSpPr>
            <a:spLocks noGrp="1"/>
          </p:cNvSpPr>
          <p:nvPr>
            <p:ph idx="11" sz="quarter" type="ftr"/>
          </p:nvPr>
        </p:nvSpPr>
        <p:spPr>
          <a:xfrm>
            <a:off x="561111" y="6391838"/>
            <a:ext cx="3644282" cy="304801"/>
          </a:xfrm>
        </p:spPr>
        <p:txBody>
          <a:bodyPr numCol="1"/>
          <a:lstStyle/>
          <a:p>
            <a:endParaRPr dirty="0" lang="en-US"/>
          </a:p>
        </p:txBody>
      </p:sp>
      <p:sp>
        <p:nvSpPr>
          <p:cNvPr id="9" name="Slide Number Placeholder 8"/>
          <p:cNvSpPr>
            <a:spLocks noGrp="1"/>
          </p:cNvSpPr>
          <p:nvPr>
            <p:ph idx="12" sz="quarter" type="sldNum"/>
          </p:nvPr>
        </p:nvSpPr>
        <p:spPr/>
        <p:txBody>
          <a:bodyPr numCol="1"/>
          <a:lstStyle/>
          <a:p>
            <a:fld id="{D57F1E4F-1CFF-5643-939E-217C01CDF565}" type="slidenum">
              <a:rPr dirty="0" lang="en-US"/>
              <a:pPr/>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numCol="1"/>
          <a:lstStyle/>
          <a:p>
            <a:r>
              <a:rPr altLang="en-GB" lang="en-GB"/>
              <a:t>Click to edit Master title style</a:t>
            </a:r>
            <a:endParaRPr dirty="0" lang="en-US"/>
          </a:p>
        </p:txBody>
      </p:sp>
      <p:sp>
        <p:nvSpPr>
          <p:cNvPr id="3" name="Vertical Text Placeholder 2"/>
          <p:cNvSpPr>
            <a:spLocks noGrp="1"/>
          </p:cNvSpPr>
          <p:nvPr>
            <p:ph idx="1" orient="vert" type="body"/>
          </p:nvPr>
        </p:nvSpPr>
        <p:spPr>
          <a:xfrm>
            <a:off x="1154954" y="2603500"/>
            <a:ext cx="8825659" cy="3416300"/>
          </a:xfrm>
        </p:spPr>
        <p:txBody>
          <a:bodyPr anchor="t" anchorCtr="0" numCol="1" vert="eaVert"/>
          <a:lstStyle/>
          <a:p>
            <a:pPr lvl="0"/>
            <a:r>
              <a:rPr altLang="en-GB" lang="en-GB"/>
              <a:t>Click to edit Master text styles</a:t>
            </a:r>
          </a:p>
          <a:p>
            <a:pPr lvl="1"/>
            <a:r>
              <a:rPr altLang="en-GB" lang="en-GB"/>
              <a:t>Second level</a:t>
            </a:r>
          </a:p>
          <a:p>
            <a:pPr lvl="2"/>
            <a:r>
              <a:rPr altLang="en-GB" lang="en-GB"/>
              <a:t>Third level</a:t>
            </a:r>
          </a:p>
          <a:p>
            <a:pPr lvl="3"/>
            <a:r>
              <a:rPr altLang="en-GB" lang="en-GB"/>
              <a:t>Fourth level</a:t>
            </a:r>
          </a:p>
          <a:p>
            <a:pPr lvl="4"/>
            <a:r>
              <a:rPr altLang="en-GB" lang="en-GB"/>
              <a:t>Fifth level</a:t>
            </a:r>
            <a:endParaRPr dirty="0" lang="en-US"/>
          </a:p>
        </p:txBody>
      </p:sp>
      <p:sp>
        <p:nvSpPr>
          <p:cNvPr id="4" name="Date Placeholder 3"/>
          <p:cNvSpPr>
            <a:spLocks noGrp="1"/>
          </p:cNvSpPr>
          <p:nvPr>
            <p:ph idx="10" sz="half" type="dt"/>
          </p:nvPr>
        </p:nvSpPr>
        <p:spPr>
          <a:xfrm>
            <a:off x="10695439" y="6391838"/>
            <a:ext cx="990599" cy="304799"/>
          </a:xfrm>
        </p:spPr>
        <p:txBody>
          <a:bodyPr numCol="1"/>
          <a:lstStyle/>
          <a:p>
            <a:fld id="{53086D93-FCAC-47E0-A2EE-787E62CA814C}" type="datetimeFigureOut">
              <a:rPr dirty="0" lang="en-US"/>
              <a:t>3/3/2024</a:t>
            </a:fld>
            <a:endParaRPr dirty="0" lang="en-US"/>
          </a:p>
        </p:txBody>
      </p:sp>
      <p:sp>
        <p:nvSpPr>
          <p:cNvPr id="5" name="Footer Placeholder 4"/>
          <p:cNvSpPr>
            <a:spLocks noGrp="1"/>
          </p:cNvSpPr>
          <p:nvPr>
            <p:ph idx="11" sz="quarter" type="ftr"/>
          </p:nvPr>
        </p:nvSpPr>
        <p:spPr/>
        <p:txBody>
          <a:bodyPr numCol="1"/>
          <a:lstStyle/>
          <a:p>
            <a:endParaRPr dirty="0" lang="en-US"/>
          </a:p>
        </p:txBody>
      </p:sp>
      <p:sp>
        <p:nvSpPr>
          <p:cNvPr id="6" name="Slide Number Placeholder 5"/>
          <p:cNvSpPr>
            <a:spLocks noGrp="1"/>
          </p:cNvSpPr>
          <p:nvPr>
            <p:ph idx="12" sz="quarter" type="sldNum"/>
          </p:nvPr>
        </p:nvSpPr>
        <p:spPr/>
        <p:txBody>
          <a:bodyPr numCol="1"/>
          <a:lstStyle/>
          <a:p>
            <a:fld id="{D57F1E4F-1CFF-5643-939E-217C01CDF565}" type="slidenum">
              <a:rPr dirty="0" lang="en-US"/>
              <a:pPr/>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b="b" l="l" r="r" t="t"/>
              <a:pathLst>
                <a:path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b="b" l="l" r="r" t="t"/>
              <a:pathLst>
                <a:path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b="b" l="0" r="r" t="0"/>
              <a:pathLst>
                <a:path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orient="vert" type="title"/>
          </p:nvPr>
        </p:nvSpPr>
        <p:spPr>
          <a:xfrm>
            <a:off x="8585235" y="1278467"/>
            <a:ext cx="1409965" cy="4748590"/>
          </a:xfrm>
        </p:spPr>
        <p:txBody>
          <a:bodyPr anchor="b" anchorCtr="0" numCol="1" vert="eaVert"/>
          <a:lstStyle/>
          <a:p>
            <a:r>
              <a:rPr altLang="en-GB" lang="en-GB"/>
              <a:t>Click to edit Master title style</a:t>
            </a:r>
            <a:endParaRPr dirty="0" lang="en-US"/>
          </a:p>
        </p:txBody>
      </p:sp>
      <p:sp>
        <p:nvSpPr>
          <p:cNvPr id="3" name="Vertical Text Placeholder 2"/>
          <p:cNvSpPr>
            <a:spLocks noGrp="1"/>
          </p:cNvSpPr>
          <p:nvPr>
            <p:ph idx="1" orient="vert" type="body"/>
          </p:nvPr>
        </p:nvSpPr>
        <p:spPr>
          <a:xfrm>
            <a:off x="1154954" y="1278467"/>
            <a:ext cx="6256025" cy="4748590"/>
          </a:xfrm>
        </p:spPr>
        <p:txBody>
          <a:bodyPr numCol="1" vert="eaVert"/>
          <a:lstStyle/>
          <a:p>
            <a:pPr lvl="0"/>
            <a:r>
              <a:rPr altLang="en-GB" lang="en-GB"/>
              <a:t>Click to edit Master text styles</a:t>
            </a:r>
          </a:p>
          <a:p>
            <a:pPr lvl="1"/>
            <a:r>
              <a:rPr altLang="en-GB" lang="en-GB"/>
              <a:t>Second level</a:t>
            </a:r>
          </a:p>
          <a:p>
            <a:pPr lvl="2"/>
            <a:r>
              <a:rPr altLang="en-GB" lang="en-GB"/>
              <a:t>Third level</a:t>
            </a:r>
          </a:p>
          <a:p>
            <a:pPr lvl="3"/>
            <a:r>
              <a:rPr altLang="en-GB" lang="en-GB"/>
              <a:t>Fourth level</a:t>
            </a:r>
          </a:p>
          <a:p>
            <a:pPr lvl="4"/>
            <a:r>
              <a:rPr altLang="en-GB" lang="en-GB"/>
              <a:t>Fifth level</a:t>
            </a:r>
            <a:endParaRPr dirty="0" lang="en-US"/>
          </a:p>
        </p:txBody>
      </p:sp>
      <p:sp>
        <p:nvSpPr>
          <p:cNvPr id="4" name="Date Placeholder 3"/>
          <p:cNvSpPr>
            <a:spLocks noGrp="1"/>
          </p:cNvSpPr>
          <p:nvPr>
            <p:ph idx="10" sz="half" type="dt"/>
          </p:nvPr>
        </p:nvSpPr>
        <p:spPr>
          <a:xfrm>
            <a:off x="10653104" y="6391838"/>
            <a:ext cx="992135" cy="304799"/>
          </a:xfrm>
        </p:spPr>
        <p:txBody>
          <a:bodyPr numCol="1"/>
          <a:lstStyle/>
          <a:p>
            <a:fld id="{CDA879A6-0FD0-4734-A311-86BFCA472E6E}" type="datetimeFigureOut">
              <a:rPr dirty="0" lang="en-US"/>
              <a:t>3/3/2024</a:t>
            </a:fld>
            <a:endParaRPr dirty="0" lang="en-US"/>
          </a:p>
        </p:txBody>
      </p:sp>
      <p:sp>
        <p:nvSpPr>
          <p:cNvPr id="5" name="Footer Placeholder 4"/>
          <p:cNvSpPr>
            <a:spLocks noGrp="1"/>
          </p:cNvSpPr>
          <p:nvPr>
            <p:ph idx="11" sz="quarter" type="ftr"/>
          </p:nvPr>
        </p:nvSpPr>
        <p:spPr/>
        <p:txBody>
          <a:bodyPr numCol="1"/>
          <a:lstStyle/>
          <a:p>
            <a:endParaRPr dirty="0"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idx="12" sz="quarter" type="sldNum"/>
          </p:nvPr>
        </p:nvSpPr>
        <p:spPr/>
        <p:txBody>
          <a:bodyPr numCol="1"/>
          <a:lstStyle/>
          <a:p>
            <a:fld id="{D57F1E4F-1CFF-5643-939E-217C01CDF565}" type="slidenum">
              <a:rPr dirty="0" lang="en-US"/>
              <a:pPr/>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altLang="en-GB" lang="en-GB"/>
              <a:t>Click to edit Master title style</a:t>
            </a:r>
            <a:endParaRPr dirty="0" lang="en-US"/>
          </a:p>
        </p:txBody>
      </p:sp>
      <p:sp>
        <p:nvSpPr>
          <p:cNvPr id="3" name="Content Placeholder 2"/>
          <p:cNvSpPr>
            <a:spLocks noGrp="1"/>
          </p:cNvSpPr>
          <p:nvPr>
            <p:ph idx="1"/>
          </p:nvPr>
        </p:nvSpPr>
        <p:spPr>
          <a:xfrm>
            <a:off x="1154954" y="2603500"/>
            <a:ext cx="8825659" cy="3416300"/>
          </a:xfrm>
        </p:spPr>
        <p:txBody>
          <a:bodyPr numCol="1"/>
          <a:lstStyle/>
          <a:p>
            <a:pPr lvl="0"/>
            <a:r>
              <a:rPr altLang="en-GB" lang="en-GB"/>
              <a:t>Click to edit Master text styles</a:t>
            </a:r>
          </a:p>
          <a:p>
            <a:pPr lvl="1"/>
            <a:r>
              <a:rPr altLang="en-GB" lang="en-GB"/>
              <a:t>Second level</a:t>
            </a:r>
          </a:p>
          <a:p>
            <a:pPr lvl="2"/>
            <a:r>
              <a:rPr altLang="en-GB" lang="en-GB"/>
              <a:t>Third level</a:t>
            </a:r>
          </a:p>
          <a:p>
            <a:pPr lvl="3"/>
            <a:r>
              <a:rPr altLang="en-GB" lang="en-GB"/>
              <a:t>Fourth level</a:t>
            </a:r>
          </a:p>
          <a:p>
            <a:pPr lvl="4"/>
            <a:r>
              <a:rPr altLang="en-GB" lang="en-GB"/>
              <a:t>Fifth level</a:t>
            </a:r>
            <a:endParaRPr dirty="0" lang="en-US"/>
          </a:p>
        </p:txBody>
      </p:sp>
      <p:sp>
        <p:nvSpPr>
          <p:cNvPr id="4" name="Date Placeholder 3"/>
          <p:cNvSpPr>
            <a:spLocks noGrp="1"/>
          </p:cNvSpPr>
          <p:nvPr>
            <p:ph idx="10" sz="half" type="dt"/>
          </p:nvPr>
        </p:nvSpPr>
        <p:spPr/>
        <p:txBody>
          <a:bodyPr numCol="1"/>
          <a:lstStyle/>
          <a:p>
            <a:fld id="{19C9CA7B-DFD4-44B5-8C60-D14B8CD1FB59}" type="datetimeFigureOut">
              <a:rPr dirty="0" lang="en-US"/>
              <a:t>3/3/2024</a:t>
            </a:fld>
            <a:endParaRPr dirty="0" lang="en-US"/>
          </a:p>
        </p:txBody>
      </p:sp>
      <p:sp>
        <p:nvSpPr>
          <p:cNvPr id="5" name="Footer Placeholder 4"/>
          <p:cNvSpPr>
            <a:spLocks noGrp="1"/>
          </p:cNvSpPr>
          <p:nvPr>
            <p:ph idx="11" sz="quarter" type="ftr"/>
          </p:nvPr>
        </p:nvSpPr>
        <p:spPr/>
        <p:txBody>
          <a:bodyPr numCol="1"/>
          <a:lstStyle/>
          <a:p>
            <a:endParaRPr dirty="0" lang="en-US"/>
          </a:p>
        </p:txBody>
      </p:sp>
      <p:sp>
        <p:nvSpPr>
          <p:cNvPr id="6" name="Slide Number Placeholder 5"/>
          <p:cNvSpPr>
            <a:spLocks noGrp="1"/>
          </p:cNvSpPr>
          <p:nvPr>
            <p:ph idx="12" sz="quarter" type="sldNum"/>
          </p:nvPr>
        </p:nvSpPr>
        <p:spPr/>
        <p:txBody>
          <a:bodyPr numCol="1"/>
          <a:lstStyle/>
          <a:p>
            <a:fld id="{D57F1E4F-1CFF-5643-939E-217C01CDF565}" type="slidenum">
              <a:rPr dirty="0" lang="en-US"/>
              <a:pPr/>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b="b" l="l" r="r" t="t"/>
              <a:pathLst>
                <a:path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b="b" l="l" r="r" t="t"/>
              <a:pathLst>
                <a:path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b="b" l="0" r="r" t="0"/>
              <a:pathLst>
                <a:path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numCol="1"/>
          <a:lstStyle>
            <a:lvl1pPr algn="l">
              <a:defRPr b="0" cap="none" sz="4000"/>
            </a:lvl1pPr>
          </a:lstStyle>
          <a:p>
            <a:r>
              <a:rPr altLang="en-GB" lang="en-GB"/>
              <a:t>Click to edit Master title style</a:t>
            </a:r>
            <a:endParaRPr dirty="0" lang="en-US"/>
          </a:p>
        </p:txBody>
      </p:sp>
      <p:sp>
        <p:nvSpPr>
          <p:cNvPr id="3" name="Text Placeholder 2"/>
          <p:cNvSpPr>
            <a:spLocks noGrp="1"/>
          </p:cNvSpPr>
          <p:nvPr>
            <p:ph idx="1" type="body"/>
          </p:nvPr>
        </p:nvSpPr>
        <p:spPr>
          <a:xfrm>
            <a:off x="6895559" y="2677644"/>
            <a:ext cx="3757545" cy="2283824"/>
          </a:xfrm>
        </p:spPr>
        <p:txBody>
          <a:bodyPr anchor="ctr" numCol="1"/>
          <a:lstStyle>
            <a:lvl1pPr algn="l" indent="0" marL="0">
              <a:buNone/>
              <a:defRPr cap="all" sz="2000">
                <a:solidFill>
                  <a:schemeClr val="accent1">
                    <a:lumMod val="60000"/>
                    <a:lumOff val="4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altLang="en-GB" lang="en-GB"/>
              <a:t>Click to edit Master text styles</a:t>
            </a:r>
          </a:p>
        </p:txBody>
      </p:sp>
      <p:sp>
        <p:nvSpPr>
          <p:cNvPr id="4" name="Date Placeholder 3"/>
          <p:cNvSpPr>
            <a:spLocks noGrp="1"/>
          </p:cNvSpPr>
          <p:nvPr>
            <p:ph idx="10" sz="half" type="dt"/>
          </p:nvPr>
        </p:nvSpPr>
        <p:spPr/>
        <p:txBody>
          <a:bodyPr numCol="1"/>
          <a:lstStyle/>
          <a:p>
            <a:fld id="{F34E6425-0181-43F2-84FC-787E803FD2F8}" type="datetimeFigureOut">
              <a:rPr dirty="0" lang="en-US"/>
              <a:t>3/3/2024</a:t>
            </a:fld>
            <a:endParaRPr dirty="0" lang="en-US"/>
          </a:p>
        </p:txBody>
      </p:sp>
      <p:sp>
        <p:nvSpPr>
          <p:cNvPr id="5" name="Footer Placeholder 4"/>
          <p:cNvSpPr>
            <a:spLocks noGrp="1"/>
          </p:cNvSpPr>
          <p:nvPr>
            <p:ph idx="11" sz="quarter" type="ftr"/>
          </p:nvPr>
        </p:nvSpPr>
        <p:spPr/>
        <p:txBody>
          <a:bodyPr numCol="1"/>
          <a:lstStyle/>
          <a:p>
            <a:endParaRPr dirty="0"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idx="12" sz="quarter" type="sldNum"/>
          </p:nvPr>
        </p:nvSpPr>
        <p:spPr/>
        <p:txBody>
          <a:bodyPr numCol="1"/>
          <a:lstStyle/>
          <a:p>
            <a:fld id="{D57F1E4F-1CFF-5643-939E-217C01CDF565}" type="slidenum">
              <a:rPr dirty="0" lang="en-US"/>
              <a:pPr/>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altLang="en-GB" lang="en-GB"/>
              <a:t>Click to edit Master title style</a:t>
            </a:r>
            <a:endParaRPr dirty="0" lang="en-US"/>
          </a:p>
        </p:txBody>
      </p:sp>
      <p:sp>
        <p:nvSpPr>
          <p:cNvPr id="3" name="Content Placeholder 2"/>
          <p:cNvSpPr>
            <a:spLocks noGrp="1"/>
          </p:cNvSpPr>
          <p:nvPr>
            <p:ph idx="1" sz="half"/>
          </p:nvPr>
        </p:nvSpPr>
        <p:spPr>
          <a:xfrm>
            <a:off x="1154954" y="2603500"/>
            <a:ext cx="4825158" cy="3416301"/>
          </a:xfrm>
        </p:spPr>
        <p:txBody>
          <a:bodyPr numCol="1">
            <a:normAutofit/>
          </a:bodyPr>
          <a:lstStyle/>
          <a:p>
            <a:pPr lvl="0"/>
            <a:r>
              <a:rPr altLang="en-GB" lang="en-GB"/>
              <a:t>Click to edit Master text styles</a:t>
            </a:r>
          </a:p>
          <a:p>
            <a:pPr lvl="1"/>
            <a:r>
              <a:rPr altLang="en-GB" lang="en-GB"/>
              <a:t>Second level</a:t>
            </a:r>
          </a:p>
          <a:p>
            <a:pPr lvl="2"/>
            <a:r>
              <a:rPr altLang="en-GB" lang="en-GB"/>
              <a:t>Third level</a:t>
            </a:r>
          </a:p>
          <a:p>
            <a:pPr lvl="3"/>
            <a:r>
              <a:rPr altLang="en-GB" lang="en-GB"/>
              <a:t>Fourth level</a:t>
            </a:r>
          </a:p>
          <a:p>
            <a:pPr lvl="4"/>
            <a:r>
              <a:rPr altLang="en-GB" lang="en-GB"/>
              <a:t>Fifth level</a:t>
            </a:r>
            <a:endParaRPr dirty="0" lang="en-US"/>
          </a:p>
        </p:txBody>
      </p:sp>
      <p:sp>
        <p:nvSpPr>
          <p:cNvPr id="4" name="Content Placeholder 3"/>
          <p:cNvSpPr>
            <a:spLocks noGrp="1"/>
          </p:cNvSpPr>
          <p:nvPr>
            <p:ph idx="2" sz="half"/>
          </p:nvPr>
        </p:nvSpPr>
        <p:spPr>
          <a:xfrm>
            <a:off x="6208712" y="2603500"/>
            <a:ext cx="4825159" cy="3416300"/>
          </a:xfrm>
        </p:spPr>
        <p:txBody>
          <a:bodyPr numCol="1">
            <a:normAutofit/>
          </a:bodyPr>
          <a:lstStyle/>
          <a:p>
            <a:pPr lvl="0"/>
            <a:r>
              <a:rPr altLang="en-GB" lang="en-GB"/>
              <a:t>Click to edit Master text styles</a:t>
            </a:r>
          </a:p>
          <a:p>
            <a:pPr lvl="1"/>
            <a:r>
              <a:rPr altLang="en-GB" lang="en-GB"/>
              <a:t>Second level</a:t>
            </a:r>
          </a:p>
          <a:p>
            <a:pPr lvl="2"/>
            <a:r>
              <a:rPr altLang="en-GB" lang="en-GB"/>
              <a:t>Third level</a:t>
            </a:r>
          </a:p>
          <a:p>
            <a:pPr lvl="3"/>
            <a:r>
              <a:rPr altLang="en-GB" lang="en-GB"/>
              <a:t>Fourth level</a:t>
            </a:r>
          </a:p>
          <a:p>
            <a:pPr lvl="4"/>
            <a:r>
              <a:rPr altLang="en-GB" lang="en-GB"/>
              <a:t>Fifth level</a:t>
            </a:r>
            <a:endParaRPr dirty="0" lang="en-US"/>
          </a:p>
        </p:txBody>
      </p:sp>
      <p:sp>
        <p:nvSpPr>
          <p:cNvPr id="5" name="Date Placeholder 4"/>
          <p:cNvSpPr>
            <a:spLocks noGrp="1"/>
          </p:cNvSpPr>
          <p:nvPr>
            <p:ph idx="10" sz="half" type="dt"/>
          </p:nvPr>
        </p:nvSpPr>
        <p:spPr/>
        <p:txBody>
          <a:bodyPr numCol="1"/>
          <a:lstStyle/>
          <a:p>
            <a:fld id="{3BDB8791-F1B0-41E7-B7FD-A781E65C4266}" type="datetimeFigureOut">
              <a:rPr dirty="0" lang="en-US"/>
              <a:t>3/3/2024</a:t>
            </a:fld>
            <a:endParaRPr dirty="0" lang="en-US"/>
          </a:p>
        </p:txBody>
      </p:sp>
      <p:sp>
        <p:nvSpPr>
          <p:cNvPr id="6" name="Footer Placeholder 5"/>
          <p:cNvSpPr>
            <a:spLocks noGrp="1"/>
          </p:cNvSpPr>
          <p:nvPr>
            <p:ph idx="11" sz="quarter" type="ftr"/>
          </p:nvPr>
        </p:nvSpPr>
        <p:spPr/>
        <p:txBody>
          <a:bodyPr numCol="1"/>
          <a:lstStyle/>
          <a:p>
            <a:endParaRPr dirty="0" lang="en-US"/>
          </a:p>
        </p:txBody>
      </p:sp>
      <p:sp>
        <p:nvSpPr>
          <p:cNvPr id="7" name="Slide Number Placeholder 6"/>
          <p:cNvSpPr>
            <a:spLocks noGrp="1"/>
          </p:cNvSpPr>
          <p:nvPr>
            <p:ph idx="12" sz="quarter" type="sldNum"/>
          </p:nvPr>
        </p:nvSpPr>
        <p:spPr/>
        <p:txBody>
          <a:bodyPr numCol="1"/>
          <a:lstStyle/>
          <a:p>
            <a:fld id="{D57F1E4F-1CFF-5643-939E-217C01CDF565}" type="slidenum">
              <a:rPr dirty="0" lang="en-US"/>
              <a:pPr/>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altLang="en-GB" lang="en-GB"/>
              <a:t>Click to edit Master title style</a:t>
            </a:r>
            <a:endParaRPr dirty="0" lang="en-US"/>
          </a:p>
        </p:txBody>
      </p:sp>
      <p:sp>
        <p:nvSpPr>
          <p:cNvPr id="3" name="Text Placeholder 2"/>
          <p:cNvSpPr>
            <a:spLocks noGrp="1"/>
          </p:cNvSpPr>
          <p:nvPr>
            <p:ph idx="1" type="body"/>
          </p:nvPr>
        </p:nvSpPr>
        <p:spPr>
          <a:xfrm>
            <a:off x="1154954" y="2603500"/>
            <a:ext cx="4825157" cy="576262"/>
          </a:xfrm>
        </p:spPr>
        <p:txBody>
          <a:bodyPr anchor="b" numCol="1">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GB" lang="en-GB"/>
              <a:t>Click to edit Master text styles</a:t>
            </a:r>
          </a:p>
        </p:txBody>
      </p:sp>
      <p:sp>
        <p:nvSpPr>
          <p:cNvPr id="4" name="Content Placeholder 3"/>
          <p:cNvSpPr>
            <a:spLocks noGrp="1"/>
          </p:cNvSpPr>
          <p:nvPr>
            <p:ph idx="2" sz="half"/>
          </p:nvPr>
        </p:nvSpPr>
        <p:spPr>
          <a:xfrm>
            <a:off x="1154954" y="3179762"/>
            <a:ext cx="4825158" cy="2840039"/>
          </a:xfrm>
        </p:spPr>
        <p:txBody>
          <a:bodyPr numCol="1">
            <a:normAutofit/>
          </a:bodyPr>
          <a:lstStyle/>
          <a:p>
            <a:pPr lvl="0"/>
            <a:r>
              <a:rPr altLang="en-GB" lang="en-GB"/>
              <a:t>Click to edit Master text styles</a:t>
            </a:r>
          </a:p>
          <a:p>
            <a:pPr lvl="1"/>
            <a:r>
              <a:rPr altLang="en-GB" lang="en-GB"/>
              <a:t>Second level</a:t>
            </a:r>
          </a:p>
          <a:p>
            <a:pPr lvl="2"/>
            <a:r>
              <a:rPr altLang="en-GB" lang="en-GB"/>
              <a:t>Third level</a:t>
            </a:r>
          </a:p>
          <a:p>
            <a:pPr lvl="3"/>
            <a:r>
              <a:rPr altLang="en-GB" lang="en-GB"/>
              <a:t>Fourth level</a:t>
            </a:r>
          </a:p>
          <a:p>
            <a:pPr lvl="4"/>
            <a:r>
              <a:rPr altLang="en-GB" lang="en-GB"/>
              <a:t>Fifth level</a:t>
            </a:r>
            <a:endParaRPr dirty="0" lang="en-US"/>
          </a:p>
        </p:txBody>
      </p:sp>
      <p:sp>
        <p:nvSpPr>
          <p:cNvPr id="5" name="Text Placeholder 4"/>
          <p:cNvSpPr>
            <a:spLocks noGrp="1"/>
          </p:cNvSpPr>
          <p:nvPr>
            <p:ph idx="3" sz="quarter" type="body"/>
          </p:nvPr>
        </p:nvSpPr>
        <p:spPr>
          <a:xfrm>
            <a:off x="6208712" y="2603500"/>
            <a:ext cx="4825159" cy="576262"/>
          </a:xfrm>
        </p:spPr>
        <p:txBody>
          <a:bodyPr anchor="b" numCol="1">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GB" lang="en-GB"/>
              <a:t>Click to edit Master text styles</a:t>
            </a:r>
          </a:p>
        </p:txBody>
      </p:sp>
      <p:sp>
        <p:nvSpPr>
          <p:cNvPr id="6" name="Content Placeholder 5"/>
          <p:cNvSpPr>
            <a:spLocks noGrp="1"/>
          </p:cNvSpPr>
          <p:nvPr>
            <p:ph idx="4" sz="quarter"/>
          </p:nvPr>
        </p:nvSpPr>
        <p:spPr>
          <a:xfrm>
            <a:off x="6208712" y="3179762"/>
            <a:ext cx="4825159" cy="2840039"/>
          </a:xfrm>
        </p:spPr>
        <p:txBody>
          <a:bodyPr numCol="1">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altLang="en-GB" lang="en-GB"/>
              <a:t>Click to edit Master text styles</a:t>
            </a:r>
          </a:p>
          <a:p>
            <a:pPr lvl="1"/>
            <a:r>
              <a:rPr altLang="en-GB" lang="en-GB"/>
              <a:t>Second level</a:t>
            </a:r>
          </a:p>
          <a:p>
            <a:pPr lvl="2"/>
            <a:r>
              <a:rPr altLang="en-GB" lang="en-GB"/>
              <a:t>Third level</a:t>
            </a:r>
          </a:p>
          <a:p>
            <a:pPr lvl="3"/>
            <a:r>
              <a:rPr altLang="en-GB" lang="en-GB"/>
              <a:t>Fourth level</a:t>
            </a:r>
          </a:p>
          <a:p>
            <a:pPr lvl="4"/>
            <a:r>
              <a:rPr altLang="en-GB" lang="en-GB"/>
              <a:t>Fifth level</a:t>
            </a:r>
            <a:endParaRPr dirty="0" lang="en-US"/>
          </a:p>
        </p:txBody>
      </p:sp>
      <p:sp>
        <p:nvSpPr>
          <p:cNvPr id="7" name="Date Placeholder 6"/>
          <p:cNvSpPr>
            <a:spLocks noGrp="1"/>
          </p:cNvSpPr>
          <p:nvPr>
            <p:ph idx="10" sz="half" type="dt"/>
          </p:nvPr>
        </p:nvSpPr>
        <p:spPr/>
        <p:txBody>
          <a:bodyPr numCol="1"/>
          <a:lstStyle/>
          <a:p>
            <a:fld id="{5FDD63B2-E120-4ED8-B27B-C685F510A5FE}" type="datetimeFigureOut">
              <a:rPr dirty="0" lang="en-US"/>
              <a:t>3/3/2024</a:t>
            </a:fld>
            <a:endParaRPr dirty="0" lang="en-US"/>
          </a:p>
        </p:txBody>
      </p:sp>
      <p:sp>
        <p:nvSpPr>
          <p:cNvPr id="8" name="Footer Placeholder 7"/>
          <p:cNvSpPr>
            <a:spLocks noGrp="1"/>
          </p:cNvSpPr>
          <p:nvPr>
            <p:ph idx="11" sz="quarter" type="ftr"/>
          </p:nvPr>
        </p:nvSpPr>
        <p:spPr/>
        <p:txBody>
          <a:bodyPr numCol="1"/>
          <a:lstStyle/>
          <a:p>
            <a:endParaRPr dirty="0" lang="en-US"/>
          </a:p>
        </p:txBody>
      </p:sp>
      <p:sp>
        <p:nvSpPr>
          <p:cNvPr id="9" name="Slide Number Placeholder 8"/>
          <p:cNvSpPr>
            <a:spLocks noGrp="1"/>
          </p:cNvSpPr>
          <p:nvPr>
            <p:ph idx="12" sz="quarter" type="sldNum"/>
          </p:nvPr>
        </p:nvSpPr>
        <p:spPr/>
        <p:txBody>
          <a:bodyPr numCol="1"/>
          <a:lstStyle/>
          <a:p>
            <a:fld id="{D57F1E4F-1CFF-5643-939E-217C01CDF565}" type="slidenum">
              <a:rPr dirty="0" lang="en-US"/>
              <a:pPr/>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numCol="1"/>
          <a:lstStyle>
            <a:lvl1pPr>
              <a:defRPr/>
            </a:lvl1pPr>
          </a:lstStyle>
          <a:p>
            <a:r>
              <a:rPr altLang="en-GB" lang="en-GB"/>
              <a:t>Click to edit Master title style</a:t>
            </a:r>
            <a:endParaRPr dirty="0" lang="en-US"/>
          </a:p>
        </p:txBody>
      </p:sp>
      <p:sp>
        <p:nvSpPr>
          <p:cNvPr id="3" name="Date Placeholder 2"/>
          <p:cNvSpPr>
            <a:spLocks noGrp="1"/>
          </p:cNvSpPr>
          <p:nvPr>
            <p:ph idx="10" sz="half" type="dt"/>
          </p:nvPr>
        </p:nvSpPr>
        <p:spPr/>
        <p:txBody>
          <a:bodyPr numCol="1"/>
          <a:lstStyle/>
          <a:p>
            <a:fld id="{7AA18ACC-A947-437B-A130-35BD54FDF1E9}" type="datetimeFigureOut">
              <a:rPr dirty="0" lang="en-US"/>
              <a:t>3/3/2024</a:t>
            </a:fld>
            <a:endParaRPr dirty="0" lang="en-US"/>
          </a:p>
        </p:txBody>
      </p:sp>
      <p:sp>
        <p:nvSpPr>
          <p:cNvPr id="4" name="Footer Placeholder 3"/>
          <p:cNvSpPr>
            <a:spLocks noGrp="1"/>
          </p:cNvSpPr>
          <p:nvPr>
            <p:ph idx="11" sz="quarter" type="ftr"/>
          </p:nvPr>
        </p:nvSpPr>
        <p:spPr/>
        <p:txBody>
          <a:bodyPr numCol="1"/>
          <a:lstStyle/>
          <a:p>
            <a:endParaRPr dirty="0" lang="en-US"/>
          </a:p>
        </p:txBody>
      </p:sp>
      <p:sp>
        <p:nvSpPr>
          <p:cNvPr id="5" name="Slide Number Placeholder 4"/>
          <p:cNvSpPr>
            <a:spLocks noGrp="1"/>
          </p:cNvSpPr>
          <p:nvPr>
            <p:ph idx="12" sz="quarter" type="sldNum"/>
          </p:nvPr>
        </p:nvSpPr>
        <p:spPr/>
        <p:txBody>
          <a:bodyPr numCol="1"/>
          <a:lstStyle/>
          <a:p>
            <a:fld id="{D57F1E4F-1CFF-5643-939E-217C01CDF565}" type="slidenum">
              <a:rPr dirty="0" lang="en-US"/>
              <a:pPr/>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p>
            <a:fld id="{7C8D7E02-BCB8-4D50-A234-369438C08659}" type="datetimeFigureOut">
              <a:rPr dirty="0" lang="en-US"/>
              <a:t>3/3/2024</a:t>
            </a:fld>
            <a:endParaRPr dirty="0" lang="en-US"/>
          </a:p>
        </p:txBody>
      </p:sp>
      <p:sp>
        <p:nvSpPr>
          <p:cNvPr id="3" name="Footer Placeholder 2"/>
          <p:cNvSpPr>
            <a:spLocks noGrp="1"/>
          </p:cNvSpPr>
          <p:nvPr>
            <p:ph idx="11" sz="quarter" type="ftr"/>
          </p:nvPr>
        </p:nvSpPr>
        <p:spPr/>
        <p:txBody>
          <a:bodyPr numCol="1"/>
          <a:lstStyle/>
          <a:p>
            <a:endParaRPr dirty="0"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idx="12" sz="quarter" type="sldNum"/>
          </p:nvPr>
        </p:nvSpPr>
        <p:spPr/>
        <p:txBody>
          <a:bodyPr numCol="1"/>
          <a:lstStyle/>
          <a:p>
            <a:fld id="{D57F1E4F-1CFF-5643-939E-217C01CDF565}" type="slidenum">
              <a:rPr dirty="0" lang="en-US"/>
              <a:pPr/>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b="b" l="l" r="r" t="t"/>
              <a:pathLst>
                <a:path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b="b" l="l" r="r" t="t"/>
              <a:pathLst>
                <a:path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b="b" l="0" r="r" t="0"/>
              <a:pathLst>
                <a:path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numCol="1"/>
          <a:lstStyle>
            <a:lvl1pPr algn="l">
              <a:defRPr b="0" sz="2400"/>
            </a:lvl1pPr>
          </a:lstStyle>
          <a:p>
            <a:r>
              <a:rPr altLang="en-GB" lang="en-GB"/>
              <a:t>Click to edit Master title style</a:t>
            </a:r>
            <a:endParaRPr dirty="0" lang="en-US"/>
          </a:p>
        </p:txBody>
      </p:sp>
      <p:sp>
        <p:nvSpPr>
          <p:cNvPr id="3" name="Content Placeholder 2"/>
          <p:cNvSpPr>
            <a:spLocks noGrp="1"/>
          </p:cNvSpPr>
          <p:nvPr>
            <p:ph idx="1"/>
          </p:nvPr>
        </p:nvSpPr>
        <p:spPr>
          <a:xfrm>
            <a:off x="5781146" y="1447800"/>
            <a:ext cx="5190066" cy="4572000"/>
          </a:xfrm>
        </p:spPr>
        <p:txBody>
          <a:bodyPr anchor="ctr" numCol="1">
            <a:normAutofit/>
          </a:bodyPr>
          <a:lstStyle/>
          <a:p>
            <a:pPr lvl="0"/>
            <a:r>
              <a:rPr altLang="en-GB" lang="en-GB"/>
              <a:t>Click to edit Master text styles</a:t>
            </a:r>
          </a:p>
          <a:p>
            <a:pPr lvl="1"/>
            <a:r>
              <a:rPr altLang="en-GB" lang="en-GB"/>
              <a:t>Second level</a:t>
            </a:r>
          </a:p>
          <a:p>
            <a:pPr lvl="2"/>
            <a:r>
              <a:rPr altLang="en-GB" lang="en-GB"/>
              <a:t>Third level</a:t>
            </a:r>
          </a:p>
          <a:p>
            <a:pPr lvl="3"/>
            <a:r>
              <a:rPr altLang="en-GB" lang="en-GB"/>
              <a:t>Fourth level</a:t>
            </a:r>
          </a:p>
          <a:p>
            <a:pPr lvl="4"/>
            <a:r>
              <a:rPr altLang="en-GB" lang="en-GB"/>
              <a:t>Fifth level</a:t>
            </a:r>
            <a:endParaRPr dirty="0" lang="en-US"/>
          </a:p>
        </p:txBody>
      </p:sp>
      <p:sp>
        <p:nvSpPr>
          <p:cNvPr id="4" name="Text Placeholder 3"/>
          <p:cNvSpPr>
            <a:spLocks noGrp="1"/>
          </p:cNvSpPr>
          <p:nvPr>
            <p:ph idx="2" sz="half" type="body"/>
          </p:nvPr>
        </p:nvSpPr>
        <p:spPr bwMode="gray">
          <a:xfrm>
            <a:off x="1154954" y="3129280"/>
            <a:ext cx="2793158" cy="2895599"/>
          </a:xfrm>
        </p:spPr>
        <p:txBody>
          <a:bodyPr numCol="1"/>
          <a:lstStyle>
            <a:lvl1pPr indent="0" marL="0">
              <a:buNone/>
              <a:defRPr sz="1400">
                <a:solidFill>
                  <a:schemeClr val="accent1">
                    <a:lumMod val="60000"/>
                    <a:lumOff val="40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GB" lang="en-GB"/>
              <a:t>Click to edit Master text styles</a:t>
            </a:r>
          </a:p>
        </p:txBody>
      </p:sp>
      <p:sp>
        <p:nvSpPr>
          <p:cNvPr id="5" name="Date Placeholder 4"/>
          <p:cNvSpPr>
            <a:spLocks noGrp="1"/>
          </p:cNvSpPr>
          <p:nvPr>
            <p:ph idx="10" sz="half" type="dt"/>
          </p:nvPr>
        </p:nvSpPr>
        <p:spPr/>
        <p:txBody>
          <a:bodyPr numCol="1"/>
          <a:lstStyle/>
          <a:p>
            <a:fld id="{76E86A4C-8E40-4F87-A4F0-01A0687C5742}" type="datetimeFigureOut">
              <a:rPr dirty="0" lang="en-US"/>
              <a:t>3/3/2024</a:t>
            </a:fld>
            <a:endParaRPr dirty="0" lang="en-US"/>
          </a:p>
        </p:txBody>
      </p:sp>
      <p:sp>
        <p:nvSpPr>
          <p:cNvPr id="6" name="Footer Placeholder 5"/>
          <p:cNvSpPr>
            <a:spLocks noGrp="1"/>
          </p:cNvSpPr>
          <p:nvPr>
            <p:ph idx="11" sz="quarter" type="ftr"/>
          </p:nvPr>
        </p:nvSpPr>
        <p:spPr/>
        <p:txBody>
          <a:bodyPr numCol="1"/>
          <a:lstStyle/>
          <a:p>
            <a:endParaRPr dirty="0"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idx="12" sz="quarter" type="sldNum"/>
          </p:nvPr>
        </p:nvSpPr>
        <p:spPr/>
        <p:txBody>
          <a:bodyPr numCol="1"/>
          <a:lstStyle/>
          <a:p>
            <a:fld id="{D57F1E4F-1CFF-5643-939E-217C01CDF565}" type="slidenum">
              <a:rPr dirty="0" lang="en-US"/>
              <a:pPr/>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b="b" l="l" r="r" t="t"/>
              <a:pathLst>
                <a:path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b="b" l="l" r="r" t="t"/>
              <a:pathLst>
                <a:path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b="b" l="0" r="r" t="0"/>
              <a:pathLst>
                <a:path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numCol="1">
            <a:normAutofit/>
          </a:bodyPr>
          <a:lstStyle>
            <a:lvl1pPr algn="l">
              <a:defRPr b="0" sz="3600"/>
            </a:lvl1pPr>
          </a:lstStyle>
          <a:p>
            <a:r>
              <a:rPr altLang="en-GB" lang="en-GB"/>
              <a:t>Click to edit Master title style</a:t>
            </a:r>
            <a:endParaRPr dirty="0" lang="en-US"/>
          </a:p>
        </p:txBody>
      </p:sp>
      <p:sp>
        <p:nvSpPr>
          <p:cNvPr id="3" name="Picture Placeholder 2"/>
          <p:cNvSpPr>
            <a:spLocks noChangeAspect="1" noGrp="1"/>
          </p:cNvSpPr>
          <p:nvPr>
            <p:ph idx="1" type="pic"/>
          </p:nvPr>
        </p:nvSpPr>
        <p:spPr>
          <a:xfrm>
            <a:off x="6547870" y="1143000"/>
            <a:ext cx="3227193" cy="4572000"/>
          </a:xfrm>
          <a:prstGeom prst="roundRect">
            <a:avLst>
              <a:gd fmla="val 1858" name="adj"/>
            </a:avLst>
          </a:prstGeom>
          <a:effectLst>
            <a:outerShdw algn="tl" blurRad="50800" dir="5400000" dist="50800" rotWithShape="0">
              <a:srgbClr val="000000">
                <a:alpha val="43000"/>
              </a:srgbClr>
            </a:outerShdw>
          </a:effectLst>
        </p:spPr>
        <p:txBody>
          <a:bodyPr anchor="t" numCol="1">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algn="ctr" indent="0" lvl="0" marL="0">
              <a:buNone/>
            </a:pPr>
            <a:r>
              <a:rPr altLang="en-GB" lang="en-GB"/>
              <a:t>Click icon to add picture</a:t>
            </a:r>
            <a:endParaRPr dirty="0" lang="en-US"/>
          </a:p>
        </p:txBody>
      </p:sp>
      <p:sp>
        <p:nvSpPr>
          <p:cNvPr id="4" name="Text Placeholder 3"/>
          <p:cNvSpPr>
            <a:spLocks noGrp="1"/>
          </p:cNvSpPr>
          <p:nvPr>
            <p:ph idx="2" sz="half" type="body"/>
          </p:nvPr>
        </p:nvSpPr>
        <p:spPr bwMode="gray">
          <a:xfrm>
            <a:off x="1154954" y="3657600"/>
            <a:ext cx="3859212" cy="1371600"/>
          </a:xfrm>
        </p:spPr>
        <p:txBody>
          <a:bodyPr numCol="1">
            <a:normAutofit/>
          </a:bodyPr>
          <a:lstStyle>
            <a:lvl1pPr indent="0" marL="0">
              <a:buNone/>
              <a:defRPr sz="1400">
                <a:solidFill>
                  <a:schemeClr val="accent1">
                    <a:lumMod val="60000"/>
                    <a:lumOff val="40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GB" lang="en-GB"/>
              <a:t>Click to edit Master text styles</a:t>
            </a:r>
          </a:p>
        </p:txBody>
      </p:sp>
      <p:sp>
        <p:nvSpPr>
          <p:cNvPr id="5" name="Date Placeholder 4"/>
          <p:cNvSpPr>
            <a:spLocks noGrp="1"/>
          </p:cNvSpPr>
          <p:nvPr>
            <p:ph idx="10" sz="half" type="dt"/>
          </p:nvPr>
        </p:nvSpPr>
        <p:spPr/>
        <p:txBody>
          <a:bodyPr numCol="1"/>
          <a:lstStyle/>
          <a:p>
            <a:fld id="{35E72C73-2D91-4E12-BA25-F0AA0C03599B}" type="datetimeFigureOut">
              <a:rPr dirty="0" lang="en-US"/>
              <a:t>3/3/2024</a:t>
            </a:fld>
            <a:endParaRPr dirty="0" lang="en-US"/>
          </a:p>
        </p:txBody>
      </p:sp>
      <p:sp>
        <p:nvSpPr>
          <p:cNvPr id="6" name="Footer Placeholder 5"/>
          <p:cNvSpPr>
            <a:spLocks noGrp="1"/>
          </p:cNvSpPr>
          <p:nvPr>
            <p:ph idx="11" sz="quarter" type="ftr"/>
          </p:nvPr>
        </p:nvSpPr>
        <p:spPr/>
        <p:txBody>
          <a:bodyPr numCol="1"/>
          <a:lstStyle/>
          <a:p>
            <a:endParaRPr dirty="0"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idx="12" sz="quarter" type="sldNum"/>
          </p:nvPr>
        </p:nvSpPr>
        <p:spPr/>
        <p:txBody>
          <a:bodyPr numCol="1"/>
          <a:lstStyle/>
          <a:p>
            <a:fld id="{D57F1E4F-1CFF-5643-939E-217C01CDF565}" type="slidenum">
              <a:rPr dirty="0" lang="en-US"/>
              <a:pPr/>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9" Target="../slideLayouts/slideLayout17.xml" Type="http://schemas.openxmlformats.org/officeDocument/2006/relationships/slideLayout"/><Relationship Id="rId18" Target="../slideLayouts/slideLayout16.xml" Type="http://schemas.openxmlformats.org/officeDocument/2006/relationships/slideLayout"/><Relationship Id="rId17" Target="../slideLayouts/slideLayout15.xml" Type="http://schemas.openxmlformats.org/officeDocument/2006/relationships/slideLayout"/><Relationship Id="rId16" Target="../slideLayouts/slideLayout14.xml" Type="http://schemas.openxmlformats.org/officeDocument/2006/relationships/slideLayout"/><Relationship Id="rId15" Target="../slideLayouts/slideLayout13.xml" Type="http://schemas.openxmlformats.org/officeDocument/2006/relationships/slideLayout"/><Relationship Id="rId14" Target="../slideLayouts/slideLayout12.xml" Type="http://schemas.openxmlformats.org/officeDocument/2006/relationships/slideLayout"/><Relationship Id="rId13" Target="../slideLayouts/slideLayout11.xml" Type="http://schemas.openxmlformats.org/officeDocument/2006/relationships/slideLayout"/><Relationship Id="rId12" Target="../slideLayouts/slideLayout10.xml" Type="http://schemas.openxmlformats.org/officeDocument/2006/relationships/slideLayout"/><Relationship Id="rId11" Target="../slideLayouts/slideLayout9.xml" Type="http://schemas.openxmlformats.org/officeDocument/2006/relationships/slideLayout"/><Relationship Id="rId9" Target="../slideLayouts/slideLayout7.xml" Type="http://schemas.openxmlformats.org/officeDocument/2006/relationships/slideLayout"/><Relationship Id="rId10" Target="../slideLayouts/slideLayout8.xml" Type="http://schemas.openxmlformats.org/officeDocument/2006/relationships/slideLayout"/><Relationship Id="rId8" Target="../slideLayouts/slideLayout6.xml" Type="http://schemas.openxmlformats.org/officeDocument/2006/relationships/slideLayout"/><Relationship Id="rId7" Target="../slideLayouts/slideLayout5.xml" Type="http://schemas.openxmlformats.org/officeDocument/2006/relationships/slideLayout"/><Relationship Id="rId6" Target="../slideLayouts/slideLayout4.xml" Type="http://schemas.openxmlformats.org/officeDocument/2006/relationships/slideLayout"/><Relationship Id="rId5" Target="../slideLayouts/slideLayout3.xml" Type="http://schemas.openxmlformats.org/officeDocument/2006/relationships/slideLayout"/><Relationship Id="rId4" Target="../slideLayouts/slideLayout2.xml" Type="http://schemas.openxmlformats.org/officeDocument/2006/relationships/slideLayout"/><Relationship Id="rId3" Target="../slideLayouts/slideLayout1.xml" Type="http://schemas.openxmlformats.org/officeDocument/2006/relationships/slideLayout"/><Relationship Id="rId2" Target="../media/image1.jpeg" Type="http://schemas.openxmlformats.org/officeDocument/2006/relationships/image"/><Relationship Id="rId1"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b="b" l="l" r="r" t="t"/>
              <a:pathLst>
                <a:path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b="b" l="0" r="r" t="0"/>
              <a:pathLst>
                <a:path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b="b" l="0" r="r" t="0"/>
              <a:pathLst>
                <a:path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anchor="ctr" bIns="45720" lIns="91440" numCol="1" rIns="91440" rtlCol="0" tIns="45720" vert="horz">
            <a:noAutofit/>
          </a:bodyPr>
          <a:lstStyle/>
          <a:p>
            <a:r>
              <a:rPr altLang="en-GB" lang="en-GB"/>
              <a:t>Click to edit Master title style</a:t>
            </a:r>
            <a:endParaRPr dirty="0" lang="en-US"/>
          </a:p>
        </p:txBody>
      </p:sp>
      <p:sp>
        <p:nvSpPr>
          <p:cNvPr id="3" name="Text Placeholder 2"/>
          <p:cNvSpPr>
            <a:spLocks noGrp="1"/>
          </p:cNvSpPr>
          <p:nvPr>
            <p:ph idx="1" type="body"/>
          </p:nvPr>
        </p:nvSpPr>
        <p:spPr>
          <a:xfrm>
            <a:off x="1154954" y="2603500"/>
            <a:ext cx="8761413" cy="3416300"/>
          </a:xfrm>
          <a:prstGeom prst="rect">
            <a:avLst/>
          </a:prstGeom>
        </p:spPr>
        <p:txBody>
          <a:bodyPr bIns="45720" lIns="91440" numCol="1" rIns="91440" rtlCol="0" tIns="45720" vert="horz">
            <a:normAutofit/>
          </a:bodyPr>
          <a:lstStyle/>
          <a:p>
            <a:pPr lvl="0"/>
            <a:r>
              <a:rPr altLang="en-GB" lang="en-GB"/>
              <a:t>Click to edit Master text styles</a:t>
            </a:r>
          </a:p>
          <a:p>
            <a:pPr lvl="1"/>
            <a:r>
              <a:rPr altLang="en-GB" lang="en-GB"/>
              <a:t>Second level</a:t>
            </a:r>
          </a:p>
          <a:p>
            <a:pPr lvl="2"/>
            <a:r>
              <a:rPr altLang="en-GB" lang="en-GB"/>
              <a:t>Third level</a:t>
            </a:r>
          </a:p>
          <a:p>
            <a:pPr lvl="3"/>
            <a:r>
              <a:rPr altLang="en-GB" lang="en-GB"/>
              <a:t>Fourth level</a:t>
            </a:r>
          </a:p>
          <a:p>
            <a:pPr lvl="4"/>
            <a:r>
              <a:rPr altLang="en-GB" lang="en-GB"/>
              <a:t>Fifth level</a:t>
            </a:r>
            <a:endParaRPr dirty="0" lang="en-US"/>
          </a:p>
        </p:txBody>
      </p:sp>
      <p:sp>
        <p:nvSpPr>
          <p:cNvPr id="4" name="Date Placeholder 3"/>
          <p:cNvSpPr>
            <a:spLocks noGrp="1"/>
          </p:cNvSpPr>
          <p:nvPr>
            <p:ph idx="2" sz="half" type="dt"/>
          </p:nvPr>
        </p:nvSpPr>
        <p:spPr>
          <a:xfrm>
            <a:off x="10653104" y="6391838"/>
            <a:ext cx="990599" cy="304799"/>
          </a:xfrm>
          <a:prstGeom prst="rect">
            <a:avLst/>
          </a:prstGeom>
        </p:spPr>
        <p:txBody>
          <a:bodyPr anchor="ctr" bIns="45720" lIns="91440" numCol="1" rIns="91440" rtlCol="0" tIns="45720" vert="horz"/>
          <a:lstStyle>
            <a:lvl1pPr algn="r">
              <a:defRPr b="1" i="0" sz="1000">
                <a:solidFill>
                  <a:schemeClr val="accent1"/>
                </a:solidFill>
              </a:defRPr>
            </a:lvl1pPr>
          </a:lstStyle>
          <a:p>
            <a:fld id="{2BE451C3-0FF4-47C4-B829-773ADF60F88C}" type="datetimeFigureOut">
              <a:rPr dirty="0" lang="en-US"/>
              <a:t>3/3/2024</a:t>
            </a:fld>
            <a:endParaRPr dirty="0" lang="en-US"/>
          </a:p>
        </p:txBody>
      </p:sp>
      <p:sp>
        <p:nvSpPr>
          <p:cNvPr id="5" name="Footer Placeholder 4"/>
          <p:cNvSpPr>
            <a:spLocks noGrp="1"/>
          </p:cNvSpPr>
          <p:nvPr>
            <p:ph idx="3" sz="quarter" type="ftr"/>
          </p:nvPr>
        </p:nvSpPr>
        <p:spPr>
          <a:xfrm>
            <a:off x="561110" y="6391838"/>
            <a:ext cx="3859795" cy="304801"/>
          </a:xfrm>
          <a:prstGeom prst="rect">
            <a:avLst/>
          </a:prstGeom>
        </p:spPr>
        <p:txBody>
          <a:bodyPr anchor="ctr" bIns="45720" lIns="91440" numCol="1" rIns="91440" rtlCol="0" tIns="45720" vert="horz"/>
          <a:lstStyle>
            <a:lvl1pPr algn="l">
              <a:defRPr b="1" i="0" sz="1000">
                <a:solidFill>
                  <a:schemeClr val="accent1"/>
                </a:solidFill>
              </a:defRPr>
            </a:lvl1pPr>
          </a:lstStyle>
          <a:p>
            <a:endParaRPr dirty="0"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idx="4" sz="quarter" type="sldNum"/>
          </p:nvPr>
        </p:nvSpPr>
        <p:spPr bwMode="gray">
          <a:xfrm>
            <a:off x="10352540" y="295729"/>
            <a:ext cx="838199" cy="767687"/>
          </a:xfrm>
          <a:prstGeom prst="rect">
            <a:avLst/>
          </a:prstGeom>
        </p:spPr>
        <p:txBody>
          <a:bodyPr anchor="b" bIns="45720" lIns="91440" numCol="1" rIns="91440" rtlCol="0" tIns="45720" vert="horz"/>
          <a:lstStyle>
            <a:lvl1pPr algn="ctr">
              <a:defRPr b="0" i="0" sz="2800">
                <a:solidFill>
                  <a:schemeClr val="bg1"/>
                </a:solidFill>
              </a:defRPr>
            </a:lvl1pPr>
          </a:lstStyle>
          <a:p>
            <a:fld id="{D57F1E4F-1CFF-5643-939E-217C01CDF565}" type="slidenum">
              <a:rPr dirty="0" lang="en-US"/>
              <a:pPr/>
              <a:t>‹#›</a:t>
            </a:fld>
            <a:endParaRPr dirty="0" lang="en-US"/>
          </a:p>
        </p:txBody>
      </p:sp>
    </p:spTree>
  </p:cSld>
  <p:clrMap accent1="accent1" accent2="accent2" accent3="accent3" accent4="accent4" accent5="accent5" accent6="accent6" bg1="lt1" bg2="lt2" folHlink="folHlink" hlink="hlink" tx1="dk1" tx2="dk2"/>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Lst>
  <p:hf dt="0" ftr="0" hdr="0" sldNum="0"/>
  <p:txStyles>
    <p:titleStyle>
      <a:lvl1pPr algn="l" defTabSz="457200" eaLnBrk="1" hangingPunct="1" latinLnBrk="0" rtl="0">
        <a:spcBef>
          <a:spcPct val="0"/>
        </a:spcBef>
        <a:buNone/>
        <a:defRPr b="0" i="0" kern="1200" sz="36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charset="2" typeface="Wingdings 3"/>
        <a:buChar char=""/>
        <a:defRPr b="0" i="0" kern="1200" sz="18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charset="2" typeface="Wingdings 3"/>
        <a:buChar char=""/>
        <a:defRPr b="0" i="0" kern="1200" sz="16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charset="2" typeface="Wingdings 3"/>
        <a:buChar char=""/>
        <a:defRPr b="0" i="0" kern="1200" sz="14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charset="2" typeface="Wingdings 3"/>
        <a:buChar char=""/>
        <a:defRPr b="0" i="0" kern="1200" sz="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charset="2" typeface="Wingdings 3"/>
        <a:buChar char=""/>
        <a:defRPr b="0" i="0" kern="1200" sz="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charset="2" typeface="Wingdings 3"/>
        <a:buChar char=""/>
        <a:defRPr b="0" i="0" kern="1200" sz="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charset="2" typeface="Wingdings 3"/>
        <a:buChar char=""/>
        <a:defRPr b="0" i="0" kern="1200" sz="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charset="2" typeface="Wingdings 3"/>
        <a:buChar char=""/>
        <a:defRPr b="0" i="0" kern="1200" sz="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charset="2" typeface="Wingdings 3"/>
        <a:buChar char=""/>
        <a:defRPr b="0" i="0" kern="1200" sz="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arget="../slideLayouts/slideLayout1.xml" Type="http://schemas.openxmlformats.org/officeDocument/2006/relationships/slideLayout"/></Relationships>
</file>

<file path=ppt/slides/_rels/slide10.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1.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2.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3.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4.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5.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6.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xml.rels><?xml version="1.0" encoding="UTF-8" standalone="yes"?><Relationships xmlns="http://schemas.openxmlformats.org/package/2006/relationships"><Relationship Id="rId3" Target="../media/image3.png" Type="http://schemas.openxmlformats.org/officeDocument/2006/relationships/image"/><Relationship Id="rId2" Target="../media/image2.png" Type="http://schemas.openxmlformats.org/officeDocument/2006/relationships/image"/><Relationship Id="rId1" Target="../slideLayouts/slideLayout7.xml" Type="http://schemas.openxmlformats.org/officeDocument/2006/relationships/slideLayout"/></Relationships>
</file>

<file path=ppt/slides/_rels/slide3.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4.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5.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6.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7.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8.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9.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BA61A-6CA4-4FCA-87A3-AE3C12B59E68}"/>
              </a:ext>
            </a:extLst>
          </p:cNvPr>
          <p:cNvSpPr>
            <a:spLocks noGrp="1"/>
          </p:cNvSpPr>
          <p:nvPr>
            <p:ph type="ctrTitle"/>
          </p:nvPr>
        </p:nvSpPr>
        <p:spPr>
          <a:xfrm>
            <a:off x="780176" y="2099733"/>
            <a:ext cx="10326847" cy="2677648"/>
          </a:xfrm>
        </p:spPr>
        <p:txBody>
          <a:bodyPr numCol="1"/>
          <a:lstStyle/>
          <a:p>
            <a:r>
              <a:rPr altLang="en-ZA" b="1" dirty="0" lang="en-ZA" spc="-5">
                <a:solidFill>
                  <a:schemeClr val="tx2">
                    <a:lumMod val="20000"/>
                    <a:lumOff val="80000"/>
                  </a:schemeClr>
                </a:solidFill>
              </a:rPr>
              <a:t>Computer</a:t>
            </a:r>
            <a:r>
              <a:rPr altLang="en-ZA" b="1" dirty="0" lang="en-ZA" spc="-70">
                <a:solidFill>
                  <a:schemeClr val="tx2">
                    <a:lumMod val="20000"/>
                    <a:lumOff val="80000"/>
                  </a:schemeClr>
                </a:solidFill>
              </a:rPr>
              <a:t> &amp; Information </a:t>
            </a:r>
            <a:r>
              <a:rPr altLang="en-ZA" b="1" dirty="0" lang="en-ZA" spc="-5">
                <a:solidFill>
                  <a:schemeClr val="tx2">
                    <a:lumMod val="20000"/>
                    <a:lumOff val="80000"/>
                  </a:schemeClr>
                </a:solidFill>
              </a:rPr>
              <a:t>Security</a:t>
            </a:r>
            <a:endParaRPr altLang="en-ZA" b="1" dirty="0" lang="en-ZA">
              <a:solidFill>
                <a:schemeClr val="tx2">
                  <a:lumMod val="20000"/>
                  <a:lumOff val="80000"/>
                </a:schemeClr>
              </a:solidFill>
            </a:endParaRPr>
          </a:p>
        </p:txBody>
      </p:sp>
      <p:sp>
        <p:nvSpPr>
          <p:cNvPr id="3" name="Subtitle 2">
            <a:extLst>
              <a:ext uri="{FF2B5EF4-FFF2-40B4-BE49-F238E27FC236}">
                <a16:creationId xmlns:a16="http://schemas.microsoft.com/office/drawing/2014/main" id="{ACADA7E1-810B-4F71-901F-2816E865DB94}"/>
              </a:ext>
            </a:extLst>
          </p:cNvPr>
          <p:cNvSpPr>
            <a:spLocks noGrp="1"/>
          </p:cNvSpPr>
          <p:nvPr>
            <p:ph idx="1" type="subTitle"/>
          </p:nvPr>
        </p:nvSpPr>
        <p:spPr>
          <a:xfrm>
            <a:off x="869729" y="4928382"/>
            <a:ext cx="8825658" cy="861420"/>
          </a:xfrm>
        </p:spPr>
        <p:txBody>
          <a:bodyPr numCol="1"/>
          <a:lstStyle/>
          <a:p>
            <a:r>
              <a:rPr altLang="en-ZA" b="1" dirty="0" lang="en-ZA"/>
              <a:t>Shell/PowerShell/Terminal Environment</a:t>
            </a:r>
          </a:p>
          <a:p>
            <a:endParaRPr altLang="en-ZA" dirty="0" lang="en-ZA"/>
          </a:p>
        </p:txBody>
      </p:sp>
    </p:spTree>
    <p:extLst>
      <p:ext uri="{BB962C8B-B14F-4D97-AF65-F5344CB8AC3E}">
        <p14:creationId xmlns:p14="http://schemas.microsoft.com/office/powerpoint/2010/main" val="2575710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76A3-A956-45CE-B991-C40F37F5383E}"/>
              </a:ext>
            </a:extLst>
          </p:cNvPr>
          <p:cNvSpPr>
            <a:spLocks noGrp="1"/>
          </p:cNvSpPr>
          <p:nvPr>
            <p:ph type="title"/>
          </p:nvPr>
        </p:nvSpPr>
        <p:spPr/>
        <p:txBody>
          <a:bodyPr numCol="1"/>
          <a:lstStyle/>
          <a:p>
            <a:endParaRPr lang="en-US"/>
          </a:p>
        </p:txBody>
      </p:sp>
      <p:sp>
        <p:nvSpPr>
          <p:cNvPr id="3" name="Content Placeholder 2">
            <a:extLst>
              <a:ext uri="{FF2B5EF4-FFF2-40B4-BE49-F238E27FC236}">
                <a16:creationId xmlns:a16="http://schemas.microsoft.com/office/drawing/2014/main" id="{36699B8B-62A8-49E0-B300-1A9CDE98F24D}"/>
              </a:ext>
            </a:extLst>
          </p:cNvPr>
          <p:cNvSpPr>
            <a:spLocks noGrp="1"/>
          </p:cNvSpPr>
          <p:nvPr>
            <p:ph idx="1"/>
          </p:nvPr>
        </p:nvSpPr>
        <p:spPr>
          <a:xfrm>
            <a:off x="489129" y="2399314"/>
            <a:ext cx="11176129" cy="4099140"/>
          </a:xfrm>
        </p:spPr>
        <p:txBody>
          <a:bodyPr numCol="1">
            <a:normAutofit lnSpcReduction="10000"/>
          </a:bodyPr>
          <a:lstStyle/>
          <a:p>
            <a:r>
              <a:rPr b="1" dirty="0" lang="en-US">
                <a:solidFill>
                  <a:schemeClr val="accent1"/>
                </a:solidFill>
              </a:rPr>
              <a:t>Get-Process | Where-Object {$_.</a:t>
            </a:r>
            <a:r>
              <a:rPr b="1" dirty="0" err="1" lang="en-US">
                <a:solidFill>
                  <a:schemeClr val="accent1"/>
                </a:solidFill>
              </a:rPr>
              <a:t>MainWindowTitle</a:t>
            </a:r>
            <a:r>
              <a:rPr b="1" dirty="0" lang="en-US">
                <a:solidFill>
                  <a:schemeClr val="accent1"/>
                </a:solidFill>
              </a:rPr>
              <a:t> -ne ""}: </a:t>
            </a:r>
            <a:r>
              <a:rPr dirty="0" lang="en-US"/>
              <a:t>Retrieves running processes with visible windows, helping users identify potentially malicious processes running on the system.</a:t>
            </a:r>
          </a:p>
          <a:p>
            <a:r>
              <a:rPr b="1" dirty="0" lang="en-US">
                <a:solidFill>
                  <a:schemeClr val="accent1"/>
                </a:solidFill>
              </a:rPr>
              <a:t>Get-</a:t>
            </a:r>
            <a:r>
              <a:rPr b="1" dirty="0" err="1" lang="en-US">
                <a:solidFill>
                  <a:schemeClr val="accent1"/>
                </a:solidFill>
              </a:rPr>
              <a:t>NetFirewallRule</a:t>
            </a:r>
            <a:r>
              <a:rPr dirty="0" lang="en-US"/>
              <a:t>: Retrieves the configured Windows Firewall rules, allowing users to view and manage firewall settings.</a:t>
            </a:r>
          </a:p>
          <a:p>
            <a:r>
              <a:rPr b="1" dirty="0" lang="en-US">
                <a:solidFill>
                  <a:schemeClr val="accent1"/>
                </a:solidFill>
              </a:rPr>
              <a:t>Get-</a:t>
            </a:r>
            <a:r>
              <a:rPr b="1" dirty="0" err="1" lang="en-US">
                <a:solidFill>
                  <a:schemeClr val="accent1"/>
                </a:solidFill>
              </a:rPr>
              <a:t>NetTCPConnection</a:t>
            </a:r>
            <a:r>
              <a:rPr b="1" dirty="0" lang="en-US">
                <a:solidFill>
                  <a:schemeClr val="accent1"/>
                </a:solidFill>
              </a:rPr>
              <a:t>: </a:t>
            </a:r>
            <a:r>
              <a:rPr dirty="0" lang="en-US"/>
              <a:t>Retrieves active TCP connections on the system, helping users monitor network activity and detect suspicious connections.</a:t>
            </a:r>
          </a:p>
          <a:p>
            <a:r>
              <a:rPr b="1" dirty="0" lang="en-US">
                <a:solidFill>
                  <a:schemeClr val="accent1"/>
                </a:solidFill>
              </a:rPr>
              <a:t>Get-</a:t>
            </a:r>
            <a:r>
              <a:rPr b="1" dirty="0" err="1" lang="en-US">
                <a:solidFill>
                  <a:schemeClr val="accent1"/>
                </a:solidFill>
              </a:rPr>
              <a:t>NetIPAddress</a:t>
            </a:r>
            <a:r>
              <a:rPr b="1" dirty="0" lang="en-US">
                <a:solidFill>
                  <a:schemeClr val="accent1"/>
                </a:solidFill>
              </a:rPr>
              <a:t>:</a:t>
            </a:r>
            <a:r>
              <a:rPr dirty="0" lang="en-US"/>
              <a:t> Retrieves configured IP addresses on the system, allowing users to monitor network interfaces and configurations.</a:t>
            </a:r>
          </a:p>
          <a:p>
            <a:r>
              <a:rPr b="1" dirty="0" lang="en-US">
                <a:solidFill>
                  <a:schemeClr val="accent1"/>
                </a:solidFill>
              </a:rPr>
              <a:t>Test-</a:t>
            </a:r>
            <a:r>
              <a:rPr b="1" dirty="0" err="1" lang="en-US">
                <a:solidFill>
                  <a:schemeClr val="accent1"/>
                </a:solidFill>
              </a:rPr>
              <a:t>NetConnection</a:t>
            </a:r>
            <a:r>
              <a:rPr dirty="0" lang="en-US"/>
              <a:t>: Performs network connectivity tests, including ping tests and port scans, helping users diagnose network connectivity issues and identify potential security vulnerabilities.</a:t>
            </a:r>
          </a:p>
          <a:p>
            <a:r>
              <a:rPr b="1" dirty="0" lang="en-US">
                <a:solidFill>
                  <a:schemeClr val="accent1"/>
                </a:solidFill>
              </a:rPr>
              <a:t>Get-</a:t>
            </a:r>
            <a:r>
              <a:rPr b="1" dirty="0" err="1" lang="en-US">
                <a:solidFill>
                  <a:schemeClr val="accent1"/>
                </a:solidFill>
              </a:rPr>
              <a:t>EventLog</a:t>
            </a:r>
            <a:r>
              <a:rPr b="1" dirty="0" lang="en-US">
                <a:solidFill>
                  <a:schemeClr val="accent1"/>
                </a:solidFill>
              </a:rPr>
              <a:t> -</a:t>
            </a:r>
            <a:r>
              <a:rPr b="1" dirty="0" err="1" lang="en-US">
                <a:solidFill>
                  <a:schemeClr val="accent1"/>
                </a:solidFill>
              </a:rPr>
              <a:t>LogName</a:t>
            </a:r>
            <a:r>
              <a:rPr b="1" dirty="0" lang="en-US">
                <a:solidFill>
                  <a:schemeClr val="accent1"/>
                </a:solidFill>
              </a:rPr>
              <a:t> Application, System -After (Get-Date).</a:t>
            </a:r>
            <a:r>
              <a:rPr b="1" dirty="0" err="1" lang="en-US">
                <a:solidFill>
                  <a:schemeClr val="accent1"/>
                </a:solidFill>
              </a:rPr>
              <a:t>AddDays</a:t>
            </a:r>
            <a:r>
              <a:rPr b="1" dirty="0" lang="en-US">
                <a:solidFill>
                  <a:schemeClr val="accent1"/>
                </a:solidFill>
              </a:rPr>
              <a:t>(-1): </a:t>
            </a:r>
            <a:r>
              <a:rPr dirty="0" lang="en-US"/>
              <a:t>Retrieves application and system events from the Windows event logs for the past day, helping users monitor system health and detect anomalies.</a:t>
            </a:r>
          </a:p>
          <a:p>
            <a:endParaRPr dirty="0" lang="en-US"/>
          </a:p>
        </p:txBody>
      </p:sp>
    </p:spTree>
    <p:extLst>
      <p:ext uri="{BB962C8B-B14F-4D97-AF65-F5344CB8AC3E}">
        <p14:creationId xmlns:p14="http://schemas.microsoft.com/office/powerpoint/2010/main" val="2743228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CE9B3-7185-4D85-8BB2-0C8D77AA006C}"/>
              </a:ext>
            </a:extLst>
          </p:cNvPr>
          <p:cNvSpPr>
            <a:spLocks noGrp="1"/>
          </p:cNvSpPr>
          <p:nvPr>
            <p:ph type="title"/>
          </p:nvPr>
        </p:nvSpPr>
        <p:spPr/>
        <p:txBody>
          <a:bodyPr numCol="1"/>
          <a:lstStyle/>
          <a:p>
            <a:endParaRPr lang="en-US"/>
          </a:p>
        </p:txBody>
      </p:sp>
      <p:sp>
        <p:nvSpPr>
          <p:cNvPr id="3" name="Content Placeholder 2">
            <a:extLst>
              <a:ext uri="{FF2B5EF4-FFF2-40B4-BE49-F238E27FC236}">
                <a16:creationId xmlns:a16="http://schemas.microsoft.com/office/drawing/2014/main" id="{21F04BB8-9191-4C9A-8B73-63CC806BE417}"/>
              </a:ext>
            </a:extLst>
          </p:cNvPr>
          <p:cNvSpPr>
            <a:spLocks noGrp="1"/>
          </p:cNvSpPr>
          <p:nvPr>
            <p:ph idx="1"/>
          </p:nvPr>
        </p:nvSpPr>
        <p:spPr>
          <a:xfrm>
            <a:off x="551272" y="2468031"/>
            <a:ext cx="11113986" cy="3959401"/>
          </a:xfrm>
        </p:spPr>
        <p:txBody>
          <a:bodyPr numCol="1">
            <a:normAutofit/>
          </a:bodyPr>
          <a:lstStyle/>
          <a:p>
            <a:r>
              <a:rPr b="1" dirty="0" lang="en-US">
                <a:solidFill>
                  <a:schemeClr val="accent1"/>
                </a:solidFill>
              </a:rPr>
              <a:t>Get-</a:t>
            </a:r>
            <a:r>
              <a:rPr b="1" dirty="0" err="1" lang="en-US">
                <a:solidFill>
                  <a:schemeClr val="accent1"/>
                </a:solidFill>
              </a:rPr>
              <a:t>WindowsUpdateLog</a:t>
            </a:r>
            <a:r>
              <a:rPr b="1" dirty="0" lang="en-US">
                <a:solidFill>
                  <a:schemeClr val="accent1"/>
                </a:solidFill>
              </a:rPr>
              <a:t>:</a:t>
            </a:r>
            <a:r>
              <a:rPr dirty="0" lang="en-US"/>
              <a:t> Retrieves Windows Update logs, providing information about installed updates, failed updates, and update status.</a:t>
            </a:r>
          </a:p>
          <a:p>
            <a:r>
              <a:rPr b="1" dirty="0" lang="en-US">
                <a:solidFill>
                  <a:schemeClr val="accent1"/>
                </a:solidFill>
              </a:rPr>
              <a:t>Get-</a:t>
            </a:r>
            <a:r>
              <a:rPr b="1" dirty="0" err="1" lang="en-US">
                <a:solidFill>
                  <a:schemeClr val="accent1"/>
                </a:solidFill>
              </a:rPr>
              <a:t>ScheduledTask</a:t>
            </a:r>
            <a:r>
              <a:rPr dirty="0" lang="en-US"/>
              <a:t>: Retrieves configured scheduled tasks on the system, allowing users to monitor and manage scheduled tasks that may affect security.</a:t>
            </a:r>
          </a:p>
          <a:p>
            <a:r>
              <a:rPr b="1" dirty="0" lang="en-US">
                <a:solidFill>
                  <a:schemeClr val="accent1"/>
                </a:solidFill>
              </a:rPr>
              <a:t>Get-Certificate</a:t>
            </a:r>
            <a:r>
              <a:rPr dirty="0" lang="en-US"/>
              <a:t>: Retrieves information about installed certificates on the system, helping users manage digital certificates and verify trust.</a:t>
            </a:r>
          </a:p>
          <a:p>
            <a:r>
              <a:rPr b="1" dirty="0" lang="en-US">
                <a:solidFill>
                  <a:schemeClr val="accent1"/>
                </a:solidFill>
              </a:rPr>
              <a:t>Get-</a:t>
            </a:r>
            <a:r>
              <a:rPr b="1" dirty="0" err="1" lang="en-US">
                <a:solidFill>
                  <a:schemeClr val="accent1"/>
                </a:solidFill>
              </a:rPr>
              <a:t>BitLockerVolume</a:t>
            </a:r>
            <a:r>
              <a:rPr b="1" dirty="0" lang="en-US">
                <a:solidFill>
                  <a:schemeClr val="accent1"/>
                </a:solidFill>
              </a:rPr>
              <a:t>: </a:t>
            </a:r>
            <a:r>
              <a:rPr dirty="0" lang="en-US"/>
              <a:t>Retrieves information about BitLocker-encrypted volumes on the system, allowing users to manage disk encryption settings and keys.</a:t>
            </a:r>
          </a:p>
          <a:p>
            <a:r>
              <a:rPr b="1" dirty="0" lang="en-US">
                <a:solidFill>
                  <a:schemeClr val="accent1"/>
                </a:solidFill>
              </a:rPr>
              <a:t>Get-</a:t>
            </a:r>
            <a:r>
              <a:rPr b="1" dirty="0" err="1" lang="en-US">
                <a:solidFill>
                  <a:schemeClr val="accent1"/>
                </a:solidFill>
              </a:rPr>
              <a:t>SmbShare</a:t>
            </a:r>
            <a:r>
              <a:rPr b="1" dirty="0" lang="en-US">
                <a:solidFill>
                  <a:schemeClr val="accent1"/>
                </a:solidFill>
              </a:rPr>
              <a:t>:</a:t>
            </a:r>
            <a:r>
              <a:rPr dirty="0" lang="en-US"/>
              <a:t> Retrieves information about shared folders on the system, helping users monitor file sharing settings and permissions</a:t>
            </a:r>
          </a:p>
        </p:txBody>
      </p:sp>
    </p:spTree>
    <p:extLst>
      <p:ext uri="{BB962C8B-B14F-4D97-AF65-F5344CB8AC3E}">
        <p14:creationId xmlns:p14="http://schemas.microsoft.com/office/powerpoint/2010/main" val="371440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DEEC5-CA66-4246-BAB9-FF872F7CD7EE}"/>
              </a:ext>
            </a:extLst>
          </p:cNvPr>
          <p:cNvSpPr>
            <a:spLocks noGrp="1"/>
          </p:cNvSpPr>
          <p:nvPr>
            <p:ph type="title"/>
          </p:nvPr>
        </p:nvSpPr>
        <p:spPr/>
        <p:txBody>
          <a:bodyPr numCol="1"/>
          <a:lstStyle/>
          <a:p>
            <a:r>
              <a:rPr b="1" dirty="0" lang="en-US"/>
              <a:t>Take Home </a:t>
            </a:r>
            <a:r>
              <a:rPr b="1" dirty="0" err="1" lang="en-US"/>
              <a:t>Messege</a:t>
            </a:r>
            <a:endParaRPr b="1" dirty="0" lang="en-US"/>
          </a:p>
        </p:txBody>
      </p:sp>
      <p:sp>
        <p:nvSpPr>
          <p:cNvPr id="3" name="Content Placeholder 2">
            <a:extLst>
              <a:ext uri="{FF2B5EF4-FFF2-40B4-BE49-F238E27FC236}">
                <a16:creationId xmlns:a16="http://schemas.microsoft.com/office/drawing/2014/main" id="{9E8A7B06-CE98-4EA9-B225-8F147E948B15}"/>
              </a:ext>
            </a:extLst>
          </p:cNvPr>
          <p:cNvSpPr>
            <a:spLocks noGrp="1"/>
          </p:cNvSpPr>
          <p:nvPr>
            <p:ph idx="1"/>
          </p:nvPr>
        </p:nvSpPr>
        <p:spPr>
          <a:xfrm>
            <a:off x="489129" y="2390436"/>
            <a:ext cx="11149496" cy="3416300"/>
          </a:xfrm>
        </p:spPr>
        <p:txBody>
          <a:bodyPr numCol="1"/>
          <a:lstStyle/>
          <a:p>
            <a:r>
              <a:rPr b="1" dirty="0" lang="en-US">
                <a:solidFill>
                  <a:srgbClr val="FF0000"/>
                </a:solidFill>
              </a:rPr>
              <a:t>These PowerShell commands cover a range of security-related tasks, including monitoring system events, managing permissions, analyzing network activity, and verifying system integrity. They are valuable tools for security professionals and system administrators responsible for maintaining the security of Windows environments.</a:t>
            </a:r>
          </a:p>
          <a:p>
            <a:endParaRPr b="1" dirty="0" lang="en-US">
              <a:solidFill>
                <a:srgbClr val="FF0000"/>
              </a:solidFill>
            </a:endParaRPr>
          </a:p>
        </p:txBody>
      </p:sp>
    </p:spTree>
    <p:extLst>
      <p:ext uri="{BB962C8B-B14F-4D97-AF65-F5344CB8AC3E}">
        <p14:creationId xmlns:p14="http://schemas.microsoft.com/office/powerpoint/2010/main" val="3457716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1808B-DBF4-4851-9CAA-7CE24DB6005A}"/>
              </a:ext>
            </a:extLst>
          </p:cNvPr>
          <p:cNvSpPr>
            <a:spLocks noGrp="1"/>
          </p:cNvSpPr>
          <p:nvPr>
            <p:ph type="title"/>
          </p:nvPr>
        </p:nvSpPr>
        <p:spPr>
          <a:xfrm>
            <a:off x="639192" y="973668"/>
            <a:ext cx="9721049" cy="706964"/>
          </a:xfrm>
        </p:spPr>
        <p:txBody>
          <a:bodyPr numCol="1"/>
          <a:lstStyle/>
          <a:p>
            <a:r>
              <a:rPr b="1" dirty="0" lang="en-US"/>
              <a:t>Why should I take the trouble to learn Linux commands?</a:t>
            </a:r>
          </a:p>
        </p:txBody>
      </p:sp>
      <p:sp>
        <p:nvSpPr>
          <p:cNvPr id="3" name="Content Placeholder 2">
            <a:extLst>
              <a:ext uri="{FF2B5EF4-FFF2-40B4-BE49-F238E27FC236}">
                <a16:creationId xmlns:a16="http://schemas.microsoft.com/office/drawing/2014/main" id="{ADAF7C63-0E6E-48C5-9B18-AA781207AAA7}"/>
              </a:ext>
            </a:extLst>
          </p:cNvPr>
          <p:cNvSpPr>
            <a:spLocks noGrp="1"/>
          </p:cNvSpPr>
          <p:nvPr>
            <p:ph idx="1"/>
          </p:nvPr>
        </p:nvSpPr>
        <p:spPr>
          <a:xfrm>
            <a:off x="551273" y="2468032"/>
            <a:ext cx="10909799" cy="3416300"/>
          </a:xfrm>
        </p:spPr>
        <p:txBody>
          <a:bodyPr numCol="1">
            <a:normAutofit/>
          </a:bodyPr>
          <a:lstStyle/>
          <a:p>
            <a:r>
              <a:rPr dirty="0" lang="en-US"/>
              <a:t>You will have to master Linux programming because without mastering Linux programming, you cannot master ethical hacking or penetration testing as a whole</a:t>
            </a:r>
          </a:p>
          <a:p>
            <a:pPr lvl="1"/>
            <a:r>
              <a:rPr dirty="0" lang="en-US"/>
              <a:t>when you need to update and upgrade your Kali distribution, you have to open the </a:t>
            </a:r>
            <a:r>
              <a:rPr b="1" dirty="0" err="1" lang="en-US">
                <a:solidFill>
                  <a:schemeClr val="accent1"/>
                </a:solidFill>
                <a:latin charset="0" panose="02070309020205020404" pitchFamily="49" typeface="Courier New"/>
                <a:cs charset="0" panose="02070309020205020404" pitchFamily="49" typeface="Courier New"/>
              </a:rPr>
              <a:t>sources.list</a:t>
            </a:r>
            <a:r>
              <a:rPr b="1" dirty="0" lang="en-US">
                <a:solidFill>
                  <a:schemeClr val="accent1"/>
                </a:solidFill>
                <a:latin charset="0" panose="02070309020205020404" pitchFamily="49" typeface="Courier New"/>
                <a:cs charset="0" panose="02070309020205020404" pitchFamily="49" typeface="Courier New"/>
              </a:rPr>
              <a:t> </a:t>
            </a:r>
            <a:r>
              <a:rPr dirty="0" lang="en-US"/>
              <a:t>file and uncomment a few lines</a:t>
            </a:r>
          </a:p>
          <a:p>
            <a:pPr lvl="1"/>
            <a:r>
              <a:rPr dirty="0" lang="en-US"/>
              <a:t>When you want to change the permission of a file system, copy a file, or permanently remove a file</a:t>
            </a:r>
          </a:p>
          <a:p>
            <a:pPr lvl="1"/>
            <a:r>
              <a:rPr dirty="0" lang="en-US"/>
              <a:t>When you want to add a new user to your system and get a list of files that are currently in the directory where you are, including the hidden files.</a:t>
            </a:r>
          </a:p>
          <a:p>
            <a:pPr lvl="1"/>
            <a:r>
              <a:rPr dirty="0" lang="en-US"/>
              <a:t>when you work with some hacking tools and frameworks, you have to use the terminal</a:t>
            </a:r>
          </a:p>
          <a:p>
            <a:pPr lvl="2"/>
            <a:r>
              <a:rPr dirty="0" err="1" lang="en-US"/>
              <a:t>E.g</a:t>
            </a:r>
            <a:r>
              <a:rPr dirty="0" lang="en-US"/>
              <a:t> Nmap or Metasploit, </a:t>
            </a:r>
          </a:p>
          <a:p>
            <a:pPr lvl="1"/>
            <a:endParaRPr dirty="0" lang="en-US"/>
          </a:p>
        </p:txBody>
      </p:sp>
    </p:spTree>
    <p:extLst>
      <p:ext uri="{BB962C8B-B14F-4D97-AF65-F5344CB8AC3E}">
        <p14:creationId xmlns:p14="http://schemas.microsoft.com/office/powerpoint/2010/main" val="2745487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44667-965D-4044-A343-9C9C58DF53DC}"/>
              </a:ext>
            </a:extLst>
          </p:cNvPr>
          <p:cNvSpPr>
            <a:spLocks noGrp="1"/>
          </p:cNvSpPr>
          <p:nvPr>
            <p:ph type="title"/>
          </p:nvPr>
        </p:nvSpPr>
        <p:spPr/>
        <p:txBody>
          <a:bodyPr numCol="1"/>
          <a:lstStyle/>
          <a:p>
            <a:r>
              <a:rPr b="1" dirty="0" lang="en-US"/>
              <a:t>Elementary Linux Commands</a:t>
            </a:r>
          </a:p>
        </p:txBody>
      </p:sp>
      <p:sp>
        <p:nvSpPr>
          <p:cNvPr id="3" name="Content Placeholder 2">
            <a:extLst>
              <a:ext uri="{FF2B5EF4-FFF2-40B4-BE49-F238E27FC236}">
                <a16:creationId xmlns:a16="http://schemas.microsoft.com/office/drawing/2014/main" id="{53DA5C9B-C3AB-4678-A681-1CFBAAB80B4C}"/>
              </a:ext>
            </a:extLst>
          </p:cNvPr>
          <p:cNvSpPr>
            <a:spLocks noGrp="1"/>
          </p:cNvSpPr>
          <p:nvPr>
            <p:ph idx="1"/>
          </p:nvPr>
        </p:nvSpPr>
        <p:spPr>
          <a:xfrm>
            <a:off x="418107" y="2310536"/>
            <a:ext cx="10989699" cy="4365472"/>
          </a:xfrm>
        </p:spPr>
        <p:txBody>
          <a:bodyPr numCol="1">
            <a:normAutofit/>
          </a:bodyPr>
          <a:lstStyle/>
          <a:p>
            <a:r>
              <a:rPr b="1" dirty="0" lang="en-US">
                <a:solidFill>
                  <a:schemeClr val="accent1"/>
                </a:solidFill>
              </a:rPr>
              <a:t>Is</a:t>
            </a:r>
            <a:r>
              <a:rPr dirty="0" lang="en-US"/>
              <a:t>: Displays information about files in the current directory.</a:t>
            </a:r>
          </a:p>
          <a:p>
            <a:r>
              <a:rPr b="1" dirty="0" err="1" lang="en-US">
                <a:solidFill>
                  <a:schemeClr val="accent1"/>
                </a:solidFill>
              </a:rPr>
              <a:t>Pwd</a:t>
            </a:r>
            <a:r>
              <a:rPr b="1" dirty="0" lang="en-US">
                <a:solidFill>
                  <a:schemeClr val="accent1"/>
                </a:solidFill>
              </a:rPr>
              <a:t> (print working directory)</a:t>
            </a:r>
            <a:r>
              <a:rPr dirty="0" lang="en-US"/>
              <a:t>: Displays the current working directory.</a:t>
            </a:r>
          </a:p>
          <a:p>
            <a:r>
              <a:rPr b="1" dirty="0" err="1" lang="en-US">
                <a:solidFill>
                  <a:schemeClr val="accent1"/>
                </a:solidFill>
              </a:rPr>
              <a:t>Mkdir</a:t>
            </a:r>
            <a:r>
              <a:rPr dirty="0" lang="en-US"/>
              <a:t>: Creates a directory</a:t>
            </a:r>
          </a:p>
          <a:p>
            <a:r>
              <a:rPr b="1" dirty="0" lang="en-US">
                <a:solidFill>
                  <a:schemeClr val="accent1"/>
                </a:solidFill>
              </a:rPr>
              <a:t>cd</a:t>
            </a:r>
            <a:r>
              <a:rPr dirty="0" lang="en-US"/>
              <a:t>: To navigate between different folders.</a:t>
            </a:r>
          </a:p>
          <a:p>
            <a:r>
              <a:rPr b="1" dirty="0" err="1" lang="en-US">
                <a:solidFill>
                  <a:schemeClr val="accent1"/>
                </a:solidFill>
              </a:rPr>
              <a:t>rmdir</a:t>
            </a:r>
            <a:r>
              <a:rPr dirty="0" lang="en-US"/>
              <a:t>: Removes empty directories from the directory lists.</a:t>
            </a:r>
          </a:p>
          <a:p>
            <a:r>
              <a:rPr b="1" dirty="0" lang="en-US">
                <a:solidFill>
                  <a:schemeClr val="accent1"/>
                </a:solidFill>
              </a:rPr>
              <a:t>Cp</a:t>
            </a:r>
            <a:r>
              <a:rPr dirty="0" lang="en-US"/>
              <a:t>: Moves files from one directory to another</a:t>
            </a:r>
          </a:p>
          <a:p>
            <a:r>
              <a:rPr b="1" dirty="0" lang="en-US">
                <a:solidFill>
                  <a:schemeClr val="accent1"/>
                </a:solidFill>
              </a:rPr>
              <a:t>Mv</a:t>
            </a:r>
            <a:r>
              <a:rPr dirty="0" lang="en-US"/>
              <a:t>: Rename and Replace the files</a:t>
            </a:r>
          </a:p>
          <a:p>
            <a:r>
              <a:rPr b="1" dirty="0" lang="en-US">
                <a:solidFill>
                  <a:schemeClr val="accent1"/>
                </a:solidFill>
              </a:rPr>
              <a:t>Rm</a:t>
            </a:r>
            <a:r>
              <a:rPr dirty="0" lang="en-US"/>
              <a:t>: Delete files</a:t>
            </a:r>
          </a:p>
          <a:p>
            <a:r>
              <a:rPr b="1" dirty="0" lang="en-US">
                <a:solidFill>
                  <a:schemeClr val="accent1"/>
                </a:solidFill>
              </a:rPr>
              <a:t>Touch:</a:t>
            </a:r>
            <a:r>
              <a:rPr dirty="0" lang="en-US"/>
              <a:t> Create empty files</a:t>
            </a:r>
          </a:p>
          <a:p>
            <a:r>
              <a:rPr b="1" dirty="0" lang="en-US">
                <a:solidFill>
                  <a:schemeClr val="accent1"/>
                </a:solidFill>
              </a:rPr>
              <a:t>Nano</a:t>
            </a:r>
            <a:r>
              <a:rPr dirty="0" lang="en-US"/>
              <a:t>: Display file contents on terminal</a:t>
            </a:r>
          </a:p>
          <a:p>
            <a:pPr lvl="1"/>
            <a:r>
              <a:rPr dirty="0" lang="en-US"/>
              <a:t>built-in </a:t>
            </a:r>
            <a:r>
              <a:rPr dirty="0" err="1" lang="en-US"/>
              <a:t>Leafpad</a:t>
            </a:r>
            <a:r>
              <a:rPr dirty="0" lang="en-US"/>
              <a:t> text editor</a:t>
            </a:r>
          </a:p>
          <a:p>
            <a:pPr lvl="1"/>
            <a:endParaRPr dirty="0" lang="en-US"/>
          </a:p>
        </p:txBody>
      </p:sp>
    </p:spTree>
    <p:extLst>
      <p:ext uri="{BB962C8B-B14F-4D97-AF65-F5344CB8AC3E}">
        <p14:creationId xmlns:p14="http://schemas.microsoft.com/office/powerpoint/2010/main" val="2185678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49304-49DE-49FF-B050-5F6AB93940B2}"/>
              </a:ext>
            </a:extLst>
          </p:cNvPr>
          <p:cNvSpPr>
            <a:spLocks noGrp="1"/>
          </p:cNvSpPr>
          <p:nvPr>
            <p:ph type="title"/>
          </p:nvPr>
        </p:nvSpPr>
        <p:spPr/>
        <p:txBody>
          <a:bodyPr numCol="1"/>
          <a:lstStyle/>
          <a:p>
            <a:endParaRPr lang="en-US"/>
          </a:p>
        </p:txBody>
      </p:sp>
      <p:sp>
        <p:nvSpPr>
          <p:cNvPr id="3" name="Content Placeholder 2">
            <a:extLst>
              <a:ext uri="{FF2B5EF4-FFF2-40B4-BE49-F238E27FC236}">
                <a16:creationId xmlns:a16="http://schemas.microsoft.com/office/drawing/2014/main" id="{C90020FC-CBD8-465F-984F-783FB0C3063E}"/>
              </a:ext>
            </a:extLst>
          </p:cNvPr>
          <p:cNvSpPr>
            <a:spLocks noGrp="1"/>
          </p:cNvSpPr>
          <p:nvPr>
            <p:ph idx="1"/>
          </p:nvPr>
        </p:nvSpPr>
        <p:spPr/>
        <p:txBody>
          <a:bodyPr numCol="1"/>
          <a:lstStyle/>
          <a:p>
            <a:r>
              <a:rPr b="1" dirty="0" lang="en-US">
                <a:solidFill>
                  <a:schemeClr val="accent1"/>
                </a:solidFill>
              </a:rPr>
              <a:t>Clear</a:t>
            </a:r>
            <a:r>
              <a:rPr dirty="0" lang="en-US"/>
              <a:t>: Clear terminal</a:t>
            </a:r>
          </a:p>
          <a:p>
            <a:r>
              <a:rPr b="1" dirty="0" lang="en-US">
                <a:solidFill>
                  <a:schemeClr val="accent1"/>
                </a:solidFill>
              </a:rPr>
              <a:t>Man</a:t>
            </a:r>
            <a:r>
              <a:rPr dirty="0" lang="en-US"/>
              <a:t>: Access manual for all Linux commands</a:t>
            </a:r>
          </a:p>
          <a:p>
            <a:r>
              <a:rPr b="1" dirty="0" lang="en-US">
                <a:solidFill>
                  <a:schemeClr val="accent1"/>
                </a:solidFill>
              </a:rPr>
              <a:t>Grep</a:t>
            </a:r>
            <a:r>
              <a:rPr dirty="0" lang="en-US"/>
              <a:t>: Search for a specific string in an output</a:t>
            </a:r>
          </a:p>
          <a:p>
            <a:r>
              <a:rPr b="1" dirty="0" err="1" lang="en-US">
                <a:solidFill>
                  <a:schemeClr val="accent1"/>
                </a:solidFill>
              </a:rPr>
              <a:t>Wget</a:t>
            </a:r>
            <a:r>
              <a:rPr dirty="0" lang="en-US"/>
              <a:t>: download files from the internet.</a:t>
            </a:r>
          </a:p>
        </p:txBody>
      </p:sp>
    </p:spTree>
    <p:extLst>
      <p:ext uri="{BB962C8B-B14F-4D97-AF65-F5344CB8AC3E}">
        <p14:creationId xmlns:p14="http://schemas.microsoft.com/office/powerpoint/2010/main" val="909547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0D43C-6BF0-4BF7-B27B-E0D48A629CFE}"/>
              </a:ext>
            </a:extLst>
          </p:cNvPr>
          <p:cNvSpPr>
            <a:spLocks noGrp="1"/>
          </p:cNvSpPr>
          <p:nvPr>
            <p:ph type="title"/>
          </p:nvPr>
        </p:nvSpPr>
        <p:spPr/>
        <p:txBody>
          <a:bodyPr numCol="1"/>
          <a:lstStyle/>
          <a:p>
            <a:r>
              <a:rPr b="1" dirty="0" lang="en-US"/>
              <a:t>Let’s Test our new knowledge in CTF</a:t>
            </a:r>
          </a:p>
        </p:txBody>
      </p:sp>
      <p:sp>
        <p:nvSpPr>
          <p:cNvPr id="3" name="Content Placeholder 2">
            <a:extLst>
              <a:ext uri="{FF2B5EF4-FFF2-40B4-BE49-F238E27FC236}">
                <a16:creationId xmlns:a16="http://schemas.microsoft.com/office/drawing/2014/main" id="{542F56F2-192F-4B9D-AD1B-0ADC914147AF}"/>
              </a:ext>
            </a:extLst>
          </p:cNvPr>
          <p:cNvSpPr>
            <a:spLocks noGrp="1"/>
          </p:cNvSpPr>
          <p:nvPr>
            <p:ph idx="1"/>
          </p:nvPr>
        </p:nvSpPr>
        <p:spPr/>
        <p:txBody>
          <a:bodyPr numCol="1"/>
          <a:lstStyle/>
          <a:p>
            <a:r>
              <a:rPr dirty="0" lang="en-US"/>
              <a:t>Log in </a:t>
            </a:r>
            <a:r>
              <a:rPr dirty="0" err="1" lang="en-US"/>
              <a:t>PicoCTF</a:t>
            </a:r>
            <a:endParaRPr dirty="0" lang="en-US"/>
          </a:p>
          <a:p>
            <a:pPr lvl="1"/>
            <a:r>
              <a:rPr dirty="0" lang="en-US"/>
              <a:t>Fix_me.py</a:t>
            </a:r>
          </a:p>
          <a:p>
            <a:pPr lvl="1"/>
            <a:r>
              <a:rPr dirty="0" lang="en-US"/>
              <a:t>Fix_me_2.py</a:t>
            </a:r>
          </a:p>
          <a:p>
            <a:pPr lvl="1"/>
            <a:r>
              <a:rPr dirty="0" err="1" lang="en-US"/>
              <a:t>Scavenger_hunt</a:t>
            </a:r>
            <a:endParaRPr dirty="0" lang="en-US"/>
          </a:p>
          <a:p>
            <a:pPr lvl="1"/>
            <a:r>
              <a:rPr dirty="0" lang="en-US"/>
              <a:t>insp3ct0r</a:t>
            </a:r>
          </a:p>
        </p:txBody>
      </p:sp>
    </p:spTree>
    <p:extLst>
      <p:ext uri="{BB962C8B-B14F-4D97-AF65-F5344CB8AC3E}">
        <p14:creationId xmlns:p14="http://schemas.microsoft.com/office/powerpoint/2010/main" val="3124310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6C8BCB-2503-4EF2-9B4A-1DE43D60A262}"/>
              </a:ext>
            </a:extLst>
          </p:cNvPr>
          <p:cNvPicPr>
            <a:picLocks noChangeAspect="1"/>
          </p:cNvPicPr>
          <p:nvPr/>
        </p:nvPicPr>
        <p:blipFill rotWithShape="1">
          <a:blip r:embed="rId2"/>
          <a:srcRect b="5113" l="28980" r="32646" t="13592"/>
          <a:stretch/>
        </p:blipFill>
        <p:spPr>
          <a:xfrm>
            <a:off x="0" y="-8878"/>
            <a:ext cx="6096000" cy="6866878"/>
          </a:xfrm>
          <a:prstGeom prst="rect">
            <a:avLst/>
          </a:prstGeom>
        </p:spPr>
      </p:pic>
      <p:pic>
        <p:nvPicPr>
          <p:cNvPr id="4" name="Picture 3">
            <a:extLst>
              <a:ext uri="{FF2B5EF4-FFF2-40B4-BE49-F238E27FC236}">
                <a16:creationId xmlns:a16="http://schemas.microsoft.com/office/drawing/2014/main" id="{F37D9863-B732-46CE-B806-01838053B75E}"/>
              </a:ext>
            </a:extLst>
          </p:cNvPr>
          <p:cNvPicPr>
            <a:picLocks noChangeAspect="1"/>
          </p:cNvPicPr>
          <p:nvPr/>
        </p:nvPicPr>
        <p:blipFill rotWithShape="1">
          <a:blip r:embed="rId3"/>
          <a:srcRect b="5372" l="29418" r="26966" t="19288"/>
          <a:stretch/>
        </p:blipFill>
        <p:spPr>
          <a:xfrm>
            <a:off x="6096000" y="0"/>
            <a:ext cx="6096000" cy="6823510"/>
          </a:xfrm>
          <a:prstGeom prst="rect">
            <a:avLst/>
          </a:prstGeom>
        </p:spPr>
      </p:pic>
    </p:spTree>
    <p:extLst>
      <p:ext uri="{BB962C8B-B14F-4D97-AF65-F5344CB8AC3E}">
        <p14:creationId xmlns:p14="http://schemas.microsoft.com/office/powerpoint/2010/main" val="788205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8164C-9405-42F0-BEF4-8FC2135CB09C}"/>
              </a:ext>
            </a:extLst>
          </p:cNvPr>
          <p:cNvSpPr>
            <a:spLocks noGrp="1"/>
          </p:cNvSpPr>
          <p:nvPr>
            <p:ph type="title"/>
          </p:nvPr>
        </p:nvSpPr>
        <p:spPr/>
        <p:txBody>
          <a:bodyPr numCol="1"/>
          <a:lstStyle/>
          <a:p>
            <a:r>
              <a:rPr b="1" dirty="0" lang="en-US"/>
              <a:t>Core Reading</a:t>
            </a:r>
          </a:p>
        </p:txBody>
      </p:sp>
      <p:sp>
        <p:nvSpPr>
          <p:cNvPr id="3" name="Content Placeholder 2">
            <a:extLst>
              <a:ext uri="{FF2B5EF4-FFF2-40B4-BE49-F238E27FC236}">
                <a16:creationId xmlns:a16="http://schemas.microsoft.com/office/drawing/2014/main" id="{0F5FF4C7-AF0C-4652-B319-CE402362B291}"/>
              </a:ext>
            </a:extLst>
          </p:cNvPr>
          <p:cNvSpPr>
            <a:spLocks noGrp="1"/>
          </p:cNvSpPr>
          <p:nvPr>
            <p:ph idx="1"/>
          </p:nvPr>
        </p:nvSpPr>
        <p:spPr/>
        <p:txBody>
          <a:bodyPr numCol="1"/>
          <a:lstStyle/>
          <a:p>
            <a:r>
              <a:rPr b="1" dirty="0" lang="en-US"/>
              <a:t>PowerShell and Python together</a:t>
            </a:r>
            <a:r>
              <a:rPr dirty="0" lang="en-US"/>
              <a:t>: Chapters 1&amp; 2</a:t>
            </a:r>
          </a:p>
          <a:p>
            <a:r>
              <a:rPr b="1" dirty="0" lang="en-US"/>
              <a:t>Begin Ethical Hacking with Kali Linux</a:t>
            </a:r>
            <a:r>
              <a:rPr dirty="0" lang="en-US"/>
              <a:t>: Chapter 3</a:t>
            </a:r>
          </a:p>
          <a:p>
            <a:r>
              <a:rPr b="1"/>
              <a:t>Linux Basics for Hackers</a:t>
            </a:r>
            <a:r>
              <a:rPr/>
              <a:t> Chapters 5, 8 &amp; 17</a:t>
            </a:r>
          </a:p>
          <a:p>
            <a:r>
              <a:rPr b="1"/>
              <a:t>Bash guide for beginners</a:t>
            </a:r>
            <a:r>
              <a:rPr/>
              <a:t>: Chapter</a:t>
            </a:r>
          </a:p>
        </p:txBody>
      </p:sp>
    </p:spTree>
    <p:extLst>
      <p:ext uri="{BB962C8B-B14F-4D97-AF65-F5344CB8AC3E}">
        <p14:creationId xmlns:p14="http://schemas.microsoft.com/office/powerpoint/2010/main" val="1116590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49622-282D-463A-847F-EF5494F68A85}"/>
              </a:ext>
            </a:extLst>
          </p:cNvPr>
          <p:cNvSpPr>
            <a:spLocks noGrp="1"/>
          </p:cNvSpPr>
          <p:nvPr>
            <p:ph type="title"/>
          </p:nvPr>
        </p:nvSpPr>
        <p:spPr/>
        <p:txBody>
          <a:bodyPr numCol="1"/>
          <a:lstStyle/>
          <a:p>
            <a:r>
              <a:rPr b="1" dirty="0" lang="en-US"/>
              <a:t>Shell</a:t>
            </a:r>
          </a:p>
        </p:txBody>
      </p:sp>
      <p:sp>
        <p:nvSpPr>
          <p:cNvPr id="3" name="Content Placeholder 2">
            <a:extLst>
              <a:ext uri="{FF2B5EF4-FFF2-40B4-BE49-F238E27FC236}">
                <a16:creationId xmlns:a16="http://schemas.microsoft.com/office/drawing/2014/main" id="{16D29553-6C49-4D1A-A040-5BD91429A972}"/>
              </a:ext>
            </a:extLst>
          </p:cNvPr>
          <p:cNvSpPr>
            <a:spLocks noGrp="1"/>
          </p:cNvSpPr>
          <p:nvPr>
            <p:ph idx="1"/>
          </p:nvPr>
        </p:nvSpPr>
        <p:spPr>
          <a:xfrm>
            <a:off x="453618" y="2354926"/>
            <a:ext cx="11282662" cy="4152406"/>
          </a:xfrm>
        </p:spPr>
        <p:txBody>
          <a:bodyPr numCol="1">
            <a:normAutofit fontScale="92500"/>
          </a:bodyPr>
          <a:lstStyle/>
          <a:p>
            <a:r>
              <a:rPr dirty="0" lang="en-US"/>
              <a:t>A shell is a special user program that provides an interface for users to use operating system services. </a:t>
            </a:r>
          </a:p>
          <a:p>
            <a:r>
              <a:rPr dirty="0" lang="en-US"/>
              <a:t>Shell accepts human-readable commands from users and converts them into something which the kernel can understand.</a:t>
            </a:r>
          </a:p>
          <a:p>
            <a:r>
              <a:rPr dirty="0" lang="en-US"/>
              <a:t>The shell has many other names: </a:t>
            </a:r>
          </a:p>
          <a:p>
            <a:pPr lvl="1"/>
            <a:r>
              <a:rPr dirty="0" lang="en-US"/>
              <a:t>the terminal, the command prompt, bash…​</a:t>
            </a:r>
          </a:p>
          <a:p>
            <a:pPr lvl="1"/>
            <a:r>
              <a:rPr dirty="0" lang="en-US"/>
              <a:t>PowerShell, if you’re looking at Windows and feeling blue</a:t>
            </a:r>
          </a:p>
          <a:p>
            <a:r>
              <a:rPr dirty="0" err="1" lang="en-US"/>
              <a:t>picoCTF</a:t>
            </a:r>
            <a:r>
              <a:rPr dirty="0" lang="en-US"/>
              <a:t> account gets access to a web-based Linux shell.</a:t>
            </a:r>
          </a:p>
          <a:p>
            <a:r>
              <a:rPr dirty="0" lang="en-US"/>
              <a:t>Learning Shell for someone who has only "spoken" GUI is like learning a second language.</a:t>
            </a:r>
          </a:p>
          <a:p>
            <a:pPr lvl="1"/>
            <a:r>
              <a:rPr dirty="0" lang="en-US"/>
              <a:t>This is good news and bad news. </a:t>
            </a:r>
          </a:p>
          <a:p>
            <a:pPr lvl="2"/>
            <a:r>
              <a:rPr dirty="0" lang="en-US"/>
              <a:t>The good news is that Shell and GUI are languages for something you’ve been using for probably years, </a:t>
            </a:r>
          </a:p>
          <a:p>
            <a:pPr lvl="2"/>
            <a:r>
              <a:rPr dirty="0" lang="en-US"/>
              <a:t>but the bad news is there is a whole new vocabulary with only a handful of cognates (words that sound and mean the same in both languages) here and there.</a:t>
            </a:r>
          </a:p>
        </p:txBody>
      </p:sp>
    </p:spTree>
    <p:extLst>
      <p:ext uri="{BB962C8B-B14F-4D97-AF65-F5344CB8AC3E}">
        <p14:creationId xmlns:p14="http://schemas.microsoft.com/office/powerpoint/2010/main" val="3831094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F53B8-8095-4EBC-9D9C-3EC771675907}"/>
              </a:ext>
            </a:extLst>
          </p:cNvPr>
          <p:cNvSpPr>
            <a:spLocks noGrp="1"/>
          </p:cNvSpPr>
          <p:nvPr>
            <p:ph type="title"/>
          </p:nvPr>
        </p:nvSpPr>
        <p:spPr/>
        <p:txBody>
          <a:bodyPr numCol="1"/>
          <a:lstStyle/>
          <a:p>
            <a:r>
              <a:rPr dirty="0" lang="en-US"/>
              <a:t>PowerShell</a:t>
            </a:r>
          </a:p>
        </p:txBody>
      </p:sp>
      <p:sp>
        <p:nvSpPr>
          <p:cNvPr id="3" name="Content Placeholder 2">
            <a:extLst>
              <a:ext uri="{FF2B5EF4-FFF2-40B4-BE49-F238E27FC236}">
                <a16:creationId xmlns:a16="http://schemas.microsoft.com/office/drawing/2014/main" id="{710D317C-5422-4CD6-B74C-8EAC3167CD50}"/>
              </a:ext>
            </a:extLst>
          </p:cNvPr>
          <p:cNvSpPr>
            <a:spLocks noGrp="1"/>
          </p:cNvSpPr>
          <p:nvPr>
            <p:ph idx="1"/>
          </p:nvPr>
        </p:nvSpPr>
        <p:spPr>
          <a:xfrm>
            <a:off x="524640" y="2468032"/>
            <a:ext cx="10998576" cy="3416300"/>
          </a:xfrm>
        </p:spPr>
        <p:txBody>
          <a:bodyPr numCol="1"/>
          <a:lstStyle/>
          <a:p>
            <a:r>
              <a:rPr b="1" dirty="0" lang="en-US">
                <a:solidFill>
                  <a:schemeClr val="accent1"/>
                </a:solidFill>
              </a:rPr>
              <a:t>PowerShell</a:t>
            </a:r>
            <a:r>
              <a:rPr dirty="0" lang="en-US"/>
              <a:t> is a powerful command-line shell and scripting language developed by Microsoft for system administration, task automation, and configuration management. </a:t>
            </a:r>
          </a:p>
          <a:p>
            <a:r>
              <a:rPr dirty="0" lang="en-US"/>
              <a:t>It is designed to provide a more efficient and intuitive way to manage Windows environments, allowing administrators and developers to perform a wide range of tasks through command-line interface (CLI) commands and scripts</a:t>
            </a:r>
          </a:p>
          <a:p>
            <a:pPr lvl="1"/>
            <a:r>
              <a:rPr b="1" dirty="0" lang="en-US">
                <a:solidFill>
                  <a:schemeClr val="accent1"/>
                </a:solidFill>
              </a:rPr>
              <a:t>Cmdlets (Command-let)</a:t>
            </a:r>
            <a:r>
              <a:rPr dirty="0" lang="en-US"/>
              <a:t> are at the core of PowerShell's flexibility and power, enabling users to perform a wide range of tasks, from system administration to automation and scripting, in a consistent and efficient manner.</a:t>
            </a:r>
          </a:p>
        </p:txBody>
      </p:sp>
    </p:spTree>
    <p:extLst>
      <p:ext uri="{BB962C8B-B14F-4D97-AF65-F5344CB8AC3E}">
        <p14:creationId xmlns:p14="http://schemas.microsoft.com/office/powerpoint/2010/main" val="373084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082A1-F97C-43E6-895E-F40F5E8CF5BA}"/>
              </a:ext>
            </a:extLst>
          </p:cNvPr>
          <p:cNvSpPr>
            <a:spLocks noGrp="1"/>
          </p:cNvSpPr>
          <p:nvPr>
            <p:ph type="title"/>
          </p:nvPr>
        </p:nvSpPr>
        <p:spPr/>
        <p:txBody>
          <a:bodyPr numCol="1"/>
          <a:lstStyle/>
          <a:p>
            <a:r>
              <a:rPr b="1" dirty="0" lang="en-US"/>
              <a:t>Basic Cmdlets</a:t>
            </a:r>
          </a:p>
        </p:txBody>
      </p:sp>
      <p:sp>
        <p:nvSpPr>
          <p:cNvPr id="3" name="Content Placeholder 2">
            <a:extLst>
              <a:ext uri="{FF2B5EF4-FFF2-40B4-BE49-F238E27FC236}">
                <a16:creationId xmlns:a16="http://schemas.microsoft.com/office/drawing/2014/main" id="{53818ECB-DE98-409A-A27A-930BF86F9DA2}"/>
              </a:ext>
            </a:extLst>
          </p:cNvPr>
          <p:cNvSpPr>
            <a:spLocks noGrp="1"/>
          </p:cNvSpPr>
          <p:nvPr>
            <p:ph idx="1"/>
          </p:nvPr>
        </p:nvSpPr>
        <p:spPr>
          <a:xfrm>
            <a:off x="711071" y="2645585"/>
            <a:ext cx="10909799" cy="3416300"/>
          </a:xfrm>
        </p:spPr>
        <p:txBody>
          <a:bodyPr numCol="1">
            <a:normAutofit/>
          </a:bodyPr>
          <a:lstStyle/>
          <a:p>
            <a:r>
              <a:rPr b="1" dirty="0" lang="en-US">
                <a:solidFill>
                  <a:schemeClr val="accent1"/>
                </a:solidFill>
              </a:rPr>
              <a:t>Get-Command</a:t>
            </a:r>
            <a:r>
              <a:rPr dirty="0" lang="en-US"/>
              <a:t>: Lists all available cmdlets in PowerShell.</a:t>
            </a:r>
          </a:p>
          <a:p>
            <a:r>
              <a:rPr b="1" dirty="0" lang="en-US">
                <a:solidFill>
                  <a:schemeClr val="accent1"/>
                </a:solidFill>
              </a:rPr>
              <a:t>Get-Help</a:t>
            </a:r>
            <a:r>
              <a:rPr dirty="0" lang="en-US"/>
              <a:t>: Displays help information about PowerShell cmdlets and concepts.</a:t>
            </a:r>
          </a:p>
          <a:p>
            <a:r>
              <a:rPr b="1" dirty="0" lang="en-US">
                <a:solidFill>
                  <a:schemeClr val="accent1"/>
                </a:solidFill>
              </a:rPr>
              <a:t>Get-Process</a:t>
            </a:r>
            <a:r>
              <a:rPr dirty="0" lang="en-US"/>
              <a:t>: Retrieves information about running processes on the system.</a:t>
            </a:r>
          </a:p>
          <a:p>
            <a:r>
              <a:rPr b="1" dirty="0" lang="en-US">
                <a:solidFill>
                  <a:schemeClr val="accent1"/>
                </a:solidFill>
              </a:rPr>
              <a:t>Stop-Process:</a:t>
            </a:r>
            <a:r>
              <a:rPr dirty="0" lang="en-US"/>
              <a:t> Stops one or more running processes.</a:t>
            </a:r>
          </a:p>
          <a:p>
            <a:r>
              <a:rPr b="1" dirty="0" lang="en-US">
                <a:solidFill>
                  <a:schemeClr val="accent1"/>
                </a:solidFill>
              </a:rPr>
              <a:t>Get-Service</a:t>
            </a:r>
            <a:r>
              <a:rPr dirty="0" lang="en-US"/>
              <a:t>: Retrieves information about installed services on the system.</a:t>
            </a:r>
          </a:p>
          <a:p>
            <a:r>
              <a:rPr b="1" dirty="0" lang="en-US">
                <a:solidFill>
                  <a:schemeClr val="accent1"/>
                </a:solidFill>
              </a:rPr>
              <a:t>Start-Service</a:t>
            </a:r>
            <a:r>
              <a:rPr dirty="0" lang="en-US"/>
              <a:t>: Starts one or more stopped services.</a:t>
            </a:r>
          </a:p>
          <a:p>
            <a:r>
              <a:rPr b="1" dirty="0" lang="en-US">
                <a:solidFill>
                  <a:schemeClr val="accent1"/>
                </a:solidFill>
              </a:rPr>
              <a:t>Stop-Service</a:t>
            </a:r>
            <a:r>
              <a:rPr dirty="0" lang="en-US"/>
              <a:t>: Stops one or more running services.</a:t>
            </a:r>
          </a:p>
          <a:p>
            <a:r>
              <a:rPr b="1" dirty="0" lang="en-US">
                <a:solidFill>
                  <a:schemeClr val="accent1"/>
                </a:solidFill>
              </a:rPr>
              <a:t>Restart-Service:</a:t>
            </a:r>
            <a:r>
              <a:rPr dirty="0" lang="en-US"/>
              <a:t> Stops and then starts one or more services.</a:t>
            </a:r>
          </a:p>
          <a:p>
            <a:endParaRPr dirty="0" lang="en-US"/>
          </a:p>
          <a:p>
            <a:endParaRPr dirty="0" lang="en-US"/>
          </a:p>
          <a:p>
            <a:endParaRPr dirty="0" lang="en-US"/>
          </a:p>
        </p:txBody>
      </p:sp>
    </p:spTree>
    <p:extLst>
      <p:ext uri="{BB962C8B-B14F-4D97-AF65-F5344CB8AC3E}">
        <p14:creationId xmlns:p14="http://schemas.microsoft.com/office/powerpoint/2010/main" val="4002527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CCB6-A0BC-49C0-858F-C8701D198D9C}"/>
              </a:ext>
            </a:extLst>
          </p:cNvPr>
          <p:cNvSpPr>
            <a:spLocks noGrp="1"/>
          </p:cNvSpPr>
          <p:nvPr>
            <p:ph type="title"/>
          </p:nvPr>
        </p:nvSpPr>
        <p:spPr/>
        <p:txBody>
          <a:bodyPr numCol="1"/>
          <a:lstStyle/>
          <a:p>
            <a:r>
              <a:rPr dirty="0" lang="en-US"/>
              <a:t>…</a:t>
            </a:r>
          </a:p>
        </p:txBody>
      </p:sp>
      <p:sp>
        <p:nvSpPr>
          <p:cNvPr id="3" name="Content Placeholder 2">
            <a:extLst>
              <a:ext uri="{FF2B5EF4-FFF2-40B4-BE49-F238E27FC236}">
                <a16:creationId xmlns:a16="http://schemas.microsoft.com/office/drawing/2014/main" id="{6270C259-96D9-4E27-A044-58E82A109770}"/>
              </a:ext>
            </a:extLst>
          </p:cNvPr>
          <p:cNvSpPr>
            <a:spLocks noGrp="1"/>
          </p:cNvSpPr>
          <p:nvPr>
            <p:ph idx="1"/>
          </p:nvPr>
        </p:nvSpPr>
        <p:spPr>
          <a:xfrm>
            <a:off x="551273" y="2275025"/>
            <a:ext cx="10847655" cy="4196795"/>
          </a:xfrm>
        </p:spPr>
        <p:txBody>
          <a:bodyPr numCol="1">
            <a:normAutofit/>
          </a:bodyPr>
          <a:lstStyle/>
          <a:p>
            <a:r>
              <a:rPr b="1" dirty="0" lang="en-US">
                <a:solidFill>
                  <a:schemeClr val="accent1"/>
                </a:solidFill>
              </a:rPr>
              <a:t>Get-</a:t>
            </a:r>
            <a:r>
              <a:rPr b="1" dirty="0" err="1" lang="en-US">
                <a:solidFill>
                  <a:schemeClr val="accent1"/>
                </a:solidFill>
              </a:rPr>
              <a:t>EventLog</a:t>
            </a:r>
            <a:r>
              <a:rPr b="1" dirty="0" lang="en-US">
                <a:solidFill>
                  <a:schemeClr val="accent1"/>
                </a:solidFill>
              </a:rPr>
              <a:t>:</a:t>
            </a:r>
            <a:r>
              <a:rPr dirty="0" lang="en-US"/>
              <a:t> Retrieves events from event logs on the local or remote computer.</a:t>
            </a:r>
          </a:p>
          <a:p>
            <a:r>
              <a:rPr b="1" dirty="0" lang="en-US">
                <a:solidFill>
                  <a:schemeClr val="accent1"/>
                </a:solidFill>
              </a:rPr>
              <a:t>Clear-</a:t>
            </a:r>
            <a:r>
              <a:rPr b="1" dirty="0" err="1" lang="en-US">
                <a:solidFill>
                  <a:schemeClr val="accent1"/>
                </a:solidFill>
              </a:rPr>
              <a:t>EventLog</a:t>
            </a:r>
            <a:r>
              <a:rPr b="1" dirty="0" lang="en-US">
                <a:solidFill>
                  <a:schemeClr val="accent1"/>
                </a:solidFill>
              </a:rPr>
              <a:t>:</a:t>
            </a:r>
            <a:r>
              <a:rPr dirty="0" lang="en-US"/>
              <a:t> Clears one or more event logs.</a:t>
            </a:r>
          </a:p>
          <a:p>
            <a:r>
              <a:rPr b="1" dirty="0" err="1" lang="en-US">
                <a:solidFill>
                  <a:schemeClr val="accent1"/>
                </a:solidFill>
              </a:rPr>
              <a:t>wget</a:t>
            </a:r>
            <a:r>
              <a:rPr dirty="0" lang="en-US"/>
              <a:t> is a versatile tool for downloading files from the web, and its command-line interface makes it suitable for use in scripts and automation tasks. It is widely used by system administrators, developers, and power users for various downloading needs.</a:t>
            </a:r>
          </a:p>
        </p:txBody>
      </p:sp>
    </p:spTree>
    <p:extLst>
      <p:ext uri="{BB962C8B-B14F-4D97-AF65-F5344CB8AC3E}">
        <p14:creationId xmlns:p14="http://schemas.microsoft.com/office/powerpoint/2010/main" val="304524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79C5-18E4-4E8E-9A4F-5745E74BDF58}"/>
              </a:ext>
            </a:extLst>
          </p:cNvPr>
          <p:cNvSpPr>
            <a:spLocks noGrp="1"/>
          </p:cNvSpPr>
          <p:nvPr>
            <p:ph type="title"/>
          </p:nvPr>
        </p:nvSpPr>
        <p:spPr/>
        <p:txBody>
          <a:bodyPr numCol="1"/>
          <a:lstStyle/>
          <a:p>
            <a:r>
              <a:rPr b="1" dirty="0" lang="en-US"/>
              <a:t>PowerShell commands commonly used for security-related tasks</a:t>
            </a:r>
          </a:p>
        </p:txBody>
      </p:sp>
      <p:sp>
        <p:nvSpPr>
          <p:cNvPr id="3" name="Content Placeholder 2">
            <a:extLst>
              <a:ext uri="{FF2B5EF4-FFF2-40B4-BE49-F238E27FC236}">
                <a16:creationId xmlns:a16="http://schemas.microsoft.com/office/drawing/2014/main" id="{1C773661-B691-4EC1-8BAD-3BF808634224}"/>
              </a:ext>
            </a:extLst>
          </p:cNvPr>
          <p:cNvSpPr>
            <a:spLocks noGrp="1"/>
          </p:cNvSpPr>
          <p:nvPr>
            <p:ph idx="1"/>
          </p:nvPr>
        </p:nvSpPr>
        <p:spPr>
          <a:xfrm>
            <a:off x="444741" y="2363803"/>
            <a:ext cx="11371438" cy="4001486"/>
          </a:xfrm>
        </p:spPr>
        <p:txBody>
          <a:bodyPr numCol="1">
            <a:normAutofit fontScale="92500" lnSpcReduction="10000"/>
          </a:bodyPr>
          <a:lstStyle/>
          <a:p>
            <a:r>
              <a:rPr b="1" dirty="0" lang="en-US">
                <a:solidFill>
                  <a:schemeClr val="accent1"/>
                </a:solidFill>
              </a:rPr>
              <a:t>Get-</a:t>
            </a:r>
            <a:r>
              <a:rPr b="1" dirty="0" err="1" lang="en-US">
                <a:solidFill>
                  <a:schemeClr val="accent1"/>
                </a:solidFill>
              </a:rPr>
              <a:t>ExecutionPolicy</a:t>
            </a:r>
            <a:r>
              <a:rPr b="1" dirty="0" lang="en-US">
                <a:solidFill>
                  <a:schemeClr val="accent1"/>
                </a:solidFill>
              </a:rPr>
              <a:t>: </a:t>
            </a:r>
            <a:r>
              <a:rPr dirty="0" lang="en-US"/>
              <a:t>Retrieves the current execution policy settings, determining the PowerShell script restrictions.</a:t>
            </a:r>
          </a:p>
          <a:p>
            <a:r>
              <a:rPr b="1" dirty="0" lang="en-US">
                <a:solidFill>
                  <a:schemeClr val="accent1"/>
                </a:solidFill>
              </a:rPr>
              <a:t>Set-</a:t>
            </a:r>
            <a:r>
              <a:rPr b="1" dirty="0" err="1" lang="en-US">
                <a:solidFill>
                  <a:schemeClr val="accent1"/>
                </a:solidFill>
              </a:rPr>
              <a:t>ExecutionPolicy</a:t>
            </a:r>
            <a:r>
              <a:rPr b="1" dirty="0" lang="en-US">
                <a:solidFill>
                  <a:schemeClr val="accent1"/>
                </a:solidFill>
              </a:rPr>
              <a:t>: </a:t>
            </a:r>
            <a:r>
              <a:rPr dirty="0" lang="en-US"/>
              <a:t>Sets the execution policy for PowerShell scripts to control the level of security for script execution.</a:t>
            </a:r>
          </a:p>
          <a:p>
            <a:r>
              <a:rPr b="1" dirty="0" lang="en-US">
                <a:solidFill>
                  <a:schemeClr val="accent1"/>
                </a:solidFill>
              </a:rPr>
              <a:t>Get-</a:t>
            </a:r>
            <a:r>
              <a:rPr b="1" dirty="0" err="1" lang="en-US">
                <a:solidFill>
                  <a:schemeClr val="accent1"/>
                </a:solidFill>
              </a:rPr>
              <a:t>Acl</a:t>
            </a:r>
            <a:r>
              <a:rPr dirty="0" lang="en-US"/>
              <a:t>: Retrieves the access control list (ACL) for a file or directory, showing the permissions granted to users and groups.</a:t>
            </a:r>
          </a:p>
          <a:p>
            <a:r>
              <a:rPr b="1" dirty="0" lang="en-US">
                <a:solidFill>
                  <a:schemeClr val="accent1"/>
                </a:solidFill>
              </a:rPr>
              <a:t>Set-</a:t>
            </a:r>
            <a:r>
              <a:rPr b="1" dirty="0" err="1" lang="en-US">
                <a:solidFill>
                  <a:schemeClr val="accent1"/>
                </a:solidFill>
              </a:rPr>
              <a:t>Acl</a:t>
            </a:r>
            <a:r>
              <a:rPr dirty="0" lang="en-US"/>
              <a:t>: Sets a file or directory's access control list (ACL), allowing users to modify permissions and security settings.</a:t>
            </a:r>
          </a:p>
          <a:p>
            <a:r>
              <a:rPr b="1" dirty="0" lang="en-US">
                <a:solidFill>
                  <a:schemeClr val="accent1"/>
                </a:solidFill>
              </a:rPr>
              <a:t>Get-</a:t>
            </a:r>
            <a:r>
              <a:rPr b="1" dirty="0" err="1" lang="en-US">
                <a:solidFill>
                  <a:schemeClr val="accent1"/>
                </a:solidFill>
              </a:rPr>
              <a:t>AuthenticodeSignature</a:t>
            </a:r>
            <a:r>
              <a:rPr b="1" dirty="0" lang="en-US">
                <a:solidFill>
                  <a:schemeClr val="accent1"/>
                </a:solidFill>
              </a:rPr>
              <a:t>:</a:t>
            </a:r>
            <a:r>
              <a:rPr dirty="0" lang="en-US"/>
              <a:t> Retrieves the digital signature information for a file, helping to verify its authenticity and integrity.</a:t>
            </a:r>
          </a:p>
          <a:p>
            <a:r>
              <a:rPr b="1" dirty="0" lang="en-US">
                <a:solidFill>
                  <a:schemeClr val="accent1"/>
                </a:solidFill>
              </a:rPr>
              <a:t>Get-</a:t>
            </a:r>
            <a:r>
              <a:rPr b="1" dirty="0" err="1" lang="en-US">
                <a:solidFill>
                  <a:schemeClr val="accent1"/>
                </a:solidFill>
              </a:rPr>
              <a:t>ChildItem</a:t>
            </a:r>
            <a:r>
              <a:rPr b="1" dirty="0" lang="en-US">
                <a:solidFill>
                  <a:schemeClr val="accent1"/>
                </a:solidFill>
              </a:rPr>
              <a:t> -Recurse | Where-Object {$.Attributes -match "Hidden" -or $.Attributes -match "System"}: </a:t>
            </a:r>
            <a:r>
              <a:rPr dirty="0" lang="en-US"/>
              <a:t>Retrieves hidden or system files and directories recursively, allowing users to identify potentially hidden threats or malicious files.</a:t>
            </a:r>
          </a:p>
        </p:txBody>
      </p:sp>
    </p:spTree>
    <p:extLst>
      <p:ext uri="{BB962C8B-B14F-4D97-AF65-F5344CB8AC3E}">
        <p14:creationId xmlns:p14="http://schemas.microsoft.com/office/powerpoint/2010/main" val="909403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FC5E-67DF-48E2-A776-5ACBB6315063}"/>
              </a:ext>
            </a:extLst>
          </p:cNvPr>
          <p:cNvSpPr>
            <a:spLocks noGrp="1"/>
          </p:cNvSpPr>
          <p:nvPr>
            <p:ph type="title"/>
          </p:nvPr>
        </p:nvSpPr>
        <p:spPr/>
        <p:txBody>
          <a:bodyPr numCol="1"/>
          <a:lstStyle/>
          <a:p>
            <a:r>
              <a:rPr dirty="0" lang="en-US"/>
              <a:t>…</a:t>
            </a:r>
          </a:p>
        </p:txBody>
      </p:sp>
      <p:sp>
        <p:nvSpPr>
          <p:cNvPr id="3" name="Content Placeholder 2">
            <a:extLst>
              <a:ext uri="{FF2B5EF4-FFF2-40B4-BE49-F238E27FC236}">
                <a16:creationId xmlns:a16="http://schemas.microsoft.com/office/drawing/2014/main" id="{85922B01-4627-40A6-9137-2AB5E7C3D592}"/>
              </a:ext>
            </a:extLst>
          </p:cNvPr>
          <p:cNvSpPr>
            <a:spLocks noGrp="1"/>
          </p:cNvSpPr>
          <p:nvPr>
            <p:ph idx="1"/>
          </p:nvPr>
        </p:nvSpPr>
        <p:spPr>
          <a:xfrm>
            <a:off x="515762" y="2468032"/>
            <a:ext cx="11158374" cy="3416300"/>
          </a:xfrm>
        </p:spPr>
        <p:txBody>
          <a:bodyPr numCol="1">
            <a:normAutofit/>
          </a:bodyPr>
          <a:lstStyle/>
          <a:p>
            <a:r>
              <a:rPr b="1" dirty="0" lang="en-US">
                <a:solidFill>
                  <a:schemeClr val="accent1"/>
                </a:solidFill>
              </a:rPr>
              <a:t>Get-Command -Module Defender: </a:t>
            </a:r>
            <a:r>
              <a:rPr dirty="0" lang="en-US"/>
              <a:t>Lists all cmdlets available in the Windows Defender module, providing access to security-related commands for managing Windows Defender antivirus settings and scans.</a:t>
            </a:r>
          </a:p>
          <a:p>
            <a:r>
              <a:rPr b="1" dirty="0" lang="en-US">
                <a:solidFill>
                  <a:schemeClr val="accent1"/>
                </a:solidFill>
              </a:rPr>
              <a:t>Get-</a:t>
            </a:r>
            <a:r>
              <a:rPr b="1" dirty="0" err="1" lang="en-US">
                <a:solidFill>
                  <a:schemeClr val="accent1"/>
                </a:solidFill>
              </a:rPr>
              <a:t>EventLog</a:t>
            </a:r>
            <a:r>
              <a:rPr b="1" dirty="0" lang="en-US">
                <a:solidFill>
                  <a:schemeClr val="accent1"/>
                </a:solidFill>
              </a:rPr>
              <a:t> -</a:t>
            </a:r>
            <a:r>
              <a:rPr b="1" dirty="0" err="1" lang="en-US">
                <a:solidFill>
                  <a:schemeClr val="accent1"/>
                </a:solidFill>
              </a:rPr>
              <a:t>LogName</a:t>
            </a:r>
            <a:r>
              <a:rPr b="1" dirty="0" lang="en-US">
                <a:solidFill>
                  <a:schemeClr val="accent1"/>
                </a:solidFill>
              </a:rPr>
              <a:t> Security: </a:t>
            </a:r>
            <a:r>
              <a:rPr dirty="0" lang="en-US"/>
              <a:t>Retrieves security-related events from the Windows security event log, allowing users to monitor security events and detect suspicious activities.</a:t>
            </a:r>
          </a:p>
          <a:p>
            <a:r>
              <a:rPr b="1" dirty="0" lang="en-US">
                <a:solidFill>
                  <a:schemeClr val="accent1"/>
                </a:solidFill>
              </a:rPr>
              <a:t>Get-</a:t>
            </a:r>
            <a:r>
              <a:rPr b="1" dirty="0" err="1" lang="en-US">
                <a:solidFill>
                  <a:schemeClr val="accent1"/>
                </a:solidFill>
              </a:rPr>
              <a:t>WinEvent</a:t>
            </a:r>
            <a:r>
              <a:rPr b="1" dirty="0" lang="en-US">
                <a:solidFill>
                  <a:schemeClr val="accent1"/>
                </a:solidFill>
              </a:rPr>
              <a:t> -</a:t>
            </a:r>
            <a:r>
              <a:rPr b="1" dirty="0" err="1" lang="en-US">
                <a:solidFill>
                  <a:schemeClr val="accent1"/>
                </a:solidFill>
              </a:rPr>
              <a:t>LogName</a:t>
            </a:r>
            <a:r>
              <a:rPr b="1" dirty="0" lang="en-US">
                <a:solidFill>
                  <a:schemeClr val="accent1"/>
                </a:solidFill>
              </a:rPr>
              <a:t> Security -</a:t>
            </a:r>
            <a:r>
              <a:rPr b="1" dirty="0" err="1" lang="en-US">
                <a:solidFill>
                  <a:schemeClr val="accent1"/>
                </a:solidFill>
              </a:rPr>
              <a:t>MaxEvents</a:t>
            </a:r>
            <a:r>
              <a:rPr b="1" dirty="0" lang="en-US">
                <a:solidFill>
                  <a:schemeClr val="accent1"/>
                </a:solidFill>
              </a:rPr>
              <a:t> 1000</a:t>
            </a:r>
            <a:r>
              <a:rPr dirty="0" lang="en-US"/>
              <a:t>: Retrieves a specified number of security-related events from the Windows event log, allowing users to analyze recent security events.</a:t>
            </a:r>
          </a:p>
          <a:p>
            <a:endParaRPr dirty="0" lang="en-US"/>
          </a:p>
        </p:txBody>
      </p:sp>
    </p:spTree>
    <p:extLst>
      <p:ext uri="{BB962C8B-B14F-4D97-AF65-F5344CB8AC3E}">
        <p14:creationId xmlns:p14="http://schemas.microsoft.com/office/powerpoint/2010/main" val="3449088020"/>
      </p:ext>
    </p:extLst>
  </p:cSld>
  <p:clrMapOvr>
    <a:masterClrMapping/>
  </p:clrMapOvr>
</p:sld>
</file>

<file path=ppt/theme/_rels/theme1.xml.rels><?xml version="1.0" encoding="UTF-8" standalone="yes"?><Relationships xmlns="http://schemas.openxmlformats.org/package/2006/relationships"><Relationship Id="rId1" Target="../media/image1.jpeg" Type="http://schemas.openxmlformats.org/officeDocument/2006/relationships/image"/></Relationships>
</file>

<file path=ppt/theme/theme1.xml><?xml version="1.0" encoding="utf-8"?>
<a:theme xmlns:a="http://schemas.openxmlformats.org/drawingml/2006/main" name="Ion Boardroom">
  <a:themeElements>
    <a:clrScheme name="Ion Boardroom">
      <a:dk1>
        <a:sysClr lastClr="000000" val="windowText"/>
      </a:dk1>
      <a:lt1>
        <a:sysClr lastClr="FFFFFF" val="window"/>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panose="020B0502020202020204"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panose="020B0502020202020204"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algn="ctr" cap="rnd" cmpd="sng" w="9525">
          <a:solidFill>
            <a:schemeClr val="phClr"/>
          </a:solidFill>
          <a:prstDash val="solid"/>
        </a:ln>
        <a:ln algn="ctr" cap="rnd" cmpd="sng" w="19050">
          <a:solidFill>
            <a:schemeClr val="phClr"/>
          </a:solidFill>
          <a:prstDash val="solid"/>
        </a:ln>
        <a:ln algn="ctr" cap="rnd" cmpd="sng" w="28575">
          <a:solidFill>
            <a:schemeClr val="phClr"/>
          </a:solidFill>
          <a:prstDash val="solid"/>
        </a:ln>
      </a:lnStyleLst>
      <a:effectStyleLst>
        <a:effectStyle>
          <a:effectLst/>
        </a:effectStyle>
        <a:effectStyle>
          <a:effectLst>
            <a:outerShdw blurRad="38100" dir="5400000" dist="25400" rotWithShape="0">
              <a:srgbClr val="000000">
                <a:alpha val="45000"/>
              </a:srgbClr>
            </a:outerShdw>
          </a:effectLst>
        </a:effectStyle>
        <a:effectStyle>
          <a:effectLst>
            <a:outerShdw blurRad="63500" dir="5400000" dist="38100" rotWithShape="0">
              <a:srgbClr val="000000">
                <a:alpha val="60000"/>
              </a:srgbClr>
            </a:outerShdw>
          </a:effectLst>
          <a:scene3d>
            <a:camera prst="orthographicFront">
              <a:rot lat="0" lon="0" rev="0"/>
            </a:camera>
            <a:lightRig dir="tl" rig="threePt"/>
          </a:scene3d>
          <a:sp3d prstMaterial="plastic">
            <a:bevelT h="0" w="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b="100000" l="45000" r="125000" t="65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id="{FC33163D-4339-46B1-8EED-24C834239D99}" name="Ion Boardroom"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Words>1242</Words>
  <Paragraphs>87</Paragraphs>
  <Slides>16</Slides>
  <Notes>0</Notes>
  <TotalTime>2650</TotalTime>
  <HiddenSlides>0</HiddenSlides>
  <MMClips>0</MMClips>
  <ScaleCrop>false</ScaleCrop>
  <HeadingPairs>
    <vt:vector baseType="variant" size="6">
      <vt:variant>
        <vt:lpstr>Fonts Used</vt:lpstr>
      </vt:variant>
      <vt:variant>
        <vt:i4>4</vt:i4>
      </vt:variant>
      <vt:variant>
        <vt:lpstr>Theme</vt:lpstr>
      </vt:variant>
      <vt:variant>
        <vt:i4>1</vt:i4>
      </vt:variant>
      <vt:variant>
        <vt:lpstr>Slide Titles</vt:lpstr>
      </vt:variant>
      <vt:variant>
        <vt:i4>16</vt:i4>
      </vt:variant>
    </vt:vector>
  </HeadingPairs>
  <TitlesOfParts>
    <vt:vector baseType="lpstr" size="21">
      <vt:lpstr>Arial</vt:lpstr>
      <vt:lpstr>Century Gothic</vt:lpstr>
      <vt:lpstr>Courier New</vt:lpstr>
      <vt:lpstr>Wingdings 3</vt:lpstr>
      <vt:lpstr>Ion Boardroom</vt:lpstr>
      <vt:lpstr>Computer &amp; Information Security</vt:lpstr>
      <vt:lpstr>PowerPoint Presentation</vt:lpstr>
      <vt:lpstr>Core Reading</vt:lpstr>
      <vt:lpstr>Shell</vt:lpstr>
      <vt:lpstr>PowerShell</vt:lpstr>
      <vt:lpstr>Basic Cmdlets</vt:lpstr>
      <vt:lpstr>…</vt:lpstr>
      <vt:lpstr>PowerShell commands commonly used for security-related tasks</vt:lpstr>
      <vt:lpstr>…</vt:lpstr>
      <vt:lpstr>PowerPoint Presentation</vt:lpstr>
      <vt:lpstr>PowerPoint Presentation</vt:lpstr>
      <vt:lpstr>Take Home Messege</vt:lpstr>
      <vt:lpstr>Why should I take the trouble to learn Linux commands?</vt:lpstr>
      <vt:lpstr>Elementary Linux Commands</vt:lpstr>
      <vt:lpstr>PowerPoint Presentation</vt:lpstr>
      <vt:lpstr>Let’s Test our new knowledge in CTF</vt:lpstr>
    </vt:vector>
  </TitlesOfParts>
  <LinksUpToDate>false</LinksUpToDate>
  <SharedDoc>false</SharedDoc>
  <HyperlinksChanged>false</HyperlinksChanged>
  <Application>Microsoft Office PowerPoint</Application>
  <AppVersion>16.0000</AppVersion>
  <PresentationFormat>Widescreen</PresentationFormat>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2024-03-03T17:02:48Z</dcterms:created>
  <dc:creator>Dalitso Chindipha</dc:creator>
  <cp:lastModifiedBy>Dalitso Chindipha</cp:lastModifiedBy>
  <dcterms:modified xsi:type="dcterms:W3CDTF">2024-03-05T13:13:08Z</dcterms:modified>
  <cp:revision>39</cp:revision>
  <dc:title>Computer &amp; Information Security</dc:title>
</cp:coreProperties>
</file>