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9" d="100"/>
          <a:sy n="99" d="100"/>
        </p:scale>
        <p:origin x="1056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203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18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6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531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715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7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299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75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55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843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28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Capstone Step 4 – Data Exploration &amp; Enrichment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Focus: Cleaning, enriching, and validating the soundtrack dataset.</a:t>
            </a:r>
          </a:p>
          <a:p>
            <a:r>
              <a:rPr sz="2000"/>
              <a:t>Goal: Prepare high-quality, joinable data for downstream analysis.</a:t>
            </a:r>
          </a:p>
          <a:p>
            <a:r>
              <a:rPr sz="2000"/>
              <a:t>Source data: MusicBrainz, TMDb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Column Homogeneity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✔ All key tables (7 MusicBrainz + 3 TMDb) validated</a:t>
            </a:r>
          </a:p>
          <a:p>
            <a:r>
              <a:rPr sz="2000"/>
              <a:t>✔ No mixed types or null structure issues</a:t>
            </a:r>
          </a:p>
          <a:p>
            <a:r>
              <a:rPr sz="2000"/>
              <a:t>Checked using both Python and PostgreSQL SQL queries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Cleaning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Cleaned and UTF-8 normalized raw TSVs (MusicBrainz)</a:t>
            </a:r>
          </a:p>
          <a:p>
            <a:r>
              <a:rPr sz="2000"/>
              <a:t>Used `clean_title()` to normalize soundtrack/movie titles</a:t>
            </a:r>
          </a:p>
          <a:p>
            <a:r>
              <a:rPr sz="2000"/>
              <a:t>Handled nulls, mojibake, and extraneous delimiters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TMDb Enrichment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06: Fetch top movies via API</a:t>
            </a:r>
          </a:p>
          <a:p>
            <a:r>
              <a:rPr sz="2000"/>
              <a:t>07: Enrich with metadata and genres</a:t>
            </a:r>
          </a:p>
          <a:p>
            <a:r>
              <a:rPr sz="2000"/>
              <a:t>08–09: Normalize genres into relational structure</a:t>
            </a:r>
          </a:p>
          <a:p>
            <a:r>
              <a:rPr sz="2000"/>
              <a:t>10: Fuzzy match movies to soundtracks (with manual override fallback)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Fuzzy Matching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RapidFuzz used to score TMDb–MusicBrainz title similarity</a:t>
            </a:r>
          </a:p>
          <a:p>
            <a:r>
              <a:rPr sz="2000"/>
              <a:t>Supplemented with TMDb alt-titles, year-based filtering</a:t>
            </a:r>
          </a:p>
          <a:p>
            <a:r>
              <a:rPr sz="2000"/>
              <a:t>Final matches achieved via three-stage pipeline: substring → alt → fuzzy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Schema (ERD)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PostgreSQL schema reflects normalized relationships</a:t>
            </a:r>
          </a:p>
          <a:p>
            <a:r>
              <a:rPr sz="2000"/>
              <a:t>Supports joins across movie metadata and soundtracks</a:t>
            </a:r>
          </a:p>
          <a:p>
            <a:r>
              <a:rPr sz="2000"/>
              <a:t>Includes `tmdb_movie_genre`, `release_group`, and mapping tables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✔ Cleaned, deduplicated, and validated data</a:t>
            </a:r>
          </a:p>
          <a:p>
            <a:r>
              <a:rPr sz="2000"/>
              <a:t>✔ Fully joinable schema across all enrichment sources</a:t>
            </a:r>
          </a:p>
          <a:p>
            <a:r>
              <a:rPr sz="2000"/>
              <a:t>✔ Ready for SQL analysis, feature engineering, and dashboarding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/>
              <a:t>Model soundtrack diversity over time</a:t>
            </a:r>
          </a:p>
          <a:p>
            <a:r>
              <a:rPr sz="2000"/>
              <a:t>Explore soundtrack genre frequency by decade</a:t>
            </a:r>
          </a:p>
          <a:p>
            <a:r>
              <a:rPr sz="2000"/>
              <a:t>Assess relationship between genre diversity and film popularity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251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Capstone Step 4 – Data Exploration &amp; Enrichment</vt:lpstr>
      <vt:lpstr>Column Homogeneity Checks</vt:lpstr>
      <vt:lpstr>Cleaning Strategy</vt:lpstr>
      <vt:lpstr>TMDb Enrichment Workflow</vt:lpstr>
      <vt:lpstr>Fuzzy Matching Logic</vt:lpstr>
      <vt:lpstr>Final Schema (ERD)</vt:lpstr>
      <vt:lpstr>Step 4 Outcome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Mark Holahan</cp:lastModifiedBy>
  <cp:revision>2</cp:revision>
  <dcterms:created xsi:type="dcterms:W3CDTF">2013-01-27T09:14:16Z</dcterms:created>
  <dcterms:modified xsi:type="dcterms:W3CDTF">2025-04-13T03:04:21Z</dcterms:modified>
  <cp:category/>
</cp:coreProperties>
</file>