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  <p:sldId id="271" r:id="rId17"/>
    <p:sldId id="278" r:id="rId18"/>
    <p:sldId id="272" r:id="rId19"/>
    <p:sldId id="273" r:id="rId20"/>
    <p:sldId id="274" r:id="rId21"/>
    <p:sldId id="276" r:id="rId22"/>
    <p:sldId id="277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5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AAD19-53F8-4A27-98D1-E86ED06171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40E1AE-F19B-48C5-9F90-93F3DAA9AC66}">
      <dgm:prSet/>
      <dgm:spPr/>
      <dgm:t>
        <a:bodyPr/>
        <a:lstStyle/>
        <a:p>
          <a:r>
            <a:rPr lang="en-US" b="1"/>
            <a:t>Key Achievements:</a:t>
          </a:r>
          <a:endParaRPr lang="en-US"/>
        </a:p>
      </dgm:t>
    </dgm:pt>
    <dgm:pt modelId="{F10B7C1C-1A66-4148-8F40-522B179AF8A2}" type="parTrans" cxnId="{E8CD2F86-DA28-47CE-B621-5ECFFB10DA0F}">
      <dgm:prSet/>
      <dgm:spPr/>
      <dgm:t>
        <a:bodyPr/>
        <a:lstStyle/>
        <a:p>
          <a:endParaRPr lang="en-US"/>
        </a:p>
      </dgm:t>
    </dgm:pt>
    <dgm:pt modelId="{E857E9DF-AF22-4D66-8D05-E4CF509CFD42}" type="sibTrans" cxnId="{E8CD2F86-DA28-47CE-B621-5ECFFB10DA0F}">
      <dgm:prSet/>
      <dgm:spPr/>
      <dgm:t>
        <a:bodyPr/>
        <a:lstStyle/>
        <a:p>
          <a:endParaRPr lang="en-US"/>
        </a:p>
      </dgm:t>
    </dgm:pt>
    <dgm:pt modelId="{055E7806-63C1-4BD2-807F-612D882181E4}">
      <dgm:prSet/>
      <dgm:spPr/>
      <dgm:t>
        <a:bodyPr/>
        <a:lstStyle/>
        <a:p>
          <a:r>
            <a:rPr lang="en-US"/>
            <a:t>Verified both extractors completed end-to-end with Parquet outputs in /raw/tmdb/ and /raw/discogs/.</a:t>
          </a:r>
        </a:p>
      </dgm:t>
    </dgm:pt>
    <dgm:pt modelId="{50344D74-361D-4354-B1FB-C1F9D4522167}" type="parTrans" cxnId="{4194DFDF-EAC9-4E27-A895-D1A6716EFD19}">
      <dgm:prSet/>
      <dgm:spPr/>
      <dgm:t>
        <a:bodyPr/>
        <a:lstStyle/>
        <a:p>
          <a:endParaRPr lang="en-US"/>
        </a:p>
      </dgm:t>
    </dgm:pt>
    <dgm:pt modelId="{58F99AAB-45A3-456A-A299-69271AF94DE7}" type="sibTrans" cxnId="{4194DFDF-EAC9-4E27-A895-D1A6716EFD19}">
      <dgm:prSet/>
      <dgm:spPr/>
      <dgm:t>
        <a:bodyPr/>
        <a:lstStyle/>
        <a:p>
          <a:endParaRPr lang="en-US"/>
        </a:p>
      </dgm:t>
    </dgm:pt>
    <dgm:pt modelId="{4C762FCB-56CC-4790-8AE7-A6C0D8B2AAB0}">
      <dgm:prSet/>
      <dgm:spPr/>
      <dgm:t>
        <a:bodyPr/>
        <a:lstStyle/>
        <a:p>
          <a:r>
            <a:rPr lang="en-US"/>
            <a:t>Achieved approximately </a:t>
          </a:r>
          <a:r>
            <a:rPr lang="en-US" b="1"/>
            <a:t>3.5× faster runtime</a:t>
          </a:r>
          <a:r>
            <a:rPr lang="en-US"/>
            <a:t> and significantly higher I/O throughput on large datasets.</a:t>
          </a:r>
        </a:p>
      </dgm:t>
    </dgm:pt>
    <dgm:pt modelId="{53A2756F-8CD0-4977-AFE9-D058129D2777}" type="parTrans" cxnId="{308DE92E-1C82-4CAF-A0D9-6601ADDC906B}">
      <dgm:prSet/>
      <dgm:spPr/>
      <dgm:t>
        <a:bodyPr/>
        <a:lstStyle/>
        <a:p>
          <a:endParaRPr lang="en-US"/>
        </a:p>
      </dgm:t>
    </dgm:pt>
    <dgm:pt modelId="{AB868BC1-F324-46A5-83B9-EE34F3C8FD74}" type="sibTrans" cxnId="{308DE92E-1C82-4CAF-A0D9-6601ADDC906B}">
      <dgm:prSet/>
      <dgm:spPr/>
      <dgm:t>
        <a:bodyPr/>
        <a:lstStyle/>
        <a:p>
          <a:endParaRPr lang="en-US"/>
        </a:p>
      </dgm:t>
    </dgm:pt>
    <dgm:pt modelId="{AFE8937B-1060-4662-A0F2-437495447EFF}" type="pres">
      <dgm:prSet presAssocID="{418AAD19-53F8-4A27-98D1-E86ED0617131}" presName="root" presStyleCnt="0">
        <dgm:presLayoutVars>
          <dgm:dir/>
          <dgm:resizeHandles val="exact"/>
        </dgm:presLayoutVars>
      </dgm:prSet>
      <dgm:spPr/>
    </dgm:pt>
    <dgm:pt modelId="{71F9DDE4-3A31-479B-BED3-3CA0FB42EDA9}" type="pres">
      <dgm:prSet presAssocID="{4D40E1AE-F19B-48C5-9F90-93F3DAA9AC66}" presName="compNode" presStyleCnt="0"/>
      <dgm:spPr/>
    </dgm:pt>
    <dgm:pt modelId="{376C3B23-F7C3-4B3E-B335-C8B677E481FA}" type="pres">
      <dgm:prSet presAssocID="{4D40E1AE-F19B-48C5-9F90-93F3DAA9AC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B3FD2D6-BE72-4C5D-A9C6-785CBF844CF4}" type="pres">
      <dgm:prSet presAssocID="{4D40E1AE-F19B-48C5-9F90-93F3DAA9AC66}" presName="spaceRect" presStyleCnt="0"/>
      <dgm:spPr/>
    </dgm:pt>
    <dgm:pt modelId="{21A251B6-0DDB-4BD3-97D6-354B2676AC84}" type="pres">
      <dgm:prSet presAssocID="{4D40E1AE-F19B-48C5-9F90-93F3DAA9AC66}" presName="textRect" presStyleLbl="revTx" presStyleIdx="0" presStyleCnt="3">
        <dgm:presLayoutVars>
          <dgm:chMax val="1"/>
          <dgm:chPref val="1"/>
        </dgm:presLayoutVars>
      </dgm:prSet>
      <dgm:spPr/>
    </dgm:pt>
    <dgm:pt modelId="{D75A78AA-EB31-4FDF-9E1F-481C11407BE5}" type="pres">
      <dgm:prSet presAssocID="{E857E9DF-AF22-4D66-8D05-E4CF509CFD42}" presName="sibTrans" presStyleCnt="0"/>
      <dgm:spPr/>
    </dgm:pt>
    <dgm:pt modelId="{85905EED-5918-4B9A-9DFE-00E64258FE8A}" type="pres">
      <dgm:prSet presAssocID="{055E7806-63C1-4BD2-807F-612D882181E4}" presName="compNode" presStyleCnt="0"/>
      <dgm:spPr/>
    </dgm:pt>
    <dgm:pt modelId="{F1DDE64A-196E-48D2-8182-D5D3C79729FA}" type="pres">
      <dgm:prSet presAssocID="{055E7806-63C1-4BD2-807F-612D882181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00115F2-8B60-411C-BA1C-C8BB5191951D}" type="pres">
      <dgm:prSet presAssocID="{055E7806-63C1-4BD2-807F-612D882181E4}" presName="spaceRect" presStyleCnt="0"/>
      <dgm:spPr/>
    </dgm:pt>
    <dgm:pt modelId="{0EA1AA20-FBCB-401E-A171-00F46A418BA6}" type="pres">
      <dgm:prSet presAssocID="{055E7806-63C1-4BD2-807F-612D882181E4}" presName="textRect" presStyleLbl="revTx" presStyleIdx="1" presStyleCnt="3">
        <dgm:presLayoutVars>
          <dgm:chMax val="1"/>
          <dgm:chPref val="1"/>
        </dgm:presLayoutVars>
      </dgm:prSet>
      <dgm:spPr/>
    </dgm:pt>
    <dgm:pt modelId="{BC4AE067-2457-4A1F-9A98-80B3F43D5244}" type="pres">
      <dgm:prSet presAssocID="{58F99AAB-45A3-456A-A299-69271AF94DE7}" presName="sibTrans" presStyleCnt="0"/>
      <dgm:spPr/>
    </dgm:pt>
    <dgm:pt modelId="{428E9964-63E5-46F2-83AC-EDB7BD9AAF27}" type="pres">
      <dgm:prSet presAssocID="{4C762FCB-56CC-4790-8AE7-A6C0D8B2AAB0}" presName="compNode" presStyleCnt="0"/>
      <dgm:spPr/>
    </dgm:pt>
    <dgm:pt modelId="{DE354F38-292F-4AE3-814A-3C7E2DEE4F1B}" type="pres">
      <dgm:prSet presAssocID="{4C762FCB-56CC-4790-8AE7-A6C0D8B2AA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836BB0-9259-425B-814B-61FBCE6429FB}" type="pres">
      <dgm:prSet presAssocID="{4C762FCB-56CC-4790-8AE7-A6C0D8B2AAB0}" presName="spaceRect" presStyleCnt="0"/>
      <dgm:spPr/>
    </dgm:pt>
    <dgm:pt modelId="{B5DD8300-092D-40CC-B50C-977582A0ABCD}" type="pres">
      <dgm:prSet presAssocID="{4C762FCB-56CC-4790-8AE7-A6C0D8B2A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83682D-0E01-45D6-B4AC-B6CCEB65D8D4}" type="presOf" srcId="{4D40E1AE-F19B-48C5-9F90-93F3DAA9AC66}" destId="{21A251B6-0DDB-4BD3-97D6-354B2676AC84}" srcOrd="0" destOrd="0" presId="urn:microsoft.com/office/officeart/2018/2/layout/IconLabelList"/>
    <dgm:cxn modelId="{308DE92E-1C82-4CAF-A0D9-6601ADDC906B}" srcId="{418AAD19-53F8-4A27-98D1-E86ED0617131}" destId="{4C762FCB-56CC-4790-8AE7-A6C0D8B2AAB0}" srcOrd="2" destOrd="0" parTransId="{53A2756F-8CD0-4977-AFE9-D058129D2777}" sibTransId="{AB868BC1-F324-46A5-83B9-EE34F3C8FD74}"/>
    <dgm:cxn modelId="{025C4367-348D-4F3B-86D1-3D8C76D3B699}" type="presOf" srcId="{055E7806-63C1-4BD2-807F-612D882181E4}" destId="{0EA1AA20-FBCB-401E-A171-00F46A418BA6}" srcOrd="0" destOrd="0" presId="urn:microsoft.com/office/officeart/2018/2/layout/IconLabelList"/>
    <dgm:cxn modelId="{E8CD2F86-DA28-47CE-B621-5ECFFB10DA0F}" srcId="{418AAD19-53F8-4A27-98D1-E86ED0617131}" destId="{4D40E1AE-F19B-48C5-9F90-93F3DAA9AC66}" srcOrd="0" destOrd="0" parTransId="{F10B7C1C-1A66-4148-8F40-522B179AF8A2}" sibTransId="{E857E9DF-AF22-4D66-8D05-E4CF509CFD42}"/>
    <dgm:cxn modelId="{854635CA-598D-4387-A7DD-F7A06D5C5B90}" type="presOf" srcId="{418AAD19-53F8-4A27-98D1-E86ED0617131}" destId="{AFE8937B-1060-4662-A0F2-437495447EFF}" srcOrd="0" destOrd="0" presId="urn:microsoft.com/office/officeart/2018/2/layout/IconLabelList"/>
    <dgm:cxn modelId="{4194DFDF-EAC9-4E27-A895-D1A6716EFD19}" srcId="{418AAD19-53F8-4A27-98D1-E86ED0617131}" destId="{055E7806-63C1-4BD2-807F-612D882181E4}" srcOrd="1" destOrd="0" parTransId="{50344D74-361D-4354-B1FB-C1F9D4522167}" sibTransId="{58F99AAB-45A3-456A-A299-69271AF94DE7}"/>
    <dgm:cxn modelId="{5E3755F9-76F7-472F-8281-68CED613CE5A}" type="presOf" srcId="{4C762FCB-56CC-4790-8AE7-A6C0D8B2AAB0}" destId="{B5DD8300-092D-40CC-B50C-977582A0ABCD}" srcOrd="0" destOrd="0" presId="urn:microsoft.com/office/officeart/2018/2/layout/IconLabelList"/>
    <dgm:cxn modelId="{87E195B5-45BC-4672-B413-21D87079AA62}" type="presParOf" srcId="{AFE8937B-1060-4662-A0F2-437495447EFF}" destId="{71F9DDE4-3A31-479B-BED3-3CA0FB42EDA9}" srcOrd="0" destOrd="0" presId="urn:microsoft.com/office/officeart/2018/2/layout/IconLabelList"/>
    <dgm:cxn modelId="{395578D4-8A58-4635-9B2D-497F8A515D2C}" type="presParOf" srcId="{71F9DDE4-3A31-479B-BED3-3CA0FB42EDA9}" destId="{376C3B23-F7C3-4B3E-B335-C8B677E481FA}" srcOrd="0" destOrd="0" presId="urn:microsoft.com/office/officeart/2018/2/layout/IconLabelList"/>
    <dgm:cxn modelId="{6540AB39-CBA1-4837-8FFE-6E3FD237C72D}" type="presParOf" srcId="{71F9DDE4-3A31-479B-BED3-3CA0FB42EDA9}" destId="{EB3FD2D6-BE72-4C5D-A9C6-785CBF844CF4}" srcOrd="1" destOrd="0" presId="urn:microsoft.com/office/officeart/2018/2/layout/IconLabelList"/>
    <dgm:cxn modelId="{5C337C2F-5DD0-46DD-B614-BAB08874377A}" type="presParOf" srcId="{71F9DDE4-3A31-479B-BED3-3CA0FB42EDA9}" destId="{21A251B6-0DDB-4BD3-97D6-354B2676AC84}" srcOrd="2" destOrd="0" presId="urn:microsoft.com/office/officeart/2018/2/layout/IconLabelList"/>
    <dgm:cxn modelId="{06DE65D6-91D3-4856-8307-A05A7F9B449C}" type="presParOf" srcId="{AFE8937B-1060-4662-A0F2-437495447EFF}" destId="{D75A78AA-EB31-4FDF-9E1F-481C11407BE5}" srcOrd="1" destOrd="0" presId="urn:microsoft.com/office/officeart/2018/2/layout/IconLabelList"/>
    <dgm:cxn modelId="{CE3EE172-7C3F-416F-AC64-50801D5704DB}" type="presParOf" srcId="{AFE8937B-1060-4662-A0F2-437495447EFF}" destId="{85905EED-5918-4B9A-9DFE-00E64258FE8A}" srcOrd="2" destOrd="0" presId="urn:microsoft.com/office/officeart/2018/2/layout/IconLabelList"/>
    <dgm:cxn modelId="{5CED716A-E2B2-448C-BC2F-F002D9F52EF5}" type="presParOf" srcId="{85905EED-5918-4B9A-9DFE-00E64258FE8A}" destId="{F1DDE64A-196E-48D2-8182-D5D3C79729FA}" srcOrd="0" destOrd="0" presId="urn:microsoft.com/office/officeart/2018/2/layout/IconLabelList"/>
    <dgm:cxn modelId="{19C83EE2-647D-406C-8F18-F611E8BE8930}" type="presParOf" srcId="{85905EED-5918-4B9A-9DFE-00E64258FE8A}" destId="{500115F2-8B60-411C-BA1C-C8BB5191951D}" srcOrd="1" destOrd="0" presId="urn:microsoft.com/office/officeart/2018/2/layout/IconLabelList"/>
    <dgm:cxn modelId="{9E5D3FBD-9B6A-4132-8EAB-8963C6E06FE8}" type="presParOf" srcId="{85905EED-5918-4B9A-9DFE-00E64258FE8A}" destId="{0EA1AA20-FBCB-401E-A171-00F46A418BA6}" srcOrd="2" destOrd="0" presId="urn:microsoft.com/office/officeart/2018/2/layout/IconLabelList"/>
    <dgm:cxn modelId="{9E2A13BA-9BE6-424E-8A4B-78D098DE08B5}" type="presParOf" srcId="{AFE8937B-1060-4662-A0F2-437495447EFF}" destId="{BC4AE067-2457-4A1F-9A98-80B3F43D5244}" srcOrd="3" destOrd="0" presId="urn:microsoft.com/office/officeart/2018/2/layout/IconLabelList"/>
    <dgm:cxn modelId="{2D8B735D-BE91-48DA-A61C-FB7340F2F193}" type="presParOf" srcId="{AFE8937B-1060-4662-A0F2-437495447EFF}" destId="{428E9964-63E5-46F2-83AC-EDB7BD9AAF27}" srcOrd="4" destOrd="0" presId="urn:microsoft.com/office/officeart/2018/2/layout/IconLabelList"/>
    <dgm:cxn modelId="{DEB0FDAE-F34B-4682-8F7A-215B7C2C96ED}" type="presParOf" srcId="{428E9964-63E5-46F2-83AC-EDB7BD9AAF27}" destId="{DE354F38-292F-4AE3-814A-3C7E2DEE4F1B}" srcOrd="0" destOrd="0" presId="urn:microsoft.com/office/officeart/2018/2/layout/IconLabelList"/>
    <dgm:cxn modelId="{80C94696-BC09-4B51-A560-B70BF96812E2}" type="presParOf" srcId="{428E9964-63E5-46F2-83AC-EDB7BD9AAF27}" destId="{6C836BB0-9259-425B-814B-61FBCE6429FB}" srcOrd="1" destOrd="0" presId="urn:microsoft.com/office/officeart/2018/2/layout/IconLabelList"/>
    <dgm:cxn modelId="{5D6F4AC9-1674-48F0-B00B-2380B732B3BA}" type="presParOf" srcId="{428E9964-63E5-46F2-83AC-EDB7BD9AAF27}" destId="{B5DD8300-092D-40CC-B50C-977582A0AB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34869-E721-4119-A36C-7155D29A2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EEFA7-84B3-4738-9076-47FF7CFDA74A}">
      <dgm:prSet/>
      <dgm:spPr/>
      <dgm:t>
        <a:bodyPr/>
        <a:lstStyle/>
        <a:p>
          <a:r>
            <a:rPr lang="en-US" b="1"/>
            <a:t>Cluster Configuration:</a:t>
          </a:r>
          <a:endParaRPr lang="en-US"/>
        </a:p>
      </dgm:t>
    </dgm:pt>
    <dgm:pt modelId="{01596D0F-63AB-4B70-AF23-BA6FAD9C1678}" type="parTrans" cxnId="{A1580E78-82E9-4CDD-AFA2-82CBC1510CF7}">
      <dgm:prSet/>
      <dgm:spPr/>
      <dgm:t>
        <a:bodyPr/>
        <a:lstStyle/>
        <a:p>
          <a:endParaRPr lang="en-US"/>
        </a:p>
      </dgm:t>
    </dgm:pt>
    <dgm:pt modelId="{AC4FA775-E670-4100-A0B2-0F812FB82989}" type="sibTrans" cxnId="{A1580E78-82E9-4CDD-AFA2-82CBC1510CF7}">
      <dgm:prSet/>
      <dgm:spPr/>
      <dgm:t>
        <a:bodyPr/>
        <a:lstStyle/>
        <a:p>
          <a:endParaRPr lang="en-US"/>
        </a:p>
      </dgm:t>
    </dgm:pt>
    <dgm:pt modelId="{DDD67617-EC6D-4D33-9901-2403BE9AD819}">
      <dgm:prSet/>
      <dgm:spPr/>
      <dgm:t>
        <a:bodyPr/>
        <a:lstStyle/>
        <a:p>
          <a:r>
            <a:rPr lang="en-US" b="1"/>
            <a:t>Cluster Name:</a:t>
          </a:r>
          <a:r>
            <a:rPr lang="en-US"/>
            <a:t> capstone-blob-cluster</a:t>
          </a:r>
        </a:p>
      </dgm:t>
    </dgm:pt>
    <dgm:pt modelId="{33CC0712-5CF9-482C-A620-BB16ED37C0CE}" type="parTrans" cxnId="{9A1633FB-53A5-4412-816A-5F36586522A6}">
      <dgm:prSet/>
      <dgm:spPr/>
      <dgm:t>
        <a:bodyPr/>
        <a:lstStyle/>
        <a:p>
          <a:endParaRPr lang="en-US"/>
        </a:p>
      </dgm:t>
    </dgm:pt>
    <dgm:pt modelId="{F51515FA-1F79-42F4-BAE2-0DAB9B721B06}" type="sibTrans" cxnId="{9A1633FB-53A5-4412-816A-5F36586522A6}">
      <dgm:prSet/>
      <dgm:spPr/>
      <dgm:t>
        <a:bodyPr/>
        <a:lstStyle/>
        <a:p>
          <a:endParaRPr lang="en-US"/>
        </a:p>
      </dgm:t>
    </dgm:pt>
    <dgm:pt modelId="{CD464711-5E03-4FD0-B50B-49C61FF4EB69}">
      <dgm:prSet/>
      <dgm:spPr/>
      <dgm:t>
        <a:bodyPr/>
        <a:lstStyle/>
        <a:p>
          <a:r>
            <a:rPr lang="en-US" b="1"/>
            <a:t>Runtime:</a:t>
          </a:r>
          <a:r>
            <a:rPr lang="en-US"/>
            <a:t> Databricks 14.3 LTS (Photon + Scala 2.12)</a:t>
          </a:r>
        </a:p>
      </dgm:t>
    </dgm:pt>
    <dgm:pt modelId="{8C181A21-D5D2-42A4-91AB-9456F935384C}" type="parTrans" cxnId="{D8D21922-8269-4B10-90FA-751C182176AB}">
      <dgm:prSet/>
      <dgm:spPr/>
      <dgm:t>
        <a:bodyPr/>
        <a:lstStyle/>
        <a:p>
          <a:endParaRPr lang="en-US"/>
        </a:p>
      </dgm:t>
    </dgm:pt>
    <dgm:pt modelId="{40B4C0A7-3BDE-4BBB-8F91-3FFCFC827B71}" type="sibTrans" cxnId="{D8D21922-8269-4B10-90FA-751C182176AB}">
      <dgm:prSet/>
      <dgm:spPr/>
      <dgm:t>
        <a:bodyPr/>
        <a:lstStyle/>
        <a:p>
          <a:endParaRPr lang="en-US"/>
        </a:p>
      </dgm:t>
    </dgm:pt>
    <dgm:pt modelId="{2BBEFD58-41ED-423A-80C2-2D8B28CD27B8}">
      <dgm:prSet/>
      <dgm:spPr/>
      <dgm:t>
        <a:bodyPr/>
        <a:lstStyle/>
        <a:p>
          <a:r>
            <a:rPr lang="en-US" b="1"/>
            <a:t>Node Type:</a:t>
          </a:r>
          <a:r>
            <a:rPr lang="en-US"/>
            <a:t> Standard_DS3_v2 (driver + workers)</a:t>
          </a:r>
        </a:p>
      </dgm:t>
    </dgm:pt>
    <dgm:pt modelId="{04D61D68-2FBF-40B3-BF7F-BC4E82C13783}" type="parTrans" cxnId="{133C783B-AF12-48A8-8491-A62239322DB0}">
      <dgm:prSet/>
      <dgm:spPr/>
      <dgm:t>
        <a:bodyPr/>
        <a:lstStyle/>
        <a:p>
          <a:endParaRPr lang="en-US"/>
        </a:p>
      </dgm:t>
    </dgm:pt>
    <dgm:pt modelId="{85717CC7-D892-4421-9EBC-17CB4C6B2274}" type="sibTrans" cxnId="{133C783B-AF12-48A8-8491-A62239322DB0}">
      <dgm:prSet/>
      <dgm:spPr/>
      <dgm:t>
        <a:bodyPr/>
        <a:lstStyle/>
        <a:p>
          <a:endParaRPr lang="en-US"/>
        </a:p>
      </dgm:t>
    </dgm:pt>
    <dgm:pt modelId="{65B78334-BA1B-4249-A7C2-209984444FAC}">
      <dgm:prSet/>
      <dgm:spPr/>
      <dgm:t>
        <a:bodyPr/>
        <a:lstStyle/>
        <a:p>
          <a:r>
            <a:rPr lang="en-US" b="1"/>
            <a:t>Autoscaling:</a:t>
          </a:r>
          <a:r>
            <a:rPr lang="en-US"/>
            <a:t> Enabled (1–3 nodes)</a:t>
          </a:r>
        </a:p>
      </dgm:t>
    </dgm:pt>
    <dgm:pt modelId="{85A31DCF-DED5-436F-A14C-CD28B8846863}" type="parTrans" cxnId="{910A4B9E-6084-4224-B3DF-445C309E52A4}">
      <dgm:prSet/>
      <dgm:spPr/>
      <dgm:t>
        <a:bodyPr/>
        <a:lstStyle/>
        <a:p>
          <a:endParaRPr lang="en-US"/>
        </a:p>
      </dgm:t>
    </dgm:pt>
    <dgm:pt modelId="{EF85F3C9-187F-495D-8F60-EBDE66C1C23E}" type="sibTrans" cxnId="{910A4B9E-6084-4224-B3DF-445C309E52A4}">
      <dgm:prSet/>
      <dgm:spPr/>
      <dgm:t>
        <a:bodyPr/>
        <a:lstStyle/>
        <a:p>
          <a:endParaRPr lang="en-US"/>
        </a:p>
      </dgm:t>
    </dgm:pt>
    <dgm:pt modelId="{EFFCCEB2-D794-4F92-B42C-B78F442A7FE1}">
      <dgm:prSet/>
      <dgm:spPr/>
      <dgm:t>
        <a:bodyPr/>
        <a:lstStyle/>
        <a:p>
          <a:r>
            <a:rPr lang="en-US" b="1"/>
            <a:t>Storage:</a:t>
          </a:r>
          <a:r>
            <a:rPr lang="en-US"/>
            <a:t> External ADLS Gen2 container markcapstoneadls/raw</a:t>
          </a:r>
        </a:p>
      </dgm:t>
    </dgm:pt>
    <dgm:pt modelId="{0D6381C3-8696-41F7-9264-D3161F94FDC3}" type="parTrans" cxnId="{6E98788F-4CF8-493C-9919-43183AEEA213}">
      <dgm:prSet/>
      <dgm:spPr/>
      <dgm:t>
        <a:bodyPr/>
        <a:lstStyle/>
        <a:p>
          <a:endParaRPr lang="en-US"/>
        </a:p>
      </dgm:t>
    </dgm:pt>
    <dgm:pt modelId="{4C7F0AC7-B63B-40A8-A2C2-E86549DD6524}" type="sibTrans" cxnId="{6E98788F-4CF8-493C-9919-43183AEEA213}">
      <dgm:prSet/>
      <dgm:spPr/>
      <dgm:t>
        <a:bodyPr/>
        <a:lstStyle/>
        <a:p>
          <a:endParaRPr lang="en-US"/>
        </a:p>
      </dgm:t>
    </dgm:pt>
    <dgm:pt modelId="{3E4ECBC3-ADA0-4E41-81E9-36F49774A588}">
      <dgm:prSet/>
      <dgm:spPr/>
      <dgm:t>
        <a:bodyPr/>
        <a:lstStyle/>
        <a:p>
          <a:r>
            <a:rPr lang="en-US" b="1"/>
            <a:t>Authentication:</a:t>
          </a:r>
          <a:r>
            <a:rPr lang="en-US"/>
            <a:t> Managed Identity (markcapstoneadls_credential) validated for all access modes.</a:t>
          </a:r>
        </a:p>
      </dgm:t>
    </dgm:pt>
    <dgm:pt modelId="{03F99004-A28A-4374-9D13-623FC77AC8FA}" type="parTrans" cxnId="{05638281-5666-4DED-9EB9-21C3B4444642}">
      <dgm:prSet/>
      <dgm:spPr/>
      <dgm:t>
        <a:bodyPr/>
        <a:lstStyle/>
        <a:p>
          <a:endParaRPr lang="en-US"/>
        </a:p>
      </dgm:t>
    </dgm:pt>
    <dgm:pt modelId="{C762AEC9-510E-413C-9EF1-396E11C3138E}" type="sibTrans" cxnId="{05638281-5666-4DED-9EB9-21C3B4444642}">
      <dgm:prSet/>
      <dgm:spPr/>
      <dgm:t>
        <a:bodyPr/>
        <a:lstStyle/>
        <a:p>
          <a:endParaRPr lang="en-US"/>
        </a:p>
      </dgm:t>
    </dgm:pt>
    <dgm:pt modelId="{C1B54D14-C203-4921-B933-54AD10E109C4}" type="pres">
      <dgm:prSet presAssocID="{8EE34869-E721-4119-A36C-7155D29A2A6C}" presName="root" presStyleCnt="0">
        <dgm:presLayoutVars>
          <dgm:dir/>
          <dgm:resizeHandles val="exact"/>
        </dgm:presLayoutVars>
      </dgm:prSet>
      <dgm:spPr/>
    </dgm:pt>
    <dgm:pt modelId="{A3CEBEEA-A738-43BB-AFFE-84447E46C6C2}" type="pres">
      <dgm:prSet presAssocID="{6C0EEFA7-84B3-4738-9076-47FF7CFDA74A}" presName="compNode" presStyleCnt="0"/>
      <dgm:spPr/>
    </dgm:pt>
    <dgm:pt modelId="{5433EC3A-E536-42D5-B942-0DD376D6DFD3}" type="pres">
      <dgm:prSet presAssocID="{6C0EEFA7-84B3-4738-9076-47FF7CFDA74A}" presName="bgRect" presStyleLbl="bgShp" presStyleIdx="0" presStyleCnt="7"/>
      <dgm:spPr/>
    </dgm:pt>
    <dgm:pt modelId="{5DAAB07A-99C8-422C-AA55-256A5C346127}" type="pres">
      <dgm:prSet presAssocID="{6C0EEFA7-84B3-4738-9076-47FF7CFDA7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9DDA8B-4B9B-4BDD-AB7A-DE2C145E85E4}" type="pres">
      <dgm:prSet presAssocID="{6C0EEFA7-84B3-4738-9076-47FF7CFDA74A}" presName="spaceRect" presStyleCnt="0"/>
      <dgm:spPr/>
    </dgm:pt>
    <dgm:pt modelId="{62897AF0-D03C-43A0-9E68-05B79D3C23C0}" type="pres">
      <dgm:prSet presAssocID="{6C0EEFA7-84B3-4738-9076-47FF7CFDA74A}" presName="parTx" presStyleLbl="revTx" presStyleIdx="0" presStyleCnt="7">
        <dgm:presLayoutVars>
          <dgm:chMax val="0"/>
          <dgm:chPref val="0"/>
        </dgm:presLayoutVars>
      </dgm:prSet>
      <dgm:spPr/>
    </dgm:pt>
    <dgm:pt modelId="{2307EA8D-716C-4284-8D3C-2B7E45A7C35E}" type="pres">
      <dgm:prSet presAssocID="{AC4FA775-E670-4100-A0B2-0F812FB82989}" presName="sibTrans" presStyleCnt="0"/>
      <dgm:spPr/>
    </dgm:pt>
    <dgm:pt modelId="{95D102D7-7B3C-4887-851E-5153DF03A783}" type="pres">
      <dgm:prSet presAssocID="{DDD67617-EC6D-4D33-9901-2403BE9AD819}" presName="compNode" presStyleCnt="0"/>
      <dgm:spPr/>
    </dgm:pt>
    <dgm:pt modelId="{BE71159B-16C9-47A2-BD93-F003ADF04BA1}" type="pres">
      <dgm:prSet presAssocID="{DDD67617-EC6D-4D33-9901-2403BE9AD819}" presName="bgRect" presStyleLbl="bgShp" presStyleIdx="1" presStyleCnt="7"/>
      <dgm:spPr/>
    </dgm:pt>
    <dgm:pt modelId="{E90CC7F9-9D21-4483-8717-589CE971DE2F}" type="pres">
      <dgm:prSet presAssocID="{DDD67617-EC6D-4D33-9901-2403BE9AD81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DB24FF7-A5EC-44E4-84F2-6023F465B8E9}" type="pres">
      <dgm:prSet presAssocID="{DDD67617-EC6D-4D33-9901-2403BE9AD819}" presName="spaceRect" presStyleCnt="0"/>
      <dgm:spPr/>
    </dgm:pt>
    <dgm:pt modelId="{FD39409C-5585-435E-992D-A8D6221C11BD}" type="pres">
      <dgm:prSet presAssocID="{DDD67617-EC6D-4D33-9901-2403BE9AD819}" presName="parTx" presStyleLbl="revTx" presStyleIdx="1" presStyleCnt="7">
        <dgm:presLayoutVars>
          <dgm:chMax val="0"/>
          <dgm:chPref val="0"/>
        </dgm:presLayoutVars>
      </dgm:prSet>
      <dgm:spPr/>
    </dgm:pt>
    <dgm:pt modelId="{44B8E724-1EED-4012-AE9A-0E945F18D377}" type="pres">
      <dgm:prSet presAssocID="{F51515FA-1F79-42F4-BAE2-0DAB9B721B06}" presName="sibTrans" presStyleCnt="0"/>
      <dgm:spPr/>
    </dgm:pt>
    <dgm:pt modelId="{F15DD179-DB2F-4077-B508-8F9F2E34ADB1}" type="pres">
      <dgm:prSet presAssocID="{CD464711-5E03-4FD0-B50B-49C61FF4EB69}" presName="compNode" presStyleCnt="0"/>
      <dgm:spPr/>
    </dgm:pt>
    <dgm:pt modelId="{32379A34-09CC-4F5C-B227-72C0FA26349C}" type="pres">
      <dgm:prSet presAssocID="{CD464711-5E03-4FD0-B50B-49C61FF4EB69}" presName="bgRect" presStyleLbl="bgShp" presStyleIdx="2" presStyleCnt="7"/>
      <dgm:spPr/>
    </dgm:pt>
    <dgm:pt modelId="{18EE1508-5C93-4FC5-A355-B0F23D5F4CB3}" type="pres">
      <dgm:prSet presAssocID="{CD464711-5E03-4FD0-B50B-49C61FF4EB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1C837FCA-257E-48BE-A48A-8FABFEDE0939}" type="pres">
      <dgm:prSet presAssocID="{CD464711-5E03-4FD0-B50B-49C61FF4EB69}" presName="spaceRect" presStyleCnt="0"/>
      <dgm:spPr/>
    </dgm:pt>
    <dgm:pt modelId="{3C731401-B255-4C3A-A12F-3230313BE68C}" type="pres">
      <dgm:prSet presAssocID="{CD464711-5E03-4FD0-B50B-49C61FF4EB69}" presName="parTx" presStyleLbl="revTx" presStyleIdx="2" presStyleCnt="7">
        <dgm:presLayoutVars>
          <dgm:chMax val="0"/>
          <dgm:chPref val="0"/>
        </dgm:presLayoutVars>
      </dgm:prSet>
      <dgm:spPr/>
    </dgm:pt>
    <dgm:pt modelId="{822F603E-20E8-4E45-8824-D48FFAD858DE}" type="pres">
      <dgm:prSet presAssocID="{40B4C0A7-3BDE-4BBB-8F91-3FFCFC827B71}" presName="sibTrans" presStyleCnt="0"/>
      <dgm:spPr/>
    </dgm:pt>
    <dgm:pt modelId="{9ACE01A6-88C7-4381-8D80-E28D93094099}" type="pres">
      <dgm:prSet presAssocID="{2BBEFD58-41ED-423A-80C2-2D8B28CD27B8}" presName="compNode" presStyleCnt="0"/>
      <dgm:spPr/>
    </dgm:pt>
    <dgm:pt modelId="{CB62D9DE-2319-4B0D-8D2B-B1B12B706D56}" type="pres">
      <dgm:prSet presAssocID="{2BBEFD58-41ED-423A-80C2-2D8B28CD27B8}" presName="bgRect" presStyleLbl="bgShp" presStyleIdx="3" presStyleCnt="7"/>
      <dgm:spPr/>
    </dgm:pt>
    <dgm:pt modelId="{6B27825C-7947-4CCC-9C15-1C7A4A7765CD}" type="pres">
      <dgm:prSet presAssocID="{2BBEFD58-41ED-423A-80C2-2D8B28CD27B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0F3622F-B0E9-4A9F-8D31-8749C0A971A3}" type="pres">
      <dgm:prSet presAssocID="{2BBEFD58-41ED-423A-80C2-2D8B28CD27B8}" presName="spaceRect" presStyleCnt="0"/>
      <dgm:spPr/>
    </dgm:pt>
    <dgm:pt modelId="{2194A3E9-3E9D-4646-B21E-7B73FDA0B19A}" type="pres">
      <dgm:prSet presAssocID="{2BBEFD58-41ED-423A-80C2-2D8B28CD27B8}" presName="parTx" presStyleLbl="revTx" presStyleIdx="3" presStyleCnt="7">
        <dgm:presLayoutVars>
          <dgm:chMax val="0"/>
          <dgm:chPref val="0"/>
        </dgm:presLayoutVars>
      </dgm:prSet>
      <dgm:spPr/>
    </dgm:pt>
    <dgm:pt modelId="{FF454242-1F34-4E3F-9B36-2827D00C061F}" type="pres">
      <dgm:prSet presAssocID="{85717CC7-D892-4421-9EBC-17CB4C6B2274}" presName="sibTrans" presStyleCnt="0"/>
      <dgm:spPr/>
    </dgm:pt>
    <dgm:pt modelId="{A2648DF8-62E9-4B76-88C6-6AED8D2C01E4}" type="pres">
      <dgm:prSet presAssocID="{65B78334-BA1B-4249-A7C2-209984444FAC}" presName="compNode" presStyleCnt="0"/>
      <dgm:spPr/>
    </dgm:pt>
    <dgm:pt modelId="{2E06AFEF-AF9E-48E5-ABD9-E7CE03365A60}" type="pres">
      <dgm:prSet presAssocID="{65B78334-BA1B-4249-A7C2-209984444FAC}" presName="bgRect" presStyleLbl="bgShp" presStyleIdx="4" presStyleCnt="7"/>
      <dgm:spPr/>
    </dgm:pt>
    <dgm:pt modelId="{938E296C-2964-451F-ACC9-1A27A604EB0F}" type="pres">
      <dgm:prSet presAssocID="{65B78334-BA1B-4249-A7C2-209984444FA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C174F53-F4C1-4735-98D2-A5B98E931A57}" type="pres">
      <dgm:prSet presAssocID="{65B78334-BA1B-4249-A7C2-209984444FAC}" presName="spaceRect" presStyleCnt="0"/>
      <dgm:spPr/>
    </dgm:pt>
    <dgm:pt modelId="{0B235491-A213-4060-9E7A-E3FD5F890FDD}" type="pres">
      <dgm:prSet presAssocID="{65B78334-BA1B-4249-A7C2-209984444FAC}" presName="parTx" presStyleLbl="revTx" presStyleIdx="4" presStyleCnt="7">
        <dgm:presLayoutVars>
          <dgm:chMax val="0"/>
          <dgm:chPref val="0"/>
        </dgm:presLayoutVars>
      </dgm:prSet>
      <dgm:spPr/>
    </dgm:pt>
    <dgm:pt modelId="{17C9BD8B-88B6-4F10-A29E-18E2171C2CF2}" type="pres">
      <dgm:prSet presAssocID="{EF85F3C9-187F-495D-8F60-EBDE66C1C23E}" presName="sibTrans" presStyleCnt="0"/>
      <dgm:spPr/>
    </dgm:pt>
    <dgm:pt modelId="{E8EFC96F-24DE-418F-A4D9-11E0A6D0978B}" type="pres">
      <dgm:prSet presAssocID="{EFFCCEB2-D794-4F92-B42C-B78F442A7FE1}" presName="compNode" presStyleCnt="0"/>
      <dgm:spPr/>
    </dgm:pt>
    <dgm:pt modelId="{A09F5F5F-0932-473E-A011-70BC0E6BFBAD}" type="pres">
      <dgm:prSet presAssocID="{EFFCCEB2-D794-4F92-B42C-B78F442A7FE1}" presName="bgRect" presStyleLbl="bgShp" presStyleIdx="5" presStyleCnt="7"/>
      <dgm:spPr/>
    </dgm:pt>
    <dgm:pt modelId="{4FE1669D-6CBF-4B1A-96AA-1025B8650DB5}" type="pres">
      <dgm:prSet presAssocID="{EFFCCEB2-D794-4F92-B42C-B78F442A7FE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7C4CD72-A80D-4BC9-B956-B864ED85226E}" type="pres">
      <dgm:prSet presAssocID="{EFFCCEB2-D794-4F92-B42C-B78F442A7FE1}" presName="spaceRect" presStyleCnt="0"/>
      <dgm:spPr/>
    </dgm:pt>
    <dgm:pt modelId="{7F1FD11D-9FAC-47E2-91B1-8862EADE401A}" type="pres">
      <dgm:prSet presAssocID="{EFFCCEB2-D794-4F92-B42C-B78F442A7FE1}" presName="parTx" presStyleLbl="revTx" presStyleIdx="5" presStyleCnt="7">
        <dgm:presLayoutVars>
          <dgm:chMax val="0"/>
          <dgm:chPref val="0"/>
        </dgm:presLayoutVars>
      </dgm:prSet>
      <dgm:spPr/>
    </dgm:pt>
    <dgm:pt modelId="{F35EAABE-333E-41FE-895E-ED187A64847E}" type="pres">
      <dgm:prSet presAssocID="{4C7F0AC7-B63B-40A8-A2C2-E86549DD6524}" presName="sibTrans" presStyleCnt="0"/>
      <dgm:spPr/>
    </dgm:pt>
    <dgm:pt modelId="{22A0B7A9-1A79-4CF1-915D-445FADBDDE17}" type="pres">
      <dgm:prSet presAssocID="{3E4ECBC3-ADA0-4E41-81E9-36F49774A588}" presName="compNode" presStyleCnt="0"/>
      <dgm:spPr/>
    </dgm:pt>
    <dgm:pt modelId="{F1CD9860-9786-48BE-98D2-F31F77CB64C0}" type="pres">
      <dgm:prSet presAssocID="{3E4ECBC3-ADA0-4E41-81E9-36F49774A588}" presName="bgRect" presStyleLbl="bgShp" presStyleIdx="6" presStyleCnt="7"/>
      <dgm:spPr/>
    </dgm:pt>
    <dgm:pt modelId="{B9529C36-2F1B-4F7E-B696-52298B6DD3BB}" type="pres">
      <dgm:prSet presAssocID="{3E4ECBC3-ADA0-4E41-81E9-36F49774A58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AF9BE88-A181-471A-B24B-79C088C01E14}" type="pres">
      <dgm:prSet presAssocID="{3E4ECBC3-ADA0-4E41-81E9-36F49774A588}" presName="spaceRect" presStyleCnt="0"/>
      <dgm:spPr/>
    </dgm:pt>
    <dgm:pt modelId="{1BEA9774-FBEE-4102-8294-385195FFFF13}" type="pres">
      <dgm:prSet presAssocID="{3E4ECBC3-ADA0-4E41-81E9-36F49774A58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453F409-D2E8-4AD9-978A-453D2CF5F697}" type="presOf" srcId="{CD464711-5E03-4FD0-B50B-49C61FF4EB69}" destId="{3C731401-B255-4C3A-A12F-3230313BE68C}" srcOrd="0" destOrd="0" presId="urn:microsoft.com/office/officeart/2018/2/layout/IconVerticalSolidList"/>
    <dgm:cxn modelId="{D8D21922-8269-4B10-90FA-751C182176AB}" srcId="{8EE34869-E721-4119-A36C-7155D29A2A6C}" destId="{CD464711-5E03-4FD0-B50B-49C61FF4EB69}" srcOrd="2" destOrd="0" parTransId="{8C181A21-D5D2-42A4-91AB-9456F935384C}" sibTransId="{40B4C0A7-3BDE-4BBB-8F91-3FFCFC827B71}"/>
    <dgm:cxn modelId="{5C7C7B28-1121-4986-8360-CBFEB77EFF7B}" type="presOf" srcId="{DDD67617-EC6D-4D33-9901-2403BE9AD819}" destId="{FD39409C-5585-435E-992D-A8D6221C11BD}" srcOrd="0" destOrd="0" presId="urn:microsoft.com/office/officeart/2018/2/layout/IconVerticalSolidList"/>
    <dgm:cxn modelId="{E83EF42B-806A-4742-8D4F-B32B9601B958}" type="presOf" srcId="{65B78334-BA1B-4249-A7C2-209984444FAC}" destId="{0B235491-A213-4060-9E7A-E3FD5F890FDD}" srcOrd="0" destOrd="0" presId="urn:microsoft.com/office/officeart/2018/2/layout/IconVerticalSolidList"/>
    <dgm:cxn modelId="{0D4FEC2F-7B7B-4F7A-A356-DABEF94D7772}" type="presOf" srcId="{6C0EEFA7-84B3-4738-9076-47FF7CFDA74A}" destId="{62897AF0-D03C-43A0-9E68-05B79D3C23C0}" srcOrd="0" destOrd="0" presId="urn:microsoft.com/office/officeart/2018/2/layout/IconVerticalSolidList"/>
    <dgm:cxn modelId="{133C783B-AF12-48A8-8491-A62239322DB0}" srcId="{8EE34869-E721-4119-A36C-7155D29A2A6C}" destId="{2BBEFD58-41ED-423A-80C2-2D8B28CD27B8}" srcOrd="3" destOrd="0" parTransId="{04D61D68-2FBF-40B3-BF7F-BC4E82C13783}" sibTransId="{85717CC7-D892-4421-9EBC-17CB4C6B2274}"/>
    <dgm:cxn modelId="{5AA7FE56-DA4A-4632-8E18-F2BD2538C839}" type="presOf" srcId="{8EE34869-E721-4119-A36C-7155D29A2A6C}" destId="{C1B54D14-C203-4921-B933-54AD10E109C4}" srcOrd="0" destOrd="0" presId="urn:microsoft.com/office/officeart/2018/2/layout/IconVerticalSolidList"/>
    <dgm:cxn modelId="{A1580E78-82E9-4CDD-AFA2-82CBC1510CF7}" srcId="{8EE34869-E721-4119-A36C-7155D29A2A6C}" destId="{6C0EEFA7-84B3-4738-9076-47FF7CFDA74A}" srcOrd="0" destOrd="0" parTransId="{01596D0F-63AB-4B70-AF23-BA6FAD9C1678}" sibTransId="{AC4FA775-E670-4100-A0B2-0F812FB82989}"/>
    <dgm:cxn modelId="{C3122E7C-83D5-4976-8F31-0186399DA4F1}" type="presOf" srcId="{3E4ECBC3-ADA0-4E41-81E9-36F49774A588}" destId="{1BEA9774-FBEE-4102-8294-385195FFFF13}" srcOrd="0" destOrd="0" presId="urn:microsoft.com/office/officeart/2018/2/layout/IconVerticalSolidList"/>
    <dgm:cxn modelId="{05638281-5666-4DED-9EB9-21C3B4444642}" srcId="{8EE34869-E721-4119-A36C-7155D29A2A6C}" destId="{3E4ECBC3-ADA0-4E41-81E9-36F49774A588}" srcOrd="6" destOrd="0" parTransId="{03F99004-A28A-4374-9D13-623FC77AC8FA}" sibTransId="{C762AEC9-510E-413C-9EF1-396E11C3138E}"/>
    <dgm:cxn modelId="{6E98788F-4CF8-493C-9919-43183AEEA213}" srcId="{8EE34869-E721-4119-A36C-7155D29A2A6C}" destId="{EFFCCEB2-D794-4F92-B42C-B78F442A7FE1}" srcOrd="5" destOrd="0" parTransId="{0D6381C3-8696-41F7-9264-D3161F94FDC3}" sibTransId="{4C7F0AC7-B63B-40A8-A2C2-E86549DD6524}"/>
    <dgm:cxn modelId="{910A4B9E-6084-4224-B3DF-445C309E52A4}" srcId="{8EE34869-E721-4119-A36C-7155D29A2A6C}" destId="{65B78334-BA1B-4249-A7C2-209984444FAC}" srcOrd="4" destOrd="0" parTransId="{85A31DCF-DED5-436F-A14C-CD28B8846863}" sibTransId="{EF85F3C9-187F-495D-8F60-EBDE66C1C23E}"/>
    <dgm:cxn modelId="{144C36AC-CBFF-4E9F-885F-EE5CB5E036BA}" type="presOf" srcId="{2BBEFD58-41ED-423A-80C2-2D8B28CD27B8}" destId="{2194A3E9-3E9D-4646-B21E-7B73FDA0B19A}" srcOrd="0" destOrd="0" presId="urn:microsoft.com/office/officeart/2018/2/layout/IconVerticalSolidList"/>
    <dgm:cxn modelId="{3FF3F3D2-7914-4977-B71E-9519F6C14540}" type="presOf" srcId="{EFFCCEB2-D794-4F92-B42C-B78F442A7FE1}" destId="{7F1FD11D-9FAC-47E2-91B1-8862EADE401A}" srcOrd="0" destOrd="0" presId="urn:microsoft.com/office/officeart/2018/2/layout/IconVerticalSolidList"/>
    <dgm:cxn modelId="{9A1633FB-53A5-4412-816A-5F36586522A6}" srcId="{8EE34869-E721-4119-A36C-7155D29A2A6C}" destId="{DDD67617-EC6D-4D33-9901-2403BE9AD819}" srcOrd="1" destOrd="0" parTransId="{33CC0712-5CF9-482C-A620-BB16ED37C0CE}" sibTransId="{F51515FA-1F79-42F4-BAE2-0DAB9B721B06}"/>
    <dgm:cxn modelId="{087D6443-6966-4801-BCDC-8ECEC990D9D2}" type="presParOf" srcId="{C1B54D14-C203-4921-B933-54AD10E109C4}" destId="{A3CEBEEA-A738-43BB-AFFE-84447E46C6C2}" srcOrd="0" destOrd="0" presId="urn:microsoft.com/office/officeart/2018/2/layout/IconVerticalSolidList"/>
    <dgm:cxn modelId="{F6AA3AA8-23FE-4C70-B513-41478E4F48B7}" type="presParOf" srcId="{A3CEBEEA-A738-43BB-AFFE-84447E46C6C2}" destId="{5433EC3A-E536-42D5-B942-0DD376D6DFD3}" srcOrd="0" destOrd="0" presId="urn:microsoft.com/office/officeart/2018/2/layout/IconVerticalSolidList"/>
    <dgm:cxn modelId="{FB611496-969E-4DAC-B5DA-AF271A28F081}" type="presParOf" srcId="{A3CEBEEA-A738-43BB-AFFE-84447E46C6C2}" destId="{5DAAB07A-99C8-422C-AA55-256A5C346127}" srcOrd="1" destOrd="0" presId="urn:microsoft.com/office/officeart/2018/2/layout/IconVerticalSolidList"/>
    <dgm:cxn modelId="{184F99FD-DE93-4986-9B04-41265D69FD25}" type="presParOf" srcId="{A3CEBEEA-A738-43BB-AFFE-84447E46C6C2}" destId="{689DDA8B-4B9B-4BDD-AB7A-DE2C145E85E4}" srcOrd="2" destOrd="0" presId="urn:microsoft.com/office/officeart/2018/2/layout/IconVerticalSolidList"/>
    <dgm:cxn modelId="{C4AAFBAD-5287-428B-A99E-94F7EC14298E}" type="presParOf" srcId="{A3CEBEEA-A738-43BB-AFFE-84447E46C6C2}" destId="{62897AF0-D03C-43A0-9E68-05B79D3C23C0}" srcOrd="3" destOrd="0" presId="urn:microsoft.com/office/officeart/2018/2/layout/IconVerticalSolidList"/>
    <dgm:cxn modelId="{6A9F3178-0355-4C82-95BE-82848BF3F4FE}" type="presParOf" srcId="{C1B54D14-C203-4921-B933-54AD10E109C4}" destId="{2307EA8D-716C-4284-8D3C-2B7E45A7C35E}" srcOrd="1" destOrd="0" presId="urn:microsoft.com/office/officeart/2018/2/layout/IconVerticalSolidList"/>
    <dgm:cxn modelId="{5B2CF62C-D5F4-42C4-8ACC-48A3B40BA584}" type="presParOf" srcId="{C1B54D14-C203-4921-B933-54AD10E109C4}" destId="{95D102D7-7B3C-4887-851E-5153DF03A783}" srcOrd="2" destOrd="0" presId="urn:microsoft.com/office/officeart/2018/2/layout/IconVerticalSolidList"/>
    <dgm:cxn modelId="{1D8AE4C7-95CC-4FC9-AF8D-68BDD9E26FAB}" type="presParOf" srcId="{95D102D7-7B3C-4887-851E-5153DF03A783}" destId="{BE71159B-16C9-47A2-BD93-F003ADF04BA1}" srcOrd="0" destOrd="0" presId="urn:microsoft.com/office/officeart/2018/2/layout/IconVerticalSolidList"/>
    <dgm:cxn modelId="{DD9B6E1F-A946-44FD-81C8-61F1B25A9B2D}" type="presParOf" srcId="{95D102D7-7B3C-4887-851E-5153DF03A783}" destId="{E90CC7F9-9D21-4483-8717-589CE971DE2F}" srcOrd="1" destOrd="0" presId="urn:microsoft.com/office/officeart/2018/2/layout/IconVerticalSolidList"/>
    <dgm:cxn modelId="{1FFE318D-5AA0-4301-943B-0D5FD2472EC3}" type="presParOf" srcId="{95D102D7-7B3C-4887-851E-5153DF03A783}" destId="{5DB24FF7-A5EC-44E4-84F2-6023F465B8E9}" srcOrd="2" destOrd="0" presId="urn:microsoft.com/office/officeart/2018/2/layout/IconVerticalSolidList"/>
    <dgm:cxn modelId="{FFF04B03-8913-4B46-BB01-5CFFBED6CE62}" type="presParOf" srcId="{95D102D7-7B3C-4887-851E-5153DF03A783}" destId="{FD39409C-5585-435E-992D-A8D6221C11BD}" srcOrd="3" destOrd="0" presId="urn:microsoft.com/office/officeart/2018/2/layout/IconVerticalSolidList"/>
    <dgm:cxn modelId="{275CDC51-6D6D-4433-A853-05FF5F40E6D9}" type="presParOf" srcId="{C1B54D14-C203-4921-B933-54AD10E109C4}" destId="{44B8E724-1EED-4012-AE9A-0E945F18D377}" srcOrd="3" destOrd="0" presId="urn:microsoft.com/office/officeart/2018/2/layout/IconVerticalSolidList"/>
    <dgm:cxn modelId="{FE6063E0-CFAF-4D05-8C9A-9FD759B830DF}" type="presParOf" srcId="{C1B54D14-C203-4921-B933-54AD10E109C4}" destId="{F15DD179-DB2F-4077-B508-8F9F2E34ADB1}" srcOrd="4" destOrd="0" presId="urn:microsoft.com/office/officeart/2018/2/layout/IconVerticalSolidList"/>
    <dgm:cxn modelId="{2437F3BF-7E83-4765-8936-56E432173CCB}" type="presParOf" srcId="{F15DD179-DB2F-4077-B508-8F9F2E34ADB1}" destId="{32379A34-09CC-4F5C-B227-72C0FA26349C}" srcOrd="0" destOrd="0" presId="urn:microsoft.com/office/officeart/2018/2/layout/IconVerticalSolidList"/>
    <dgm:cxn modelId="{08B4058A-1FA2-428E-AD50-37EAA325ABC1}" type="presParOf" srcId="{F15DD179-DB2F-4077-B508-8F9F2E34ADB1}" destId="{18EE1508-5C93-4FC5-A355-B0F23D5F4CB3}" srcOrd="1" destOrd="0" presId="urn:microsoft.com/office/officeart/2018/2/layout/IconVerticalSolidList"/>
    <dgm:cxn modelId="{76275421-204D-40EB-8E72-E11DAC61F756}" type="presParOf" srcId="{F15DD179-DB2F-4077-B508-8F9F2E34ADB1}" destId="{1C837FCA-257E-48BE-A48A-8FABFEDE0939}" srcOrd="2" destOrd="0" presId="urn:microsoft.com/office/officeart/2018/2/layout/IconVerticalSolidList"/>
    <dgm:cxn modelId="{F9F7EA74-90EF-4470-8492-551F61F79345}" type="presParOf" srcId="{F15DD179-DB2F-4077-B508-8F9F2E34ADB1}" destId="{3C731401-B255-4C3A-A12F-3230313BE68C}" srcOrd="3" destOrd="0" presId="urn:microsoft.com/office/officeart/2018/2/layout/IconVerticalSolidList"/>
    <dgm:cxn modelId="{2F6F7AD3-91CE-47C0-BBF5-256DF4C788F3}" type="presParOf" srcId="{C1B54D14-C203-4921-B933-54AD10E109C4}" destId="{822F603E-20E8-4E45-8824-D48FFAD858DE}" srcOrd="5" destOrd="0" presId="urn:microsoft.com/office/officeart/2018/2/layout/IconVerticalSolidList"/>
    <dgm:cxn modelId="{B12BE4D2-C1C0-4442-BAFB-F779843F54E0}" type="presParOf" srcId="{C1B54D14-C203-4921-B933-54AD10E109C4}" destId="{9ACE01A6-88C7-4381-8D80-E28D93094099}" srcOrd="6" destOrd="0" presId="urn:microsoft.com/office/officeart/2018/2/layout/IconVerticalSolidList"/>
    <dgm:cxn modelId="{6AB6BBE2-82F1-4C5A-9BDD-5D72B436DA29}" type="presParOf" srcId="{9ACE01A6-88C7-4381-8D80-E28D93094099}" destId="{CB62D9DE-2319-4B0D-8D2B-B1B12B706D56}" srcOrd="0" destOrd="0" presId="urn:microsoft.com/office/officeart/2018/2/layout/IconVerticalSolidList"/>
    <dgm:cxn modelId="{4048FC03-1902-4E6D-BFC0-36B2DCE211BD}" type="presParOf" srcId="{9ACE01A6-88C7-4381-8D80-E28D93094099}" destId="{6B27825C-7947-4CCC-9C15-1C7A4A7765CD}" srcOrd="1" destOrd="0" presId="urn:microsoft.com/office/officeart/2018/2/layout/IconVerticalSolidList"/>
    <dgm:cxn modelId="{B6E2C4FB-7267-4AF2-A62C-142CA637C51C}" type="presParOf" srcId="{9ACE01A6-88C7-4381-8D80-E28D93094099}" destId="{C0F3622F-B0E9-4A9F-8D31-8749C0A971A3}" srcOrd="2" destOrd="0" presId="urn:microsoft.com/office/officeart/2018/2/layout/IconVerticalSolidList"/>
    <dgm:cxn modelId="{F7843192-B676-49CD-B911-6ED85C2C467C}" type="presParOf" srcId="{9ACE01A6-88C7-4381-8D80-E28D93094099}" destId="{2194A3E9-3E9D-4646-B21E-7B73FDA0B19A}" srcOrd="3" destOrd="0" presId="urn:microsoft.com/office/officeart/2018/2/layout/IconVerticalSolidList"/>
    <dgm:cxn modelId="{7635E871-6FE9-46FB-AAFA-38AD0B537B2B}" type="presParOf" srcId="{C1B54D14-C203-4921-B933-54AD10E109C4}" destId="{FF454242-1F34-4E3F-9B36-2827D00C061F}" srcOrd="7" destOrd="0" presId="urn:microsoft.com/office/officeart/2018/2/layout/IconVerticalSolidList"/>
    <dgm:cxn modelId="{E8310AE3-B387-4845-A00A-36090ADD64D0}" type="presParOf" srcId="{C1B54D14-C203-4921-B933-54AD10E109C4}" destId="{A2648DF8-62E9-4B76-88C6-6AED8D2C01E4}" srcOrd="8" destOrd="0" presId="urn:microsoft.com/office/officeart/2018/2/layout/IconVerticalSolidList"/>
    <dgm:cxn modelId="{FFB1BA4A-B47C-49FF-90EF-4D8C03D76633}" type="presParOf" srcId="{A2648DF8-62E9-4B76-88C6-6AED8D2C01E4}" destId="{2E06AFEF-AF9E-48E5-ABD9-E7CE03365A60}" srcOrd="0" destOrd="0" presId="urn:microsoft.com/office/officeart/2018/2/layout/IconVerticalSolidList"/>
    <dgm:cxn modelId="{770FF4F6-7799-4A9C-8298-002D7B745F33}" type="presParOf" srcId="{A2648DF8-62E9-4B76-88C6-6AED8D2C01E4}" destId="{938E296C-2964-451F-ACC9-1A27A604EB0F}" srcOrd="1" destOrd="0" presId="urn:microsoft.com/office/officeart/2018/2/layout/IconVerticalSolidList"/>
    <dgm:cxn modelId="{231375C4-FAC1-4A74-BF68-D52E9BAF8F93}" type="presParOf" srcId="{A2648DF8-62E9-4B76-88C6-6AED8D2C01E4}" destId="{6C174F53-F4C1-4735-98D2-A5B98E931A57}" srcOrd="2" destOrd="0" presId="urn:microsoft.com/office/officeart/2018/2/layout/IconVerticalSolidList"/>
    <dgm:cxn modelId="{B40D6CD1-6E73-4E92-B8BE-B312F730F4B9}" type="presParOf" srcId="{A2648DF8-62E9-4B76-88C6-6AED8D2C01E4}" destId="{0B235491-A213-4060-9E7A-E3FD5F890FDD}" srcOrd="3" destOrd="0" presId="urn:microsoft.com/office/officeart/2018/2/layout/IconVerticalSolidList"/>
    <dgm:cxn modelId="{461FBFA3-3D41-4DB0-9799-93A4366EE6CB}" type="presParOf" srcId="{C1B54D14-C203-4921-B933-54AD10E109C4}" destId="{17C9BD8B-88B6-4F10-A29E-18E2171C2CF2}" srcOrd="9" destOrd="0" presId="urn:microsoft.com/office/officeart/2018/2/layout/IconVerticalSolidList"/>
    <dgm:cxn modelId="{4D5AA23F-38F4-45F0-827E-0CB26859377E}" type="presParOf" srcId="{C1B54D14-C203-4921-B933-54AD10E109C4}" destId="{E8EFC96F-24DE-418F-A4D9-11E0A6D0978B}" srcOrd="10" destOrd="0" presId="urn:microsoft.com/office/officeart/2018/2/layout/IconVerticalSolidList"/>
    <dgm:cxn modelId="{50867E18-961B-4889-866C-6E3D87489AC0}" type="presParOf" srcId="{E8EFC96F-24DE-418F-A4D9-11E0A6D0978B}" destId="{A09F5F5F-0932-473E-A011-70BC0E6BFBAD}" srcOrd="0" destOrd="0" presId="urn:microsoft.com/office/officeart/2018/2/layout/IconVerticalSolidList"/>
    <dgm:cxn modelId="{A8613474-BA33-471E-8449-59DA0844A42C}" type="presParOf" srcId="{E8EFC96F-24DE-418F-A4D9-11E0A6D0978B}" destId="{4FE1669D-6CBF-4B1A-96AA-1025B8650DB5}" srcOrd="1" destOrd="0" presId="urn:microsoft.com/office/officeart/2018/2/layout/IconVerticalSolidList"/>
    <dgm:cxn modelId="{991B5983-E899-49E0-95BC-6E15CE0655C2}" type="presParOf" srcId="{E8EFC96F-24DE-418F-A4D9-11E0A6D0978B}" destId="{27C4CD72-A80D-4BC9-B956-B864ED85226E}" srcOrd="2" destOrd="0" presId="urn:microsoft.com/office/officeart/2018/2/layout/IconVerticalSolidList"/>
    <dgm:cxn modelId="{C4DB368E-06FA-4E27-9239-EB403C0A6A86}" type="presParOf" srcId="{E8EFC96F-24DE-418F-A4D9-11E0A6D0978B}" destId="{7F1FD11D-9FAC-47E2-91B1-8862EADE401A}" srcOrd="3" destOrd="0" presId="urn:microsoft.com/office/officeart/2018/2/layout/IconVerticalSolidList"/>
    <dgm:cxn modelId="{AECBD986-B4E1-439B-8AB7-AEE1D714C018}" type="presParOf" srcId="{C1B54D14-C203-4921-B933-54AD10E109C4}" destId="{F35EAABE-333E-41FE-895E-ED187A64847E}" srcOrd="11" destOrd="0" presId="urn:microsoft.com/office/officeart/2018/2/layout/IconVerticalSolidList"/>
    <dgm:cxn modelId="{5099A5DF-F22D-4ACF-88D0-4012C1D3E389}" type="presParOf" srcId="{C1B54D14-C203-4921-B933-54AD10E109C4}" destId="{22A0B7A9-1A79-4CF1-915D-445FADBDDE17}" srcOrd="12" destOrd="0" presId="urn:microsoft.com/office/officeart/2018/2/layout/IconVerticalSolidList"/>
    <dgm:cxn modelId="{C08DCBE5-57A4-4A77-8967-3D09EABE8465}" type="presParOf" srcId="{22A0B7A9-1A79-4CF1-915D-445FADBDDE17}" destId="{F1CD9860-9786-48BE-98D2-F31F77CB64C0}" srcOrd="0" destOrd="0" presId="urn:microsoft.com/office/officeart/2018/2/layout/IconVerticalSolidList"/>
    <dgm:cxn modelId="{61559954-F5AC-421D-B7CA-55396079D3B4}" type="presParOf" srcId="{22A0B7A9-1A79-4CF1-915D-445FADBDDE17}" destId="{B9529C36-2F1B-4F7E-B696-52298B6DD3BB}" srcOrd="1" destOrd="0" presId="urn:microsoft.com/office/officeart/2018/2/layout/IconVerticalSolidList"/>
    <dgm:cxn modelId="{59DCB6DB-72D6-49B0-88D5-7471C7A1D24A}" type="presParOf" srcId="{22A0B7A9-1A79-4CF1-915D-445FADBDDE17}" destId="{EAF9BE88-A181-471A-B24B-79C088C01E14}" srcOrd="2" destOrd="0" presId="urn:microsoft.com/office/officeart/2018/2/layout/IconVerticalSolidList"/>
    <dgm:cxn modelId="{0C705CDE-A1C5-4592-A1B8-501B5B9ABE2B}" type="presParOf" srcId="{22A0B7A9-1A79-4CF1-915D-445FADBDDE17}" destId="{1BEA9774-FBEE-4102-8294-385195FFFF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33267-4265-447D-B33E-41C4D6DEF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A6B226-9BE8-407C-9A7E-71BC585303F7}">
      <dgm:prSet/>
      <dgm:spPr/>
      <dgm:t>
        <a:bodyPr/>
        <a:lstStyle/>
        <a:p>
          <a:r>
            <a:rPr lang="en-US" b="0" i="0" baseline="0"/>
            <a:t>Resource set: Storage Account, VNet, Key Vault, Databricks Workspace, Function App, Monitoring (Log Analytics).</a:t>
          </a:r>
          <a:endParaRPr lang="en-US"/>
        </a:p>
      </dgm:t>
    </dgm:pt>
    <dgm:pt modelId="{821DD7FC-26F7-497A-AF4A-EABBB6498978}" type="parTrans" cxnId="{15150295-BEC5-4A1E-A3D1-04E16835B4CC}">
      <dgm:prSet/>
      <dgm:spPr/>
      <dgm:t>
        <a:bodyPr/>
        <a:lstStyle/>
        <a:p>
          <a:endParaRPr lang="en-US"/>
        </a:p>
      </dgm:t>
    </dgm:pt>
    <dgm:pt modelId="{72DF1291-BACB-4FEC-8EDD-BD116694DAA3}" type="sibTrans" cxnId="{15150295-BEC5-4A1E-A3D1-04E16835B4CC}">
      <dgm:prSet/>
      <dgm:spPr/>
      <dgm:t>
        <a:bodyPr/>
        <a:lstStyle/>
        <a:p>
          <a:endParaRPr lang="en-US"/>
        </a:p>
      </dgm:t>
    </dgm:pt>
    <dgm:pt modelId="{60A738C4-E135-4529-BD4A-FB27B73E4DA7}">
      <dgm:prSet/>
      <dgm:spPr/>
      <dgm:t>
        <a:bodyPr/>
        <a:lstStyle/>
        <a:p>
          <a:r>
            <a:rPr lang="en-US" b="0" i="0" baseline="0"/>
            <a:t>Logical grouping mirrors ETL flow → data landing, processing, orchestration, logging.</a:t>
          </a:r>
          <a:endParaRPr lang="en-US"/>
        </a:p>
      </dgm:t>
    </dgm:pt>
    <dgm:pt modelId="{F301A15D-80AE-4934-A11D-759E644CAD1E}" type="parTrans" cxnId="{ACD82A13-FDDD-4D02-B226-8AC68FD8523B}">
      <dgm:prSet/>
      <dgm:spPr/>
      <dgm:t>
        <a:bodyPr/>
        <a:lstStyle/>
        <a:p>
          <a:endParaRPr lang="en-US"/>
        </a:p>
      </dgm:t>
    </dgm:pt>
    <dgm:pt modelId="{3D62D396-8470-401C-B2D7-C23689AF9C02}" type="sibTrans" cxnId="{ACD82A13-FDDD-4D02-B226-8AC68FD8523B}">
      <dgm:prSet/>
      <dgm:spPr/>
      <dgm:t>
        <a:bodyPr/>
        <a:lstStyle/>
        <a:p>
          <a:endParaRPr lang="en-US"/>
        </a:p>
      </dgm:t>
    </dgm:pt>
    <dgm:pt modelId="{FBF38638-CE69-4B88-A719-E0443EAFAF09}">
      <dgm:prSet/>
      <dgm:spPr/>
      <dgm:t>
        <a:bodyPr/>
        <a:lstStyle/>
        <a:p>
          <a:r>
            <a:rPr lang="en-US" b="0" i="0" baseline="0"/>
            <a:t>Naming standards documented in infrastructure/naming_conventions.md.</a:t>
          </a:r>
          <a:endParaRPr lang="en-US"/>
        </a:p>
      </dgm:t>
    </dgm:pt>
    <dgm:pt modelId="{22C30BA5-7A9A-47EB-BB34-05F46B6BA7D6}" type="parTrans" cxnId="{60F6819E-19AB-43A4-A675-7E776D0EEB7A}">
      <dgm:prSet/>
      <dgm:spPr/>
      <dgm:t>
        <a:bodyPr/>
        <a:lstStyle/>
        <a:p>
          <a:endParaRPr lang="en-US"/>
        </a:p>
      </dgm:t>
    </dgm:pt>
    <dgm:pt modelId="{66EC020B-418D-4624-8B08-B60058C9EDDA}" type="sibTrans" cxnId="{60F6819E-19AB-43A4-A675-7E776D0EEB7A}">
      <dgm:prSet/>
      <dgm:spPr/>
      <dgm:t>
        <a:bodyPr/>
        <a:lstStyle/>
        <a:p>
          <a:endParaRPr lang="en-US"/>
        </a:p>
      </dgm:t>
    </dgm:pt>
    <dgm:pt modelId="{5E13A036-3126-4202-9F4F-1699608475A3}">
      <dgm:prSet/>
      <dgm:spPr/>
      <dgm:t>
        <a:bodyPr/>
        <a:lstStyle/>
        <a:p>
          <a:r>
            <a:rPr lang="en-US"/>
            <a:t>Architecture follows Azure best practices for modular, secure, and scalable data pipelines: separation of storage, compute, orchestration, and monitoring layers</a:t>
          </a:r>
        </a:p>
      </dgm:t>
    </dgm:pt>
    <dgm:pt modelId="{B8ED911E-C6A3-45EE-B50D-367AA2BE8647}" type="parTrans" cxnId="{BC3097D0-932A-401C-AD7D-6BD6BA9E5147}">
      <dgm:prSet/>
      <dgm:spPr/>
      <dgm:t>
        <a:bodyPr/>
        <a:lstStyle/>
        <a:p>
          <a:endParaRPr lang="en-US"/>
        </a:p>
      </dgm:t>
    </dgm:pt>
    <dgm:pt modelId="{F26AA505-8171-42B2-8D38-B9586FA03B44}" type="sibTrans" cxnId="{BC3097D0-932A-401C-AD7D-6BD6BA9E5147}">
      <dgm:prSet/>
      <dgm:spPr/>
      <dgm:t>
        <a:bodyPr/>
        <a:lstStyle/>
        <a:p>
          <a:endParaRPr lang="en-US"/>
        </a:p>
      </dgm:t>
    </dgm:pt>
    <dgm:pt modelId="{A4ABCF24-A68C-4859-A09A-718CA5F79FFA}" type="pres">
      <dgm:prSet presAssocID="{0E633267-4265-447D-B33E-41C4D6DEF293}" presName="root" presStyleCnt="0">
        <dgm:presLayoutVars>
          <dgm:dir/>
          <dgm:resizeHandles val="exact"/>
        </dgm:presLayoutVars>
      </dgm:prSet>
      <dgm:spPr/>
    </dgm:pt>
    <dgm:pt modelId="{FD2290DF-12E9-4A57-9EA3-F0495C0B29E8}" type="pres">
      <dgm:prSet presAssocID="{BAA6B226-9BE8-407C-9A7E-71BC585303F7}" presName="compNode" presStyleCnt="0"/>
      <dgm:spPr/>
    </dgm:pt>
    <dgm:pt modelId="{CE743201-73D2-4E52-BC5C-9E626DA5E25B}" type="pres">
      <dgm:prSet presAssocID="{BAA6B226-9BE8-407C-9A7E-71BC585303F7}" presName="bgRect" presStyleLbl="bgShp" presStyleIdx="0" presStyleCnt="4"/>
      <dgm:spPr/>
    </dgm:pt>
    <dgm:pt modelId="{9158F2E4-BDF2-4CDB-A8F0-F8565E249866}" type="pres">
      <dgm:prSet presAssocID="{BAA6B226-9BE8-407C-9A7E-71BC585303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C4AD9E3C-2CFC-407D-8266-8667B493147B}" type="pres">
      <dgm:prSet presAssocID="{BAA6B226-9BE8-407C-9A7E-71BC585303F7}" presName="spaceRect" presStyleCnt="0"/>
      <dgm:spPr/>
    </dgm:pt>
    <dgm:pt modelId="{4B864344-7BEE-40B6-814E-9AEF76AE2B1A}" type="pres">
      <dgm:prSet presAssocID="{BAA6B226-9BE8-407C-9A7E-71BC585303F7}" presName="parTx" presStyleLbl="revTx" presStyleIdx="0" presStyleCnt="4">
        <dgm:presLayoutVars>
          <dgm:chMax val="0"/>
          <dgm:chPref val="0"/>
        </dgm:presLayoutVars>
      </dgm:prSet>
      <dgm:spPr/>
    </dgm:pt>
    <dgm:pt modelId="{EB3A10E1-0DB0-4DBF-B677-3BBD878C4990}" type="pres">
      <dgm:prSet presAssocID="{72DF1291-BACB-4FEC-8EDD-BD116694DAA3}" presName="sibTrans" presStyleCnt="0"/>
      <dgm:spPr/>
    </dgm:pt>
    <dgm:pt modelId="{EE84E429-2428-4CDB-B8E4-97E9D39091B1}" type="pres">
      <dgm:prSet presAssocID="{60A738C4-E135-4529-BD4A-FB27B73E4DA7}" presName="compNode" presStyleCnt="0"/>
      <dgm:spPr/>
    </dgm:pt>
    <dgm:pt modelId="{BE401334-177D-45A0-9A14-C662AD52790D}" type="pres">
      <dgm:prSet presAssocID="{60A738C4-E135-4529-BD4A-FB27B73E4DA7}" presName="bgRect" presStyleLbl="bgShp" presStyleIdx="1" presStyleCnt="4"/>
      <dgm:spPr/>
    </dgm:pt>
    <dgm:pt modelId="{A42FBA96-9D61-44C9-8196-85130AE769F7}" type="pres">
      <dgm:prSet presAssocID="{60A738C4-E135-4529-BD4A-FB27B73E4D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2B345C-30EE-4635-AB95-AE454247A5CA}" type="pres">
      <dgm:prSet presAssocID="{60A738C4-E135-4529-BD4A-FB27B73E4DA7}" presName="spaceRect" presStyleCnt="0"/>
      <dgm:spPr/>
    </dgm:pt>
    <dgm:pt modelId="{5B5DCCDA-4B8A-4BA3-9A95-5EBAF277EC36}" type="pres">
      <dgm:prSet presAssocID="{60A738C4-E135-4529-BD4A-FB27B73E4DA7}" presName="parTx" presStyleLbl="revTx" presStyleIdx="1" presStyleCnt="4">
        <dgm:presLayoutVars>
          <dgm:chMax val="0"/>
          <dgm:chPref val="0"/>
        </dgm:presLayoutVars>
      </dgm:prSet>
      <dgm:spPr/>
    </dgm:pt>
    <dgm:pt modelId="{71A35550-435D-42C1-BB25-8FD083BE84EC}" type="pres">
      <dgm:prSet presAssocID="{3D62D396-8470-401C-B2D7-C23689AF9C02}" presName="sibTrans" presStyleCnt="0"/>
      <dgm:spPr/>
    </dgm:pt>
    <dgm:pt modelId="{F267ADE6-68BA-464E-ACE0-3F45BEFC0CA2}" type="pres">
      <dgm:prSet presAssocID="{FBF38638-CE69-4B88-A719-E0443EAFAF09}" presName="compNode" presStyleCnt="0"/>
      <dgm:spPr/>
    </dgm:pt>
    <dgm:pt modelId="{3FD94862-4413-4188-856F-C57C8A8E0C20}" type="pres">
      <dgm:prSet presAssocID="{FBF38638-CE69-4B88-A719-E0443EAFAF09}" presName="bgRect" presStyleLbl="bgShp" presStyleIdx="2" presStyleCnt="4"/>
      <dgm:spPr/>
    </dgm:pt>
    <dgm:pt modelId="{D0972F75-8211-4903-914F-276D8842022A}" type="pres">
      <dgm:prSet presAssocID="{FBF38638-CE69-4B88-A719-E0443EAFAF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CAB44D-DA89-40C3-958F-6AFFC3A7CADA}" type="pres">
      <dgm:prSet presAssocID="{FBF38638-CE69-4B88-A719-E0443EAFAF09}" presName="spaceRect" presStyleCnt="0"/>
      <dgm:spPr/>
    </dgm:pt>
    <dgm:pt modelId="{D678AEC0-D882-42C2-A1B2-9CB58AC6946A}" type="pres">
      <dgm:prSet presAssocID="{FBF38638-CE69-4B88-A719-E0443EAFAF09}" presName="parTx" presStyleLbl="revTx" presStyleIdx="2" presStyleCnt="4">
        <dgm:presLayoutVars>
          <dgm:chMax val="0"/>
          <dgm:chPref val="0"/>
        </dgm:presLayoutVars>
      </dgm:prSet>
      <dgm:spPr/>
    </dgm:pt>
    <dgm:pt modelId="{FCD5C5CF-82C2-42FC-AFA2-293902CA0568}" type="pres">
      <dgm:prSet presAssocID="{66EC020B-418D-4624-8B08-B60058C9EDDA}" presName="sibTrans" presStyleCnt="0"/>
      <dgm:spPr/>
    </dgm:pt>
    <dgm:pt modelId="{83889CFB-1FD5-42B7-B575-244617DF5B95}" type="pres">
      <dgm:prSet presAssocID="{5E13A036-3126-4202-9F4F-1699608475A3}" presName="compNode" presStyleCnt="0"/>
      <dgm:spPr/>
    </dgm:pt>
    <dgm:pt modelId="{582EB7F1-835C-4AE2-BB34-C6AD1683934D}" type="pres">
      <dgm:prSet presAssocID="{5E13A036-3126-4202-9F4F-1699608475A3}" presName="bgRect" presStyleLbl="bgShp" presStyleIdx="3" presStyleCnt="4"/>
      <dgm:spPr/>
    </dgm:pt>
    <dgm:pt modelId="{E0154BCC-A668-41AA-B570-8503FB6E986C}" type="pres">
      <dgm:prSet presAssocID="{5E13A036-3126-4202-9F4F-1699608475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0700B6-7B4D-4AE7-96EA-4C6902534586}" type="pres">
      <dgm:prSet presAssocID="{5E13A036-3126-4202-9F4F-1699608475A3}" presName="spaceRect" presStyleCnt="0"/>
      <dgm:spPr/>
    </dgm:pt>
    <dgm:pt modelId="{A4CE7311-FA3D-4E9E-B4C9-EB5EEB3E629C}" type="pres">
      <dgm:prSet presAssocID="{5E13A036-3126-4202-9F4F-1699608475A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D82A13-FDDD-4D02-B226-8AC68FD8523B}" srcId="{0E633267-4265-447D-B33E-41C4D6DEF293}" destId="{60A738C4-E135-4529-BD4A-FB27B73E4DA7}" srcOrd="1" destOrd="0" parTransId="{F301A15D-80AE-4934-A11D-759E644CAD1E}" sibTransId="{3D62D396-8470-401C-B2D7-C23689AF9C02}"/>
    <dgm:cxn modelId="{8A2ED026-3063-41F3-9D0F-21FBFF0F5095}" type="presOf" srcId="{60A738C4-E135-4529-BD4A-FB27B73E4DA7}" destId="{5B5DCCDA-4B8A-4BA3-9A95-5EBAF277EC36}" srcOrd="0" destOrd="0" presId="urn:microsoft.com/office/officeart/2018/2/layout/IconVerticalSolidList"/>
    <dgm:cxn modelId="{14781E3F-A968-4DE2-A04F-A4D93AB5E9AA}" type="presOf" srcId="{FBF38638-CE69-4B88-A719-E0443EAFAF09}" destId="{D678AEC0-D882-42C2-A1B2-9CB58AC6946A}" srcOrd="0" destOrd="0" presId="urn:microsoft.com/office/officeart/2018/2/layout/IconVerticalSolidList"/>
    <dgm:cxn modelId="{15150295-BEC5-4A1E-A3D1-04E16835B4CC}" srcId="{0E633267-4265-447D-B33E-41C4D6DEF293}" destId="{BAA6B226-9BE8-407C-9A7E-71BC585303F7}" srcOrd="0" destOrd="0" parTransId="{821DD7FC-26F7-497A-AF4A-EABBB6498978}" sibTransId="{72DF1291-BACB-4FEC-8EDD-BD116694DAA3}"/>
    <dgm:cxn modelId="{D6252797-2673-43CD-96D6-D1986F059DBA}" type="presOf" srcId="{BAA6B226-9BE8-407C-9A7E-71BC585303F7}" destId="{4B864344-7BEE-40B6-814E-9AEF76AE2B1A}" srcOrd="0" destOrd="0" presId="urn:microsoft.com/office/officeart/2018/2/layout/IconVerticalSolidList"/>
    <dgm:cxn modelId="{6BF9F39B-CFED-4D1B-9129-0EFEEC889A34}" type="presOf" srcId="{0E633267-4265-447D-B33E-41C4D6DEF293}" destId="{A4ABCF24-A68C-4859-A09A-718CA5F79FFA}" srcOrd="0" destOrd="0" presId="urn:microsoft.com/office/officeart/2018/2/layout/IconVerticalSolidList"/>
    <dgm:cxn modelId="{60F6819E-19AB-43A4-A675-7E776D0EEB7A}" srcId="{0E633267-4265-447D-B33E-41C4D6DEF293}" destId="{FBF38638-CE69-4B88-A719-E0443EAFAF09}" srcOrd="2" destOrd="0" parTransId="{22C30BA5-7A9A-47EB-BB34-05F46B6BA7D6}" sibTransId="{66EC020B-418D-4624-8B08-B60058C9EDDA}"/>
    <dgm:cxn modelId="{9CAF72D0-09FD-453C-9335-DE01F7881846}" type="presOf" srcId="{5E13A036-3126-4202-9F4F-1699608475A3}" destId="{A4CE7311-FA3D-4E9E-B4C9-EB5EEB3E629C}" srcOrd="0" destOrd="0" presId="urn:microsoft.com/office/officeart/2018/2/layout/IconVerticalSolidList"/>
    <dgm:cxn modelId="{BC3097D0-932A-401C-AD7D-6BD6BA9E5147}" srcId="{0E633267-4265-447D-B33E-41C4D6DEF293}" destId="{5E13A036-3126-4202-9F4F-1699608475A3}" srcOrd="3" destOrd="0" parTransId="{B8ED911E-C6A3-45EE-B50D-367AA2BE8647}" sibTransId="{F26AA505-8171-42B2-8D38-B9586FA03B44}"/>
    <dgm:cxn modelId="{1453DEF9-B759-40E1-B116-629B0BA34620}" type="presParOf" srcId="{A4ABCF24-A68C-4859-A09A-718CA5F79FFA}" destId="{FD2290DF-12E9-4A57-9EA3-F0495C0B29E8}" srcOrd="0" destOrd="0" presId="urn:microsoft.com/office/officeart/2018/2/layout/IconVerticalSolidList"/>
    <dgm:cxn modelId="{A902DFB1-52FA-470B-B870-EE2CCED43F2E}" type="presParOf" srcId="{FD2290DF-12E9-4A57-9EA3-F0495C0B29E8}" destId="{CE743201-73D2-4E52-BC5C-9E626DA5E25B}" srcOrd="0" destOrd="0" presId="urn:microsoft.com/office/officeart/2018/2/layout/IconVerticalSolidList"/>
    <dgm:cxn modelId="{FE8697D8-E9C3-4C26-9B80-0C1413BE2C43}" type="presParOf" srcId="{FD2290DF-12E9-4A57-9EA3-F0495C0B29E8}" destId="{9158F2E4-BDF2-4CDB-A8F0-F8565E249866}" srcOrd="1" destOrd="0" presId="urn:microsoft.com/office/officeart/2018/2/layout/IconVerticalSolidList"/>
    <dgm:cxn modelId="{D51C927D-E030-4EFE-997D-899DE43583E0}" type="presParOf" srcId="{FD2290DF-12E9-4A57-9EA3-F0495C0B29E8}" destId="{C4AD9E3C-2CFC-407D-8266-8667B493147B}" srcOrd="2" destOrd="0" presId="urn:microsoft.com/office/officeart/2018/2/layout/IconVerticalSolidList"/>
    <dgm:cxn modelId="{1A4879C3-75A9-45F9-9F86-04C6D9B0CCF1}" type="presParOf" srcId="{FD2290DF-12E9-4A57-9EA3-F0495C0B29E8}" destId="{4B864344-7BEE-40B6-814E-9AEF76AE2B1A}" srcOrd="3" destOrd="0" presId="urn:microsoft.com/office/officeart/2018/2/layout/IconVerticalSolidList"/>
    <dgm:cxn modelId="{323B43A4-7183-48E1-8068-4EAAE9A6FD52}" type="presParOf" srcId="{A4ABCF24-A68C-4859-A09A-718CA5F79FFA}" destId="{EB3A10E1-0DB0-4DBF-B677-3BBD878C4990}" srcOrd="1" destOrd="0" presId="urn:microsoft.com/office/officeart/2018/2/layout/IconVerticalSolidList"/>
    <dgm:cxn modelId="{43337BBB-48F6-4B71-9EE7-92C74B5304DB}" type="presParOf" srcId="{A4ABCF24-A68C-4859-A09A-718CA5F79FFA}" destId="{EE84E429-2428-4CDB-B8E4-97E9D39091B1}" srcOrd="2" destOrd="0" presId="urn:microsoft.com/office/officeart/2018/2/layout/IconVerticalSolidList"/>
    <dgm:cxn modelId="{8D3A168A-D7AA-4CE1-A6D6-33B12D2C6528}" type="presParOf" srcId="{EE84E429-2428-4CDB-B8E4-97E9D39091B1}" destId="{BE401334-177D-45A0-9A14-C662AD52790D}" srcOrd="0" destOrd="0" presId="urn:microsoft.com/office/officeart/2018/2/layout/IconVerticalSolidList"/>
    <dgm:cxn modelId="{94E5034F-5E9D-495B-B3AC-CF4BAAC392C7}" type="presParOf" srcId="{EE84E429-2428-4CDB-B8E4-97E9D39091B1}" destId="{A42FBA96-9D61-44C9-8196-85130AE769F7}" srcOrd="1" destOrd="0" presId="urn:microsoft.com/office/officeart/2018/2/layout/IconVerticalSolidList"/>
    <dgm:cxn modelId="{6324CE2F-AB5B-40A5-BBA2-BC248E369E28}" type="presParOf" srcId="{EE84E429-2428-4CDB-B8E4-97E9D39091B1}" destId="{492B345C-30EE-4635-AB95-AE454247A5CA}" srcOrd="2" destOrd="0" presId="urn:microsoft.com/office/officeart/2018/2/layout/IconVerticalSolidList"/>
    <dgm:cxn modelId="{AA4A1962-6DA0-438A-9C96-A9320C8BB881}" type="presParOf" srcId="{EE84E429-2428-4CDB-B8E4-97E9D39091B1}" destId="{5B5DCCDA-4B8A-4BA3-9A95-5EBAF277EC36}" srcOrd="3" destOrd="0" presId="urn:microsoft.com/office/officeart/2018/2/layout/IconVerticalSolidList"/>
    <dgm:cxn modelId="{20F06CA3-B8BB-4CD9-861E-5FD63C36243C}" type="presParOf" srcId="{A4ABCF24-A68C-4859-A09A-718CA5F79FFA}" destId="{71A35550-435D-42C1-BB25-8FD083BE84EC}" srcOrd="3" destOrd="0" presId="urn:microsoft.com/office/officeart/2018/2/layout/IconVerticalSolidList"/>
    <dgm:cxn modelId="{A69FE1EB-E384-47A2-8F1F-A9F951078AF5}" type="presParOf" srcId="{A4ABCF24-A68C-4859-A09A-718CA5F79FFA}" destId="{F267ADE6-68BA-464E-ACE0-3F45BEFC0CA2}" srcOrd="4" destOrd="0" presId="urn:microsoft.com/office/officeart/2018/2/layout/IconVerticalSolidList"/>
    <dgm:cxn modelId="{EFF93F5E-22C3-4955-9F89-0D33D51F9604}" type="presParOf" srcId="{F267ADE6-68BA-464E-ACE0-3F45BEFC0CA2}" destId="{3FD94862-4413-4188-856F-C57C8A8E0C20}" srcOrd="0" destOrd="0" presId="urn:microsoft.com/office/officeart/2018/2/layout/IconVerticalSolidList"/>
    <dgm:cxn modelId="{7E993D9B-3865-4187-BADA-DB46488DAB8C}" type="presParOf" srcId="{F267ADE6-68BA-464E-ACE0-3F45BEFC0CA2}" destId="{D0972F75-8211-4903-914F-276D8842022A}" srcOrd="1" destOrd="0" presId="urn:microsoft.com/office/officeart/2018/2/layout/IconVerticalSolidList"/>
    <dgm:cxn modelId="{2FE9F76D-E1E4-4D8E-A722-97AAA98129A0}" type="presParOf" srcId="{F267ADE6-68BA-464E-ACE0-3F45BEFC0CA2}" destId="{57CAB44D-DA89-40C3-958F-6AFFC3A7CADA}" srcOrd="2" destOrd="0" presId="urn:microsoft.com/office/officeart/2018/2/layout/IconVerticalSolidList"/>
    <dgm:cxn modelId="{6A55A312-0B5C-4032-B9AD-4947DB4542DC}" type="presParOf" srcId="{F267ADE6-68BA-464E-ACE0-3F45BEFC0CA2}" destId="{D678AEC0-D882-42C2-A1B2-9CB58AC6946A}" srcOrd="3" destOrd="0" presId="urn:microsoft.com/office/officeart/2018/2/layout/IconVerticalSolidList"/>
    <dgm:cxn modelId="{7ED9E306-EF5C-4E7F-B6A8-E9BB246B175A}" type="presParOf" srcId="{A4ABCF24-A68C-4859-A09A-718CA5F79FFA}" destId="{FCD5C5CF-82C2-42FC-AFA2-293902CA0568}" srcOrd="5" destOrd="0" presId="urn:microsoft.com/office/officeart/2018/2/layout/IconVerticalSolidList"/>
    <dgm:cxn modelId="{63097578-0BED-4044-9EE6-458702E9C078}" type="presParOf" srcId="{A4ABCF24-A68C-4859-A09A-718CA5F79FFA}" destId="{83889CFB-1FD5-42B7-B575-244617DF5B95}" srcOrd="6" destOrd="0" presId="urn:microsoft.com/office/officeart/2018/2/layout/IconVerticalSolidList"/>
    <dgm:cxn modelId="{6380EA6B-0A9A-4375-BADB-43F75DBFBC6E}" type="presParOf" srcId="{83889CFB-1FD5-42B7-B575-244617DF5B95}" destId="{582EB7F1-835C-4AE2-BB34-C6AD1683934D}" srcOrd="0" destOrd="0" presId="urn:microsoft.com/office/officeart/2018/2/layout/IconVerticalSolidList"/>
    <dgm:cxn modelId="{150C683D-FC49-484C-969F-ADA0A21413EC}" type="presParOf" srcId="{83889CFB-1FD5-42B7-B575-244617DF5B95}" destId="{E0154BCC-A668-41AA-B570-8503FB6E986C}" srcOrd="1" destOrd="0" presId="urn:microsoft.com/office/officeart/2018/2/layout/IconVerticalSolidList"/>
    <dgm:cxn modelId="{07025A2B-9E02-4E43-87DD-FA362D7ABFF5}" type="presParOf" srcId="{83889CFB-1FD5-42B7-B575-244617DF5B95}" destId="{860700B6-7B4D-4AE7-96EA-4C6902534586}" srcOrd="2" destOrd="0" presId="urn:microsoft.com/office/officeart/2018/2/layout/IconVerticalSolidList"/>
    <dgm:cxn modelId="{7C823D3A-D5EE-4AE3-86A1-02033DC7CDCC}" type="presParOf" srcId="{83889CFB-1FD5-42B7-B575-244617DF5B95}" destId="{A4CE7311-FA3D-4E9E-B4C9-EB5EEB3E62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D2DAA9-F502-48FA-BD2B-051C63FB2A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DD3BD7-F437-4A42-9B43-0D93F5B8CCAA}">
      <dgm:prSet/>
      <dgm:spPr/>
      <dgm:t>
        <a:bodyPr/>
        <a:lstStyle/>
        <a:p>
          <a:r>
            <a:rPr lang="en-US" b="0" i="0" baseline="0" dirty="0"/>
            <a:t>All templates tested with </a:t>
          </a:r>
          <a:r>
            <a:rPr lang="en-US" b="0" i="0" baseline="0" dirty="0" err="1"/>
            <a:t>az</a:t>
          </a:r>
          <a:r>
            <a:rPr lang="en-US" b="0" i="0" baseline="0" dirty="0"/>
            <a:t> deployment group what-if.</a:t>
          </a:r>
          <a:endParaRPr lang="en-US" dirty="0"/>
        </a:p>
      </dgm:t>
    </dgm:pt>
    <dgm:pt modelId="{69713B0E-D561-4670-A213-821749F21622}" type="parTrans" cxnId="{1F1BFA4D-222D-4A5A-9FA5-B85304C37531}">
      <dgm:prSet/>
      <dgm:spPr/>
      <dgm:t>
        <a:bodyPr/>
        <a:lstStyle/>
        <a:p>
          <a:endParaRPr lang="en-US"/>
        </a:p>
      </dgm:t>
    </dgm:pt>
    <dgm:pt modelId="{482F5B89-F7E8-46E2-8DF6-0B71D1A07108}" type="sibTrans" cxnId="{1F1BFA4D-222D-4A5A-9FA5-B85304C37531}">
      <dgm:prSet/>
      <dgm:spPr/>
      <dgm:t>
        <a:bodyPr/>
        <a:lstStyle/>
        <a:p>
          <a:endParaRPr lang="en-US"/>
        </a:p>
      </dgm:t>
    </dgm:pt>
    <dgm:pt modelId="{3EB76CA9-F502-4AA7-A503-40FD911C1FD3}">
      <dgm:prSet/>
      <dgm:spPr/>
      <dgm:t>
        <a:bodyPr/>
        <a:lstStyle/>
        <a:p>
          <a:r>
            <a:rPr lang="en-US" b="0" i="0" baseline="0"/>
            <a:t>Simulated deployments confirmed no schema errors or dependency conflicts.</a:t>
          </a:r>
          <a:endParaRPr lang="en-US"/>
        </a:p>
      </dgm:t>
    </dgm:pt>
    <dgm:pt modelId="{51EE5F7A-82A4-466D-9E0D-986F979C9D41}" type="parTrans" cxnId="{D0470B90-DEA4-4971-A3EC-3D056578F94A}">
      <dgm:prSet/>
      <dgm:spPr/>
      <dgm:t>
        <a:bodyPr/>
        <a:lstStyle/>
        <a:p>
          <a:endParaRPr lang="en-US"/>
        </a:p>
      </dgm:t>
    </dgm:pt>
    <dgm:pt modelId="{F6382DA8-65CF-4775-AF57-5913A6F7A021}" type="sibTrans" cxnId="{D0470B90-DEA4-4971-A3EC-3D056578F94A}">
      <dgm:prSet/>
      <dgm:spPr/>
      <dgm:t>
        <a:bodyPr/>
        <a:lstStyle/>
        <a:p>
          <a:endParaRPr lang="en-US"/>
        </a:p>
      </dgm:t>
    </dgm:pt>
    <dgm:pt modelId="{BBFBCFE5-738E-4349-B3C8-3255D8603F36}">
      <dgm:prSet/>
      <dgm:spPr/>
      <dgm:t>
        <a:bodyPr/>
        <a:lstStyle/>
        <a:p>
          <a:r>
            <a:rPr lang="en-US" b="0" i="0" baseline="0" dirty="0"/>
            <a:t>Zero cost incurred — no resources provisioned.</a:t>
          </a:r>
          <a:endParaRPr lang="en-US" dirty="0"/>
        </a:p>
      </dgm:t>
    </dgm:pt>
    <dgm:pt modelId="{286698F6-B043-4D96-9C34-69023CB595C3}" type="parTrans" cxnId="{472CB8AB-73AC-4065-AAF9-65E17D3B00AE}">
      <dgm:prSet/>
      <dgm:spPr/>
      <dgm:t>
        <a:bodyPr/>
        <a:lstStyle/>
        <a:p>
          <a:endParaRPr lang="en-US"/>
        </a:p>
      </dgm:t>
    </dgm:pt>
    <dgm:pt modelId="{80324E76-899B-4198-96DC-D815BB12B1D1}" type="sibTrans" cxnId="{472CB8AB-73AC-4065-AAF9-65E17D3B00AE}">
      <dgm:prSet/>
      <dgm:spPr/>
      <dgm:t>
        <a:bodyPr/>
        <a:lstStyle/>
        <a:p>
          <a:endParaRPr lang="en-US"/>
        </a:p>
      </dgm:t>
    </dgm:pt>
    <dgm:pt modelId="{58E9D102-2DDF-40F7-9365-987D72ADDC3A}">
      <dgm:prSet/>
      <dgm:spPr/>
      <dgm:t>
        <a:bodyPr/>
        <a:lstStyle/>
        <a:p>
          <a:r>
            <a:rPr lang="en-US" b="0" i="0" baseline="0" dirty="0"/>
            <a:t>Bicep version and Azure CLI validated for compatibility.</a:t>
          </a:r>
          <a:endParaRPr lang="en-US" dirty="0"/>
        </a:p>
      </dgm:t>
    </dgm:pt>
    <dgm:pt modelId="{4AC903F0-21B2-4FE6-9C37-6F76A9108896}" type="parTrans" cxnId="{3CC54823-1885-44F6-A72B-5A3A85E0A309}">
      <dgm:prSet/>
      <dgm:spPr/>
      <dgm:t>
        <a:bodyPr/>
        <a:lstStyle/>
        <a:p>
          <a:endParaRPr lang="en-US"/>
        </a:p>
      </dgm:t>
    </dgm:pt>
    <dgm:pt modelId="{E6DC36C9-E0B1-4535-9664-AB804ECF85B3}" type="sibTrans" cxnId="{3CC54823-1885-44F6-A72B-5A3A85E0A309}">
      <dgm:prSet/>
      <dgm:spPr/>
      <dgm:t>
        <a:bodyPr/>
        <a:lstStyle/>
        <a:p>
          <a:endParaRPr lang="en-US"/>
        </a:p>
      </dgm:t>
    </dgm:pt>
    <dgm:pt modelId="{8B0A3E4B-A8EE-4043-B39C-71E4C51F37C4}" type="pres">
      <dgm:prSet presAssocID="{05D2DAA9-F502-48FA-BD2B-051C63FB2A86}" presName="outerComposite" presStyleCnt="0">
        <dgm:presLayoutVars>
          <dgm:chMax val="5"/>
          <dgm:dir/>
          <dgm:resizeHandles val="exact"/>
        </dgm:presLayoutVars>
      </dgm:prSet>
      <dgm:spPr/>
    </dgm:pt>
    <dgm:pt modelId="{D9FD2091-DEA7-452D-A144-59E50B36CD7A}" type="pres">
      <dgm:prSet presAssocID="{05D2DAA9-F502-48FA-BD2B-051C63FB2A86}" presName="dummyMaxCanvas" presStyleCnt="0">
        <dgm:presLayoutVars/>
      </dgm:prSet>
      <dgm:spPr/>
    </dgm:pt>
    <dgm:pt modelId="{C4E519DB-9D1A-41E3-971B-F425E3FE8086}" type="pres">
      <dgm:prSet presAssocID="{05D2DAA9-F502-48FA-BD2B-051C63FB2A86}" presName="FourNodes_1" presStyleLbl="node1" presStyleIdx="0" presStyleCnt="4">
        <dgm:presLayoutVars>
          <dgm:bulletEnabled val="1"/>
        </dgm:presLayoutVars>
      </dgm:prSet>
      <dgm:spPr/>
    </dgm:pt>
    <dgm:pt modelId="{1CC10EAA-8F68-4CEC-9319-54B8EAF2DD2C}" type="pres">
      <dgm:prSet presAssocID="{05D2DAA9-F502-48FA-BD2B-051C63FB2A86}" presName="FourNodes_2" presStyleLbl="node1" presStyleIdx="1" presStyleCnt="4">
        <dgm:presLayoutVars>
          <dgm:bulletEnabled val="1"/>
        </dgm:presLayoutVars>
      </dgm:prSet>
      <dgm:spPr/>
    </dgm:pt>
    <dgm:pt modelId="{D43DEDE6-214E-4A3B-93A3-D9C9B714F960}" type="pres">
      <dgm:prSet presAssocID="{05D2DAA9-F502-48FA-BD2B-051C63FB2A86}" presName="FourNodes_3" presStyleLbl="node1" presStyleIdx="2" presStyleCnt="4">
        <dgm:presLayoutVars>
          <dgm:bulletEnabled val="1"/>
        </dgm:presLayoutVars>
      </dgm:prSet>
      <dgm:spPr/>
    </dgm:pt>
    <dgm:pt modelId="{4C3D755E-0D5F-4B34-9A1C-61D80F8871D6}" type="pres">
      <dgm:prSet presAssocID="{05D2DAA9-F502-48FA-BD2B-051C63FB2A86}" presName="FourNodes_4" presStyleLbl="node1" presStyleIdx="3" presStyleCnt="4">
        <dgm:presLayoutVars>
          <dgm:bulletEnabled val="1"/>
        </dgm:presLayoutVars>
      </dgm:prSet>
      <dgm:spPr/>
    </dgm:pt>
    <dgm:pt modelId="{D506518B-D4C5-42C3-B3CC-DB22C479DBEC}" type="pres">
      <dgm:prSet presAssocID="{05D2DAA9-F502-48FA-BD2B-051C63FB2A86}" presName="FourConn_1-2" presStyleLbl="fgAccFollowNode1" presStyleIdx="0" presStyleCnt="3">
        <dgm:presLayoutVars>
          <dgm:bulletEnabled val="1"/>
        </dgm:presLayoutVars>
      </dgm:prSet>
      <dgm:spPr/>
    </dgm:pt>
    <dgm:pt modelId="{24094E51-0BF9-4481-873A-39D94A7E7D3D}" type="pres">
      <dgm:prSet presAssocID="{05D2DAA9-F502-48FA-BD2B-051C63FB2A86}" presName="FourConn_2-3" presStyleLbl="fgAccFollowNode1" presStyleIdx="1" presStyleCnt="3">
        <dgm:presLayoutVars>
          <dgm:bulletEnabled val="1"/>
        </dgm:presLayoutVars>
      </dgm:prSet>
      <dgm:spPr/>
    </dgm:pt>
    <dgm:pt modelId="{56AC7CE7-4602-4A2E-8642-34848CDD09F2}" type="pres">
      <dgm:prSet presAssocID="{05D2DAA9-F502-48FA-BD2B-051C63FB2A86}" presName="FourConn_3-4" presStyleLbl="fgAccFollowNode1" presStyleIdx="2" presStyleCnt="3">
        <dgm:presLayoutVars>
          <dgm:bulletEnabled val="1"/>
        </dgm:presLayoutVars>
      </dgm:prSet>
      <dgm:spPr/>
    </dgm:pt>
    <dgm:pt modelId="{C5224281-E264-4069-BFFC-05E99E701BF9}" type="pres">
      <dgm:prSet presAssocID="{05D2DAA9-F502-48FA-BD2B-051C63FB2A86}" presName="FourNodes_1_text" presStyleLbl="node1" presStyleIdx="3" presStyleCnt="4">
        <dgm:presLayoutVars>
          <dgm:bulletEnabled val="1"/>
        </dgm:presLayoutVars>
      </dgm:prSet>
      <dgm:spPr/>
    </dgm:pt>
    <dgm:pt modelId="{1D913CA8-F8D1-42DF-AC38-E7ACD708286E}" type="pres">
      <dgm:prSet presAssocID="{05D2DAA9-F502-48FA-BD2B-051C63FB2A86}" presName="FourNodes_2_text" presStyleLbl="node1" presStyleIdx="3" presStyleCnt="4">
        <dgm:presLayoutVars>
          <dgm:bulletEnabled val="1"/>
        </dgm:presLayoutVars>
      </dgm:prSet>
      <dgm:spPr/>
    </dgm:pt>
    <dgm:pt modelId="{EC824BB8-BF68-4E58-9BEA-0B4CCE899037}" type="pres">
      <dgm:prSet presAssocID="{05D2DAA9-F502-48FA-BD2B-051C63FB2A86}" presName="FourNodes_3_text" presStyleLbl="node1" presStyleIdx="3" presStyleCnt="4">
        <dgm:presLayoutVars>
          <dgm:bulletEnabled val="1"/>
        </dgm:presLayoutVars>
      </dgm:prSet>
      <dgm:spPr/>
    </dgm:pt>
    <dgm:pt modelId="{F6133FBF-503D-4AB3-953A-4755451F2173}" type="pres">
      <dgm:prSet presAssocID="{05D2DAA9-F502-48FA-BD2B-051C63FB2A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6C8B915-D043-4A51-A60B-F5A9A63E85D6}" type="presOf" srcId="{3EB76CA9-F502-4AA7-A503-40FD911C1FD3}" destId="{1CC10EAA-8F68-4CEC-9319-54B8EAF2DD2C}" srcOrd="0" destOrd="0" presId="urn:microsoft.com/office/officeart/2005/8/layout/vProcess5"/>
    <dgm:cxn modelId="{3CC54823-1885-44F6-A72B-5A3A85E0A309}" srcId="{05D2DAA9-F502-48FA-BD2B-051C63FB2A86}" destId="{58E9D102-2DDF-40F7-9365-987D72ADDC3A}" srcOrd="3" destOrd="0" parTransId="{4AC903F0-21B2-4FE6-9C37-6F76A9108896}" sibTransId="{E6DC36C9-E0B1-4535-9664-AB804ECF85B3}"/>
    <dgm:cxn modelId="{A9DBBE34-3EA2-4144-A612-FBDC7B2D9391}" type="presOf" srcId="{58E9D102-2DDF-40F7-9365-987D72ADDC3A}" destId="{F6133FBF-503D-4AB3-953A-4755451F2173}" srcOrd="1" destOrd="0" presId="urn:microsoft.com/office/officeart/2005/8/layout/vProcess5"/>
    <dgm:cxn modelId="{3075FD36-C0CA-48F6-A32B-7B5FB805C4EE}" type="presOf" srcId="{F6382DA8-65CF-4775-AF57-5913A6F7A021}" destId="{24094E51-0BF9-4481-873A-39D94A7E7D3D}" srcOrd="0" destOrd="0" presId="urn:microsoft.com/office/officeart/2005/8/layout/vProcess5"/>
    <dgm:cxn modelId="{0F334642-AC10-4732-9B12-7FF9C278089A}" type="presOf" srcId="{80324E76-899B-4198-96DC-D815BB12B1D1}" destId="{56AC7CE7-4602-4A2E-8642-34848CDD09F2}" srcOrd="0" destOrd="0" presId="urn:microsoft.com/office/officeart/2005/8/layout/vProcess5"/>
    <dgm:cxn modelId="{7A3ACE64-2628-41D3-BDD8-64E509293444}" type="presOf" srcId="{61DD3BD7-F437-4A42-9B43-0D93F5B8CCAA}" destId="{C4E519DB-9D1A-41E3-971B-F425E3FE8086}" srcOrd="0" destOrd="0" presId="urn:microsoft.com/office/officeart/2005/8/layout/vProcess5"/>
    <dgm:cxn modelId="{7B3A826B-1B77-4F97-93EF-337C28131A1F}" type="presOf" srcId="{482F5B89-F7E8-46E2-8DF6-0B71D1A07108}" destId="{D506518B-D4C5-42C3-B3CC-DB22C479DBEC}" srcOrd="0" destOrd="0" presId="urn:microsoft.com/office/officeart/2005/8/layout/vProcess5"/>
    <dgm:cxn modelId="{1F1BFA4D-222D-4A5A-9FA5-B85304C37531}" srcId="{05D2DAA9-F502-48FA-BD2B-051C63FB2A86}" destId="{61DD3BD7-F437-4A42-9B43-0D93F5B8CCAA}" srcOrd="0" destOrd="0" parTransId="{69713B0E-D561-4670-A213-821749F21622}" sibTransId="{482F5B89-F7E8-46E2-8DF6-0B71D1A07108}"/>
    <dgm:cxn modelId="{FD11B476-7489-4EEA-B70C-B5CC7ADBD965}" type="presOf" srcId="{3EB76CA9-F502-4AA7-A503-40FD911C1FD3}" destId="{1D913CA8-F8D1-42DF-AC38-E7ACD708286E}" srcOrd="1" destOrd="0" presId="urn:microsoft.com/office/officeart/2005/8/layout/vProcess5"/>
    <dgm:cxn modelId="{8957CB7A-F57F-45C5-9911-311CE923FD85}" type="presOf" srcId="{BBFBCFE5-738E-4349-B3C8-3255D8603F36}" destId="{EC824BB8-BF68-4E58-9BEA-0B4CCE899037}" srcOrd="1" destOrd="0" presId="urn:microsoft.com/office/officeart/2005/8/layout/vProcess5"/>
    <dgm:cxn modelId="{D0470B90-DEA4-4971-A3EC-3D056578F94A}" srcId="{05D2DAA9-F502-48FA-BD2B-051C63FB2A86}" destId="{3EB76CA9-F502-4AA7-A503-40FD911C1FD3}" srcOrd="1" destOrd="0" parTransId="{51EE5F7A-82A4-466D-9E0D-986F979C9D41}" sibTransId="{F6382DA8-65CF-4775-AF57-5913A6F7A021}"/>
    <dgm:cxn modelId="{67423FA8-F0E3-4996-A0AB-4EA7AF1CB95A}" type="presOf" srcId="{05D2DAA9-F502-48FA-BD2B-051C63FB2A86}" destId="{8B0A3E4B-A8EE-4043-B39C-71E4C51F37C4}" srcOrd="0" destOrd="0" presId="urn:microsoft.com/office/officeart/2005/8/layout/vProcess5"/>
    <dgm:cxn modelId="{55FCD9A8-DBF2-41B4-A923-7A41703685AF}" type="presOf" srcId="{61DD3BD7-F437-4A42-9B43-0D93F5B8CCAA}" destId="{C5224281-E264-4069-BFFC-05E99E701BF9}" srcOrd="1" destOrd="0" presId="urn:microsoft.com/office/officeart/2005/8/layout/vProcess5"/>
    <dgm:cxn modelId="{8F89BBAA-0F9A-4AF4-A9CE-A32FDEBC58DF}" type="presOf" srcId="{BBFBCFE5-738E-4349-B3C8-3255D8603F36}" destId="{D43DEDE6-214E-4A3B-93A3-D9C9B714F960}" srcOrd="0" destOrd="0" presId="urn:microsoft.com/office/officeart/2005/8/layout/vProcess5"/>
    <dgm:cxn modelId="{472CB8AB-73AC-4065-AAF9-65E17D3B00AE}" srcId="{05D2DAA9-F502-48FA-BD2B-051C63FB2A86}" destId="{BBFBCFE5-738E-4349-B3C8-3255D8603F36}" srcOrd="2" destOrd="0" parTransId="{286698F6-B043-4D96-9C34-69023CB595C3}" sibTransId="{80324E76-899B-4198-96DC-D815BB12B1D1}"/>
    <dgm:cxn modelId="{C8E29DB9-288E-412F-AE29-6F0CC6B03E99}" type="presOf" srcId="{58E9D102-2DDF-40F7-9365-987D72ADDC3A}" destId="{4C3D755E-0D5F-4B34-9A1C-61D80F8871D6}" srcOrd="0" destOrd="0" presId="urn:microsoft.com/office/officeart/2005/8/layout/vProcess5"/>
    <dgm:cxn modelId="{735FE8A5-EE11-4410-BC2E-07FEFB38727E}" type="presParOf" srcId="{8B0A3E4B-A8EE-4043-B39C-71E4C51F37C4}" destId="{D9FD2091-DEA7-452D-A144-59E50B36CD7A}" srcOrd="0" destOrd="0" presId="urn:microsoft.com/office/officeart/2005/8/layout/vProcess5"/>
    <dgm:cxn modelId="{053D6F38-86EA-46DD-A0FD-C6F768B7B22D}" type="presParOf" srcId="{8B0A3E4B-A8EE-4043-B39C-71E4C51F37C4}" destId="{C4E519DB-9D1A-41E3-971B-F425E3FE8086}" srcOrd="1" destOrd="0" presId="urn:microsoft.com/office/officeart/2005/8/layout/vProcess5"/>
    <dgm:cxn modelId="{F277E20C-C836-46F7-969F-35100D2C60FD}" type="presParOf" srcId="{8B0A3E4B-A8EE-4043-B39C-71E4C51F37C4}" destId="{1CC10EAA-8F68-4CEC-9319-54B8EAF2DD2C}" srcOrd="2" destOrd="0" presId="urn:microsoft.com/office/officeart/2005/8/layout/vProcess5"/>
    <dgm:cxn modelId="{70CE4661-0446-40E6-9404-10E961B768CB}" type="presParOf" srcId="{8B0A3E4B-A8EE-4043-B39C-71E4C51F37C4}" destId="{D43DEDE6-214E-4A3B-93A3-D9C9B714F960}" srcOrd="3" destOrd="0" presId="urn:microsoft.com/office/officeart/2005/8/layout/vProcess5"/>
    <dgm:cxn modelId="{C639E9AE-8AFC-420E-B640-414BFCE09EAA}" type="presParOf" srcId="{8B0A3E4B-A8EE-4043-B39C-71E4C51F37C4}" destId="{4C3D755E-0D5F-4B34-9A1C-61D80F8871D6}" srcOrd="4" destOrd="0" presId="urn:microsoft.com/office/officeart/2005/8/layout/vProcess5"/>
    <dgm:cxn modelId="{EC7ED801-AD8A-4DBA-907D-4EFEFAC9BE6E}" type="presParOf" srcId="{8B0A3E4B-A8EE-4043-B39C-71E4C51F37C4}" destId="{D506518B-D4C5-42C3-B3CC-DB22C479DBEC}" srcOrd="5" destOrd="0" presId="urn:microsoft.com/office/officeart/2005/8/layout/vProcess5"/>
    <dgm:cxn modelId="{C350A008-2958-4CA6-99DE-5AAC6D62CA88}" type="presParOf" srcId="{8B0A3E4B-A8EE-4043-B39C-71E4C51F37C4}" destId="{24094E51-0BF9-4481-873A-39D94A7E7D3D}" srcOrd="6" destOrd="0" presId="urn:microsoft.com/office/officeart/2005/8/layout/vProcess5"/>
    <dgm:cxn modelId="{4E59D270-FD2C-46DA-ACBD-E1FA8EF556A2}" type="presParOf" srcId="{8B0A3E4B-A8EE-4043-B39C-71E4C51F37C4}" destId="{56AC7CE7-4602-4A2E-8642-34848CDD09F2}" srcOrd="7" destOrd="0" presId="urn:microsoft.com/office/officeart/2005/8/layout/vProcess5"/>
    <dgm:cxn modelId="{08291ADC-566B-4629-94F4-78D482C49220}" type="presParOf" srcId="{8B0A3E4B-A8EE-4043-B39C-71E4C51F37C4}" destId="{C5224281-E264-4069-BFFC-05E99E701BF9}" srcOrd="8" destOrd="0" presId="urn:microsoft.com/office/officeart/2005/8/layout/vProcess5"/>
    <dgm:cxn modelId="{A5EBD36D-0756-4310-986C-945A60624113}" type="presParOf" srcId="{8B0A3E4B-A8EE-4043-B39C-71E4C51F37C4}" destId="{1D913CA8-F8D1-42DF-AC38-E7ACD708286E}" srcOrd="9" destOrd="0" presId="urn:microsoft.com/office/officeart/2005/8/layout/vProcess5"/>
    <dgm:cxn modelId="{563EFBF3-09D4-4F69-987E-04C571D64E12}" type="presParOf" srcId="{8B0A3E4B-A8EE-4043-B39C-71E4C51F37C4}" destId="{EC824BB8-BF68-4E58-9BEA-0B4CCE899037}" srcOrd="10" destOrd="0" presId="urn:microsoft.com/office/officeart/2005/8/layout/vProcess5"/>
    <dgm:cxn modelId="{F3B8512A-CB36-4E55-B051-10EADFF7DC7B}" type="presParOf" srcId="{8B0A3E4B-A8EE-4043-B39C-71E4C51F37C4}" destId="{F6133FBF-503D-4AB3-953A-4755451F21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623825-2F4D-4620-AC90-0AF53717AC5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8A9FAE-5BAB-470A-9B8E-8750F223A7DF}">
      <dgm:prSet/>
      <dgm:spPr/>
      <dgm:t>
        <a:bodyPr/>
        <a:lstStyle/>
        <a:p>
          <a:r>
            <a:rPr lang="en-US" dirty="0"/>
            <a:t>Design decisions prioritized cost-efficiency, maintainability, and alignment with Azure best practices</a:t>
          </a:r>
        </a:p>
      </dgm:t>
    </dgm:pt>
    <dgm:pt modelId="{1F480A01-19AB-4BFD-B92F-690EFEB86345}" type="parTrans" cxnId="{65C878CB-F6BF-4250-90B9-971F7B11FB8A}">
      <dgm:prSet/>
      <dgm:spPr/>
      <dgm:t>
        <a:bodyPr/>
        <a:lstStyle/>
        <a:p>
          <a:endParaRPr lang="en-US"/>
        </a:p>
      </dgm:t>
    </dgm:pt>
    <dgm:pt modelId="{C7FC8FCC-9574-451A-81C2-F6E7F7999742}" type="sibTrans" cxnId="{65C878CB-F6BF-4250-90B9-971F7B11FB8A}">
      <dgm:prSet/>
      <dgm:spPr/>
      <dgm:t>
        <a:bodyPr/>
        <a:lstStyle/>
        <a:p>
          <a:endParaRPr lang="en-US"/>
        </a:p>
      </dgm:t>
    </dgm:pt>
    <dgm:pt modelId="{1F60F297-C71D-4EDE-BEA0-7A911012E33C}">
      <dgm:prSet/>
      <dgm:spPr/>
      <dgm:t>
        <a:bodyPr/>
        <a:lstStyle/>
        <a:p>
          <a:r>
            <a:rPr lang="en-US" dirty="0"/>
            <a:t>Deferred full monitoring deployment to Step 8 → avoid cost.</a:t>
          </a:r>
        </a:p>
      </dgm:t>
    </dgm:pt>
    <dgm:pt modelId="{E84C5953-B359-4182-9F04-015C432B8BEC}" type="parTrans" cxnId="{06301D8C-9F36-410A-BA8B-F635D718364F}">
      <dgm:prSet/>
      <dgm:spPr/>
      <dgm:t>
        <a:bodyPr/>
        <a:lstStyle/>
        <a:p>
          <a:endParaRPr lang="en-US"/>
        </a:p>
      </dgm:t>
    </dgm:pt>
    <dgm:pt modelId="{F4820F93-9456-4909-A030-553E744BF0DF}" type="sibTrans" cxnId="{06301D8C-9F36-410A-BA8B-F635D718364F}">
      <dgm:prSet/>
      <dgm:spPr/>
      <dgm:t>
        <a:bodyPr/>
        <a:lstStyle/>
        <a:p>
          <a:endParaRPr lang="en-US"/>
        </a:p>
      </dgm:t>
    </dgm:pt>
    <dgm:pt modelId="{4D735BBD-1D62-40A2-92FA-203DC8ADF8BE}">
      <dgm:prSet/>
      <dgm:spPr/>
      <dgm:t>
        <a:bodyPr/>
        <a:lstStyle/>
        <a:p>
          <a:r>
            <a:rPr lang="en-US" dirty="0"/>
            <a:t>Simplified network segmentation → 1 </a:t>
          </a:r>
          <a:r>
            <a:rPr lang="en-US" dirty="0" err="1"/>
            <a:t>VNet</a:t>
          </a:r>
          <a:r>
            <a:rPr lang="en-US" dirty="0"/>
            <a:t> + subnets vs. multi-</a:t>
          </a:r>
          <a:r>
            <a:rPr lang="en-US" dirty="0" err="1"/>
            <a:t>VNet</a:t>
          </a:r>
          <a:r>
            <a:rPr lang="en-US" dirty="0"/>
            <a:t> for manageability</a:t>
          </a:r>
        </a:p>
      </dgm:t>
    </dgm:pt>
    <dgm:pt modelId="{5DD8FB31-DC69-44F0-96D0-6EE95281BEF0}" type="parTrans" cxnId="{0FBE4A46-AA45-4B51-9DC7-0AC59AEBB141}">
      <dgm:prSet/>
      <dgm:spPr/>
      <dgm:t>
        <a:bodyPr/>
        <a:lstStyle/>
        <a:p>
          <a:endParaRPr lang="en-US"/>
        </a:p>
      </dgm:t>
    </dgm:pt>
    <dgm:pt modelId="{150ED995-4A89-4F0F-8EE4-0E0AADC5D4BB}" type="sibTrans" cxnId="{0FBE4A46-AA45-4B51-9DC7-0AC59AEBB141}">
      <dgm:prSet/>
      <dgm:spPr/>
      <dgm:t>
        <a:bodyPr/>
        <a:lstStyle/>
        <a:p>
          <a:endParaRPr lang="en-US"/>
        </a:p>
      </dgm:t>
    </dgm:pt>
    <dgm:pt modelId="{99CB505F-E5CF-400D-8AC1-7ADFC234E648}">
      <dgm:prSet/>
      <dgm:spPr/>
      <dgm:t>
        <a:bodyPr/>
        <a:lstStyle/>
        <a:p>
          <a:r>
            <a:rPr lang="en-US" dirty="0"/>
            <a:t>Chose Bicep over ARM JSON → cleaner syntax &amp; modular reuse.</a:t>
          </a:r>
        </a:p>
      </dgm:t>
    </dgm:pt>
    <dgm:pt modelId="{39256408-8E24-4629-897C-35C6CD57F573}" type="parTrans" cxnId="{CB71BE4C-4291-4D46-9205-1B43AA20BFBD}">
      <dgm:prSet/>
      <dgm:spPr/>
      <dgm:t>
        <a:bodyPr/>
        <a:lstStyle/>
        <a:p>
          <a:endParaRPr lang="en-US"/>
        </a:p>
      </dgm:t>
    </dgm:pt>
    <dgm:pt modelId="{0B03937D-B566-4295-B2F4-17EDCFC177D9}" type="sibTrans" cxnId="{CB71BE4C-4291-4D46-9205-1B43AA20BFBD}">
      <dgm:prSet/>
      <dgm:spPr/>
      <dgm:t>
        <a:bodyPr/>
        <a:lstStyle/>
        <a:p>
          <a:endParaRPr lang="en-US"/>
        </a:p>
      </dgm:t>
    </dgm:pt>
    <dgm:pt modelId="{BEED2C3D-DB26-44FC-95B0-DCB792EFA9CF}" type="pres">
      <dgm:prSet presAssocID="{AA623825-2F4D-4620-AC90-0AF53717AC52}" presName="linear" presStyleCnt="0">
        <dgm:presLayoutVars>
          <dgm:animLvl val="lvl"/>
          <dgm:resizeHandles val="exact"/>
        </dgm:presLayoutVars>
      </dgm:prSet>
      <dgm:spPr/>
    </dgm:pt>
    <dgm:pt modelId="{9D944D42-D523-448A-9879-A8A76AC50E02}" type="pres">
      <dgm:prSet presAssocID="{CD8A9FAE-5BAB-470A-9B8E-8750F223A7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7B83D9-FF6B-461C-9ACB-13122FCEE5F6}" type="pres">
      <dgm:prSet presAssocID="{C7FC8FCC-9574-451A-81C2-F6E7F7999742}" presName="spacer" presStyleCnt="0"/>
      <dgm:spPr/>
    </dgm:pt>
    <dgm:pt modelId="{154B5CAA-3E05-4DAE-8004-AA41D232C4CC}" type="pres">
      <dgm:prSet presAssocID="{99CB505F-E5CF-400D-8AC1-7ADFC234E6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D6C176-0C0C-4DF8-919A-AD4C5D9CF8FF}" type="pres">
      <dgm:prSet presAssocID="{0B03937D-B566-4295-B2F4-17EDCFC177D9}" presName="spacer" presStyleCnt="0"/>
      <dgm:spPr/>
    </dgm:pt>
    <dgm:pt modelId="{1BF0EEAF-6734-4834-B3A8-887E5D589F1D}" type="pres">
      <dgm:prSet presAssocID="{1F60F297-C71D-4EDE-BEA0-7A911012E3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2A52B1-408A-473B-BEDC-70CBF7CF102D}" type="pres">
      <dgm:prSet presAssocID="{F4820F93-9456-4909-A030-553E744BF0DF}" presName="spacer" presStyleCnt="0"/>
      <dgm:spPr/>
    </dgm:pt>
    <dgm:pt modelId="{1EB16CBB-7365-4A0F-A0B1-DE58F21FF196}" type="pres">
      <dgm:prSet presAssocID="{4D735BBD-1D62-40A2-92FA-203DC8ADF8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6E460D-702C-448C-BF32-6D84CA8958C7}" type="presOf" srcId="{AA623825-2F4D-4620-AC90-0AF53717AC52}" destId="{BEED2C3D-DB26-44FC-95B0-DCB792EFA9CF}" srcOrd="0" destOrd="0" presId="urn:microsoft.com/office/officeart/2005/8/layout/vList2"/>
    <dgm:cxn modelId="{0FBE4A46-AA45-4B51-9DC7-0AC59AEBB141}" srcId="{AA623825-2F4D-4620-AC90-0AF53717AC52}" destId="{4D735BBD-1D62-40A2-92FA-203DC8ADF8BE}" srcOrd="3" destOrd="0" parTransId="{5DD8FB31-DC69-44F0-96D0-6EE95281BEF0}" sibTransId="{150ED995-4A89-4F0F-8EE4-0E0AADC5D4BB}"/>
    <dgm:cxn modelId="{C49D3967-0B6F-40DE-8295-40B535314696}" type="presOf" srcId="{4D735BBD-1D62-40A2-92FA-203DC8ADF8BE}" destId="{1EB16CBB-7365-4A0F-A0B1-DE58F21FF196}" srcOrd="0" destOrd="0" presId="urn:microsoft.com/office/officeart/2005/8/layout/vList2"/>
    <dgm:cxn modelId="{32CB826B-7DC5-4AFE-9B1A-C9EB8828C3CF}" type="presOf" srcId="{CD8A9FAE-5BAB-470A-9B8E-8750F223A7DF}" destId="{9D944D42-D523-448A-9879-A8A76AC50E02}" srcOrd="0" destOrd="0" presId="urn:microsoft.com/office/officeart/2005/8/layout/vList2"/>
    <dgm:cxn modelId="{CB71BE4C-4291-4D46-9205-1B43AA20BFBD}" srcId="{AA623825-2F4D-4620-AC90-0AF53717AC52}" destId="{99CB505F-E5CF-400D-8AC1-7ADFC234E648}" srcOrd="1" destOrd="0" parTransId="{39256408-8E24-4629-897C-35C6CD57F573}" sibTransId="{0B03937D-B566-4295-B2F4-17EDCFC177D9}"/>
    <dgm:cxn modelId="{06301D8C-9F36-410A-BA8B-F635D718364F}" srcId="{AA623825-2F4D-4620-AC90-0AF53717AC52}" destId="{1F60F297-C71D-4EDE-BEA0-7A911012E33C}" srcOrd="2" destOrd="0" parTransId="{E84C5953-B359-4182-9F04-015C432B8BEC}" sibTransId="{F4820F93-9456-4909-A030-553E744BF0DF}"/>
    <dgm:cxn modelId="{AF2B21C3-0CB4-4439-9207-223A3924A3A2}" type="presOf" srcId="{1F60F297-C71D-4EDE-BEA0-7A911012E33C}" destId="{1BF0EEAF-6734-4834-B3A8-887E5D589F1D}" srcOrd="0" destOrd="0" presId="urn:microsoft.com/office/officeart/2005/8/layout/vList2"/>
    <dgm:cxn modelId="{65C878CB-F6BF-4250-90B9-971F7B11FB8A}" srcId="{AA623825-2F4D-4620-AC90-0AF53717AC52}" destId="{CD8A9FAE-5BAB-470A-9B8E-8750F223A7DF}" srcOrd="0" destOrd="0" parTransId="{1F480A01-19AB-4BFD-B92F-690EFEB86345}" sibTransId="{C7FC8FCC-9574-451A-81C2-F6E7F7999742}"/>
    <dgm:cxn modelId="{C64AE1D3-26BC-4A15-8C2A-0388576D842D}" type="presOf" srcId="{99CB505F-E5CF-400D-8AC1-7ADFC234E648}" destId="{154B5CAA-3E05-4DAE-8004-AA41D232C4CC}" srcOrd="0" destOrd="0" presId="urn:microsoft.com/office/officeart/2005/8/layout/vList2"/>
    <dgm:cxn modelId="{4039A8FF-F8B4-47CC-ADFA-06F633751DF9}" type="presParOf" srcId="{BEED2C3D-DB26-44FC-95B0-DCB792EFA9CF}" destId="{9D944D42-D523-448A-9879-A8A76AC50E02}" srcOrd="0" destOrd="0" presId="urn:microsoft.com/office/officeart/2005/8/layout/vList2"/>
    <dgm:cxn modelId="{90ED114E-DC6A-43CB-B887-88C8CFF485A3}" type="presParOf" srcId="{BEED2C3D-DB26-44FC-95B0-DCB792EFA9CF}" destId="{907B83D9-FF6B-461C-9ACB-13122FCEE5F6}" srcOrd="1" destOrd="0" presId="urn:microsoft.com/office/officeart/2005/8/layout/vList2"/>
    <dgm:cxn modelId="{DDC43F99-A249-43DD-98F2-3684EA062124}" type="presParOf" srcId="{BEED2C3D-DB26-44FC-95B0-DCB792EFA9CF}" destId="{154B5CAA-3E05-4DAE-8004-AA41D232C4CC}" srcOrd="2" destOrd="0" presId="urn:microsoft.com/office/officeart/2005/8/layout/vList2"/>
    <dgm:cxn modelId="{E4C7F3F4-33AC-459A-88AF-BF09D76FF492}" type="presParOf" srcId="{BEED2C3D-DB26-44FC-95B0-DCB792EFA9CF}" destId="{6FD6C176-0C0C-4DF8-919A-AD4C5D9CF8FF}" srcOrd="3" destOrd="0" presId="urn:microsoft.com/office/officeart/2005/8/layout/vList2"/>
    <dgm:cxn modelId="{5440402B-76D2-412F-AD34-96871AD450EA}" type="presParOf" srcId="{BEED2C3D-DB26-44FC-95B0-DCB792EFA9CF}" destId="{1BF0EEAF-6734-4834-B3A8-887E5D589F1D}" srcOrd="4" destOrd="0" presId="urn:microsoft.com/office/officeart/2005/8/layout/vList2"/>
    <dgm:cxn modelId="{819F8599-9AD5-4EAD-9AC8-9B3557029540}" type="presParOf" srcId="{BEED2C3D-DB26-44FC-95B0-DCB792EFA9CF}" destId="{052A52B1-408A-473B-BEDC-70CBF7CF102D}" srcOrd="5" destOrd="0" presId="urn:microsoft.com/office/officeart/2005/8/layout/vList2"/>
    <dgm:cxn modelId="{D4E62898-8879-4704-B380-5FFC1407A4C5}" type="presParOf" srcId="{BEED2C3D-DB26-44FC-95B0-DCB792EFA9CF}" destId="{1EB16CBB-7365-4A0F-A0B1-DE58F21FF1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8F6DD2-6F52-4FEA-9186-C538336BF0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194033-9650-4EF0-AD3A-E66AB93C5E5F}">
      <dgm:prSet/>
      <dgm:spPr/>
      <dgm:t>
        <a:bodyPr/>
        <a:lstStyle/>
        <a:p>
          <a:r>
            <a:rPr lang="en-US" b="0" i="0" baseline="0"/>
            <a:t>Six Bicep modules + main.bicep validated green via what-if.</a:t>
          </a:r>
          <a:endParaRPr lang="en-US"/>
        </a:p>
      </dgm:t>
    </dgm:pt>
    <dgm:pt modelId="{0EE633A1-5936-4258-AEF4-F7F78EB209E5}" type="parTrans" cxnId="{72E7AB28-74C3-49D6-9CEC-0BCF28BBB629}">
      <dgm:prSet/>
      <dgm:spPr/>
      <dgm:t>
        <a:bodyPr/>
        <a:lstStyle/>
        <a:p>
          <a:endParaRPr lang="en-US"/>
        </a:p>
      </dgm:t>
    </dgm:pt>
    <dgm:pt modelId="{3036B342-D61C-4C91-9289-8B9922CF5758}" type="sibTrans" cxnId="{72E7AB28-74C3-49D6-9CEC-0BCF28BBB629}">
      <dgm:prSet/>
      <dgm:spPr/>
      <dgm:t>
        <a:bodyPr/>
        <a:lstStyle/>
        <a:p>
          <a:endParaRPr lang="en-US"/>
        </a:p>
      </dgm:t>
    </dgm:pt>
    <dgm:pt modelId="{7637F691-F685-45EA-A49A-5C0F9780F47F}">
      <dgm:prSet/>
      <dgm:spPr/>
      <dgm:t>
        <a:bodyPr/>
        <a:lstStyle/>
        <a:p>
          <a:r>
            <a:rPr lang="en-US" b="0" i="0" baseline="0"/>
            <a:t>Architecture diagram and IaC definitions committed to step7-</a:t>
          </a:r>
          <a:r>
            <a:rPr lang="en-US"/>
            <a:t>submission</a:t>
          </a:r>
          <a:r>
            <a:rPr lang="en-US" b="0" i="0" baseline="0"/>
            <a:t>.</a:t>
          </a:r>
          <a:endParaRPr lang="en-US"/>
        </a:p>
      </dgm:t>
    </dgm:pt>
    <dgm:pt modelId="{E282E154-4294-440B-A1EF-DED3C848F4EF}" type="parTrans" cxnId="{A048B670-DC55-4464-83EC-DF2A4D0E9C6B}">
      <dgm:prSet/>
      <dgm:spPr/>
      <dgm:t>
        <a:bodyPr/>
        <a:lstStyle/>
        <a:p>
          <a:endParaRPr lang="en-US"/>
        </a:p>
      </dgm:t>
    </dgm:pt>
    <dgm:pt modelId="{A6C01A80-3873-41BB-9EB4-BEE209CE994E}" type="sibTrans" cxnId="{A048B670-DC55-4464-83EC-DF2A4D0E9C6B}">
      <dgm:prSet/>
      <dgm:spPr/>
      <dgm:t>
        <a:bodyPr/>
        <a:lstStyle/>
        <a:p>
          <a:endParaRPr lang="en-US"/>
        </a:p>
      </dgm:t>
    </dgm:pt>
    <dgm:pt modelId="{9C30C29C-E5DF-4C6F-8A15-9B18A0A55633}">
      <dgm:prSet/>
      <dgm:spPr/>
      <dgm:t>
        <a:bodyPr/>
        <a:lstStyle/>
        <a:p>
          <a:r>
            <a:rPr lang="en-US" b="0" i="0" baseline="0"/>
            <a:t>No runtime cost incurred; environment ready for test deployment.</a:t>
          </a:r>
          <a:endParaRPr lang="en-US"/>
        </a:p>
      </dgm:t>
    </dgm:pt>
    <dgm:pt modelId="{CC5C87AA-7B43-4ADC-84CF-14B0D15A85AC}" type="parTrans" cxnId="{64A0E230-C694-42E1-A0B6-6BD36A408BDB}">
      <dgm:prSet/>
      <dgm:spPr/>
      <dgm:t>
        <a:bodyPr/>
        <a:lstStyle/>
        <a:p>
          <a:endParaRPr lang="en-US"/>
        </a:p>
      </dgm:t>
    </dgm:pt>
    <dgm:pt modelId="{030A59AE-6F31-457A-B22F-50087856E3DF}" type="sibTrans" cxnId="{64A0E230-C694-42E1-A0B6-6BD36A408BDB}">
      <dgm:prSet/>
      <dgm:spPr/>
      <dgm:t>
        <a:bodyPr/>
        <a:lstStyle/>
        <a:p>
          <a:endParaRPr lang="en-US"/>
        </a:p>
      </dgm:t>
    </dgm:pt>
    <dgm:pt modelId="{82F881C5-5E8A-433B-9293-3112A5B0FA94}">
      <dgm:prSet/>
      <dgm:spPr/>
      <dgm:t>
        <a:bodyPr/>
        <a:lstStyle/>
        <a:p>
          <a:r>
            <a:rPr lang="en-US" b="0" i="0" baseline="0"/>
            <a:t>Step 7 rubric requirements fully met.</a:t>
          </a:r>
          <a:endParaRPr lang="en-US"/>
        </a:p>
      </dgm:t>
    </dgm:pt>
    <dgm:pt modelId="{896F38CB-AB00-4FB5-B363-0FFE710C684C}" type="parTrans" cxnId="{A6AD7792-EAC2-4C70-B3E4-715D91C9E4A8}">
      <dgm:prSet/>
      <dgm:spPr/>
      <dgm:t>
        <a:bodyPr/>
        <a:lstStyle/>
        <a:p>
          <a:endParaRPr lang="en-US"/>
        </a:p>
      </dgm:t>
    </dgm:pt>
    <dgm:pt modelId="{C0D69465-0937-45C1-99FF-84531991B614}" type="sibTrans" cxnId="{A6AD7792-EAC2-4C70-B3E4-715D91C9E4A8}">
      <dgm:prSet/>
      <dgm:spPr/>
      <dgm:t>
        <a:bodyPr/>
        <a:lstStyle/>
        <a:p>
          <a:endParaRPr lang="en-US"/>
        </a:p>
      </dgm:t>
    </dgm:pt>
    <dgm:pt modelId="{5D340648-47A3-47AB-AD24-4F37CB089C8B}" type="pres">
      <dgm:prSet presAssocID="{FD8F6DD2-6F52-4FEA-9186-C538336BF072}" presName="root" presStyleCnt="0">
        <dgm:presLayoutVars>
          <dgm:dir/>
          <dgm:resizeHandles val="exact"/>
        </dgm:presLayoutVars>
      </dgm:prSet>
      <dgm:spPr/>
    </dgm:pt>
    <dgm:pt modelId="{BCA4D09E-7F58-4E8D-AB8A-ADC687B4DC1E}" type="pres">
      <dgm:prSet presAssocID="{2C194033-9650-4EF0-AD3A-E66AB93C5E5F}" presName="compNode" presStyleCnt="0"/>
      <dgm:spPr/>
    </dgm:pt>
    <dgm:pt modelId="{BDAA5632-20A2-439E-90A0-970E1BEEB5E7}" type="pres">
      <dgm:prSet presAssocID="{2C194033-9650-4EF0-AD3A-E66AB93C5E5F}" presName="bgRect" presStyleLbl="bgShp" presStyleIdx="0" presStyleCnt="4"/>
      <dgm:spPr/>
    </dgm:pt>
    <dgm:pt modelId="{9386C3E4-4088-4CC7-ACB7-854AE9CA010D}" type="pres">
      <dgm:prSet presAssocID="{2C194033-9650-4EF0-AD3A-E66AB93C5E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B6D8E9-1BDB-4524-BC69-A44E55409F0A}" type="pres">
      <dgm:prSet presAssocID="{2C194033-9650-4EF0-AD3A-E66AB93C5E5F}" presName="spaceRect" presStyleCnt="0"/>
      <dgm:spPr/>
    </dgm:pt>
    <dgm:pt modelId="{46F367F4-00A2-4B1C-AF1B-1D973BFBC61F}" type="pres">
      <dgm:prSet presAssocID="{2C194033-9650-4EF0-AD3A-E66AB93C5E5F}" presName="parTx" presStyleLbl="revTx" presStyleIdx="0" presStyleCnt="4">
        <dgm:presLayoutVars>
          <dgm:chMax val="0"/>
          <dgm:chPref val="0"/>
        </dgm:presLayoutVars>
      </dgm:prSet>
      <dgm:spPr/>
    </dgm:pt>
    <dgm:pt modelId="{E8CC4573-E10E-4A01-9115-A2ECDEFD385D}" type="pres">
      <dgm:prSet presAssocID="{3036B342-D61C-4C91-9289-8B9922CF5758}" presName="sibTrans" presStyleCnt="0"/>
      <dgm:spPr/>
    </dgm:pt>
    <dgm:pt modelId="{9C943E6E-B187-48B8-A23F-8F61FBAD8A0F}" type="pres">
      <dgm:prSet presAssocID="{7637F691-F685-45EA-A49A-5C0F9780F47F}" presName="compNode" presStyleCnt="0"/>
      <dgm:spPr/>
    </dgm:pt>
    <dgm:pt modelId="{BB53C8A3-A6C1-48A1-935C-997312601B32}" type="pres">
      <dgm:prSet presAssocID="{7637F691-F685-45EA-A49A-5C0F9780F47F}" presName="bgRect" presStyleLbl="bgShp" presStyleIdx="1" presStyleCnt="4"/>
      <dgm:spPr/>
    </dgm:pt>
    <dgm:pt modelId="{AADCBC7C-0DC6-40A6-BA7A-77E3DB050F83}" type="pres">
      <dgm:prSet presAssocID="{7637F691-F685-45EA-A49A-5C0F9780F4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4B66160-8E20-4585-8A0D-0F3A0A450884}" type="pres">
      <dgm:prSet presAssocID="{7637F691-F685-45EA-A49A-5C0F9780F47F}" presName="spaceRect" presStyleCnt="0"/>
      <dgm:spPr/>
    </dgm:pt>
    <dgm:pt modelId="{02B38E70-7066-4FEA-AA20-2457C54D9B2C}" type="pres">
      <dgm:prSet presAssocID="{7637F691-F685-45EA-A49A-5C0F9780F47F}" presName="parTx" presStyleLbl="revTx" presStyleIdx="1" presStyleCnt="4">
        <dgm:presLayoutVars>
          <dgm:chMax val="0"/>
          <dgm:chPref val="0"/>
        </dgm:presLayoutVars>
      </dgm:prSet>
      <dgm:spPr/>
    </dgm:pt>
    <dgm:pt modelId="{C493A77C-4263-4B62-97B7-AE825DD0D6A1}" type="pres">
      <dgm:prSet presAssocID="{A6C01A80-3873-41BB-9EB4-BEE209CE994E}" presName="sibTrans" presStyleCnt="0"/>
      <dgm:spPr/>
    </dgm:pt>
    <dgm:pt modelId="{73E1A640-8187-41DD-A113-52488C7BB05C}" type="pres">
      <dgm:prSet presAssocID="{9C30C29C-E5DF-4C6F-8A15-9B18A0A55633}" presName="compNode" presStyleCnt="0"/>
      <dgm:spPr/>
    </dgm:pt>
    <dgm:pt modelId="{22D156C1-DE3D-4B3E-95CA-E9E48438BB3F}" type="pres">
      <dgm:prSet presAssocID="{9C30C29C-E5DF-4C6F-8A15-9B18A0A55633}" presName="bgRect" presStyleLbl="bgShp" presStyleIdx="2" presStyleCnt="4"/>
      <dgm:spPr/>
    </dgm:pt>
    <dgm:pt modelId="{91456EF8-171B-47A1-91DB-EB1FBED30E6D}" type="pres">
      <dgm:prSet presAssocID="{9C30C29C-E5DF-4C6F-8A15-9B18A0A556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F7A63F-0CDA-42EC-9FCB-DFB82AD8F150}" type="pres">
      <dgm:prSet presAssocID="{9C30C29C-E5DF-4C6F-8A15-9B18A0A55633}" presName="spaceRect" presStyleCnt="0"/>
      <dgm:spPr/>
    </dgm:pt>
    <dgm:pt modelId="{35358709-B063-4F5A-9412-F123C2BABA6F}" type="pres">
      <dgm:prSet presAssocID="{9C30C29C-E5DF-4C6F-8A15-9B18A0A55633}" presName="parTx" presStyleLbl="revTx" presStyleIdx="2" presStyleCnt="4">
        <dgm:presLayoutVars>
          <dgm:chMax val="0"/>
          <dgm:chPref val="0"/>
        </dgm:presLayoutVars>
      </dgm:prSet>
      <dgm:spPr/>
    </dgm:pt>
    <dgm:pt modelId="{97550D35-5DA5-4084-A10C-45A00E447762}" type="pres">
      <dgm:prSet presAssocID="{030A59AE-6F31-457A-B22F-50087856E3DF}" presName="sibTrans" presStyleCnt="0"/>
      <dgm:spPr/>
    </dgm:pt>
    <dgm:pt modelId="{904C33E5-C76F-4EF3-AA34-8BE221862505}" type="pres">
      <dgm:prSet presAssocID="{82F881C5-5E8A-433B-9293-3112A5B0FA94}" presName="compNode" presStyleCnt="0"/>
      <dgm:spPr/>
    </dgm:pt>
    <dgm:pt modelId="{715162D9-B90A-4A54-A52D-85A35B1039DF}" type="pres">
      <dgm:prSet presAssocID="{82F881C5-5E8A-433B-9293-3112A5B0FA94}" presName="bgRect" presStyleLbl="bgShp" presStyleIdx="3" presStyleCnt="4"/>
      <dgm:spPr/>
    </dgm:pt>
    <dgm:pt modelId="{AD808B48-C09A-4739-898F-0C70C5AB6217}" type="pres">
      <dgm:prSet presAssocID="{82F881C5-5E8A-433B-9293-3112A5B0FA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D1E9F7-B883-4644-836D-3C6D2E6C5F1E}" type="pres">
      <dgm:prSet presAssocID="{82F881C5-5E8A-433B-9293-3112A5B0FA94}" presName="spaceRect" presStyleCnt="0"/>
      <dgm:spPr/>
    </dgm:pt>
    <dgm:pt modelId="{D228C23C-FE36-4C8F-B60B-F61633580B8E}" type="pres">
      <dgm:prSet presAssocID="{82F881C5-5E8A-433B-9293-3112A5B0FA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164009-1951-4336-9C6B-D626AE31F14D}" type="presOf" srcId="{2C194033-9650-4EF0-AD3A-E66AB93C5E5F}" destId="{46F367F4-00A2-4B1C-AF1B-1D973BFBC61F}" srcOrd="0" destOrd="0" presId="urn:microsoft.com/office/officeart/2018/2/layout/IconVerticalSolidList"/>
    <dgm:cxn modelId="{72E7AB28-74C3-49D6-9CEC-0BCF28BBB629}" srcId="{FD8F6DD2-6F52-4FEA-9186-C538336BF072}" destId="{2C194033-9650-4EF0-AD3A-E66AB93C5E5F}" srcOrd="0" destOrd="0" parTransId="{0EE633A1-5936-4258-AEF4-F7F78EB209E5}" sibTransId="{3036B342-D61C-4C91-9289-8B9922CF5758}"/>
    <dgm:cxn modelId="{64A0E230-C694-42E1-A0B6-6BD36A408BDB}" srcId="{FD8F6DD2-6F52-4FEA-9186-C538336BF072}" destId="{9C30C29C-E5DF-4C6F-8A15-9B18A0A55633}" srcOrd="2" destOrd="0" parTransId="{CC5C87AA-7B43-4ADC-84CF-14B0D15A85AC}" sibTransId="{030A59AE-6F31-457A-B22F-50087856E3DF}"/>
    <dgm:cxn modelId="{7CDB9C67-B663-4815-B162-4A4379477591}" type="presOf" srcId="{9C30C29C-E5DF-4C6F-8A15-9B18A0A55633}" destId="{35358709-B063-4F5A-9412-F123C2BABA6F}" srcOrd="0" destOrd="0" presId="urn:microsoft.com/office/officeart/2018/2/layout/IconVerticalSolidList"/>
    <dgm:cxn modelId="{A048B670-DC55-4464-83EC-DF2A4D0E9C6B}" srcId="{FD8F6DD2-6F52-4FEA-9186-C538336BF072}" destId="{7637F691-F685-45EA-A49A-5C0F9780F47F}" srcOrd="1" destOrd="0" parTransId="{E282E154-4294-440B-A1EF-DED3C848F4EF}" sibTransId="{A6C01A80-3873-41BB-9EB4-BEE209CE994E}"/>
    <dgm:cxn modelId="{A6AD7792-EAC2-4C70-B3E4-715D91C9E4A8}" srcId="{FD8F6DD2-6F52-4FEA-9186-C538336BF072}" destId="{82F881C5-5E8A-433B-9293-3112A5B0FA94}" srcOrd="3" destOrd="0" parTransId="{896F38CB-AB00-4FB5-B363-0FFE710C684C}" sibTransId="{C0D69465-0937-45C1-99FF-84531991B614}"/>
    <dgm:cxn modelId="{55DFED97-90A7-42BC-BCB4-933A220D1353}" type="presOf" srcId="{FD8F6DD2-6F52-4FEA-9186-C538336BF072}" destId="{5D340648-47A3-47AB-AD24-4F37CB089C8B}" srcOrd="0" destOrd="0" presId="urn:microsoft.com/office/officeart/2018/2/layout/IconVerticalSolidList"/>
    <dgm:cxn modelId="{FDCF16AE-A7C0-4C29-878A-59F9CCECA2D2}" type="presOf" srcId="{82F881C5-5E8A-433B-9293-3112A5B0FA94}" destId="{D228C23C-FE36-4C8F-B60B-F61633580B8E}" srcOrd="0" destOrd="0" presId="urn:microsoft.com/office/officeart/2018/2/layout/IconVerticalSolidList"/>
    <dgm:cxn modelId="{7A8C39FF-D5F7-41D9-81DB-D2BCCCDFF6DE}" type="presOf" srcId="{7637F691-F685-45EA-A49A-5C0F9780F47F}" destId="{02B38E70-7066-4FEA-AA20-2457C54D9B2C}" srcOrd="0" destOrd="0" presId="urn:microsoft.com/office/officeart/2018/2/layout/IconVerticalSolidList"/>
    <dgm:cxn modelId="{B42336F2-8E62-450B-8505-AE435A323663}" type="presParOf" srcId="{5D340648-47A3-47AB-AD24-4F37CB089C8B}" destId="{BCA4D09E-7F58-4E8D-AB8A-ADC687B4DC1E}" srcOrd="0" destOrd="0" presId="urn:microsoft.com/office/officeart/2018/2/layout/IconVerticalSolidList"/>
    <dgm:cxn modelId="{32A7932B-1284-4E36-B6F8-6945556FAA52}" type="presParOf" srcId="{BCA4D09E-7F58-4E8D-AB8A-ADC687B4DC1E}" destId="{BDAA5632-20A2-439E-90A0-970E1BEEB5E7}" srcOrd="0" destOrd="0" presId="urn:microsoft.com/office/officeart/2018/2/layout/IconVerticalSolidList"/>
    <dgm:cxn modelId="{C40A7555-0F3A-490D-B684-ADDDDA02686A}" type="presParOf" srcId="{BCA4D09E-7F58-4E8D-AB8A-ADC687B4DC1E}" destId="{9386C3E4-4088-4CC7-ACB7-854AE9CA010D}" srcOrd="1" destOrd="0" presId="urn:microsoft.com/office/officeart/2018/2/layout/IconVerticalSolidList"/>
    <dgm:cxn modelId="{B49A805B-D72E-41D6-A50B-F11953E3C12F}" type="presParOf" srcId="{BCA4D09E-7F58-4E8D-AB8A-ADC687B4DC1E}" destId="{0CB6D8E9-1BDB-4524-BC69-A44E55409F0A}" srcOrd="2" destOrd="0" presId="urn:microsoft.com/office/officeart/2018/2/layout/IconVerticalSolidList"/>
    <dgm:cxn modelId="{B7B27304-F4CC-4B83-BE84-E3528C2DEB5F}" type="presParOf" srcId="{BCA4D09E-7F58-4E8D-AB8A-ADC687B4DC1E}" destId="{46F367F4-00A2-4B1C-AF1B-1D973BFBC61F}" srcOrd="3" destOrd="0" presId="urn:microsoft.com/office/officeart/2018/2/layout/IconVerticalSolidList"/>
    <dgm:cxn modelId="{E1E03A15-E15C-433C-9201-C4AD5620A736}" type="presParOf" srcId="{5D340648-47A3-47AB-AD24-4F37CB089C8B}" destId="{E8CC4573-E10E-4A01-9115-A2ECDEFD385D}" srcOrd="1" destOrd="0" presId="urn:microsoft.com/office/officeart/2018/2/layout/IconVerticalSolidList"/>
    <dgm:cxn modelId="{06819CB1-999D-4419-B583-AA6E648D75EB}" type="presParOf" srcId="{5D340648-47A3-47AB-AD24-4F37CB089C8B}" destId="{9C943E6E-B187-48B8-A23F-8F61FBAD8A0F}" srcOrd="2" destOrd="0" presId="urn:microsoft.com/office/officeart/2018/2/layout/IconVerticalSolidList"/>
    <dgm:cxn modelId="{3DFF3C3A-119E-42B6-A40B-B54FD6F8DF64}" type="presParOf" srcId="{9C943E6E-B187-48B8-A23F-8F61FBAD8A0F}" destId="{BB53C8A3-A6C1-48A1-935C-997312601B32}" srcOrd="0" destOrd="0" presId="urn:microsoft.com/office/officeart/2018/2/layout/IconVerticalSolidList"/>
    <dgm:cxn modelId="{4D23D66E-1E9A-4E4B-A741-D628B5046A4A}" type="presParOf" srcId="{9C943E6E-B187-48B8-A23F-8F61FBAD8A0F}" destId="{AADCBC7C-0DC6-40A6-BA7A-77E3DB050F83}" srcOrd="1" destOrd="0" presId="urn:microsoft.com/office/officeart/2018/2/layout/IconVerticalSolidList"/>
    <dgm:cxn modelId="{E1E4DED4-E132-43F0-9DE8-AB87DB27AE5D}" type="presParOf" srcId="{9C943E6E-B187-48B8-A23F-8F61FBAD8A0F}" destId="{F4B66160-8E20-4585-8A0D-0F3A0A450884}" srcOrd="2" destOrd="0" presId="urn:microsoft.com/office/officeart/2018/2/layout/IconVerticalSolidList"/>
    <dgm:cxn modelId="{607D9C5D-DAF7-49C2-97C8-D9C4F38C9F4D}" type="presParOf" srcId="{9C943E6E-B187-48B8-A23F-8F61FBAD8A0F}" destId="{02B38E70-7066-4FEA-AA20-2457C54D9B2C}" srcOrd="3" destOrd="0" presId="urn:microsoft.com/office/officeart/2018/2/layout/IconVerticalSolidList"/>
    <dgm:cxn modelId="{DB45528C-8A2C-4129-9C9C-CDA45523C994}" type="presParOf" srcId="{5D340648-47A3-47AB-AD24-4F37CB089C8B}" destId="{C493A77C-4263-4B62-97B7-AE825DD0D6A1}" srcOrd="3" destOrd="0" presId="urn:microsoft.com/office/officeart/2018/2/layout/IconVerticalSolidList"/>
    <dgm:cxn modelId="{8C033796-6410-463F-9554-E1885EF6C45C}" type="presParOf" srcId="{5D340648-47A3-47AB-AD24-4F37CB089C8B}" destId="{73E1A640-8187-41DD-A113-52488C7BB05C}" srcOrd="4" destOrd="0" presId="urn:microsoft.com/office/officeart/2018/2/layout/IconVerticalSolidList"/>
    <dgm:cxn modelId="{25E3C5D8-3E09-48BF-AB49-1ADC34ED1A32}" type="presParOf" srcId="{73E1A640-8187-41DD-A113-52488C7BB05C}" destId="{22D156C1-DE3D-4B3E-95CA-E9E48438BB3F}" srcOrd="0" destOrd="0" presId="urn:microsoft.com/office/officeart/2018/2/layout/IconVerticalSolidList"/>
    <dgm:cxn modelId="{C06CBB84-03A6-48CD-9807-1119FE79A712}" type="presParOf" srcId="{73E1A640-8187-41DD-A113-52488C7BB05C}" destId="{91456EF8-171B-47A1-91DB-EB1FBED30E6D}" srcOrd="1" destOrd="0" presId="urn:microsoft.com/office/officeart/2018/2/layout/IconVerticalSolidList"/>
    <dgm:cxn modelId="{FC8E0DC0-BAB2-47CA-93BF-D487CE271DDB}" type="presParOf" srcId="{73E1A640-8187-41DD-A113-52488C7BB05C}" destId="{D0F7A63F-0CDA-42EC-9FCB-DFB82AD8F150}" srcOrd="2" destOrd="0" presId="urn:microsoft.com/office/officeart/2018/2/layout/IconVerticalSolidList"/>
    <dgm:cxn modelId="{B9AFEA3C-D548-442E-A92B-1F37A54BB7DF}" type="presParOf" srcId="{73E1A640-8187-41DD-A113-52488C7BB05C}" destId="{35358709-B063-4F5A-9412-F123C2BABA6F}" srcOrd="3" destOrd="0" presId="urn:microsoft.com/office/officeart/2018/2/layout/IconVerticalSolidList"/>
    <dgm:cxn modelId="{69EB20B1-6BF9-4A5A-B1CE-B136AA9954DC}" type="presParOf" srcId="{5D340648-47A3-47AB-AD24-4F37CB089C8B}" destId="{97550D35-5DA5-4084-A10C-45A00E447762}" srcOrd="5" destOrd="0" presId="urn:microsoft.com/office/officeart/2018/2/layout/IconVerticalSolidList"/>
    <dgm:cxn modelId="{67A8E83A-0FC3-4EF0-8A90-91BA53BE1389}" type="presParOf" srcId="{5D340648-47A3-47AB-AD24-4F37CB089C8B}" destId="{904C33E5-C76F-4EF3-AA34-8BE221862505}" srcOrd="6" destOrd="0" presId="urn:microsoft.com/office/officeart/2018/2/layout/IconVerticalSolidList"/>
    <dgm:cxn modelId="{E863672F-3141-4790-B23F-97CE981A7FE6}" type="presParOf" srcId="{904C33E5-C76F-4EF3-AA34-8BE221862505}" destId="{715162D9-B90A-4A54-A52D-85A35B1039DF}" srcOrd="0" destOrd="0" presId="urn:microsoft.com/office/officeart/2018/2/layout/IconVerticalSolidList"/>
    <dgm:cxn modelId="{3A808CE7-654B-4374-B35F-E3D4846E9D74}" type="presParOf" srcId="{904C33E5-C76F-4EF3-AA34-8BE221862505}" destId="{AD808B48-C09A-4739-898F-0C70C5AB6217}" srcOrd="1" destOrd="0" presId="urn:microsoft.com/office/officeart/2018/2/layout/IconVerticalSolidList"/>
    <dgm:cxn modelId="{BA43F837-3D0C-47E1-BC30-9371F9450B68}" type="presParOf" srcId="{904C33E5-C76F-4EF3-AA34-8BE221862505}" destId="{E4D1E9F7-B883-4644-836D-3C6D2E6C5F1E}" srcOrd="2" destOrd="0" presId="urn:microsoft.com/office/officeart/2018/2/layout/IconVerticalSolidList"/>
    <dgm:cxn modelId="{C1638E3D-AE2A-4055-9BCC-30017D600CF2}" type="presParOf" srcId="{904C33E5-C76F-4EF3-AA34-8BE221862505}" destId="{D228C23C-FE36-4C8F-B60B-F61633580B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3B23-F7C3-4B3E-B335-C8B677E481FA}">
      <dsp:nvSpPr>
        <dsp:cNvPr id="0" name=""/>
        <dsp:cNvSpPr/>
      </dsp:nvSpPr>
      <dsp:spPr>
        <a:xfrm>
          <a:off x="74931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251B6-0DDB-4BD3-97D6-354B2676AC84}">
      <dsp:nvSpPr>
        <dsp:cNvPr id="0" name=""/>
        <dsp:cNvSpPr/>
      </dsp:nvSpPr>
      <dsp:spPr>
        <a:xfrm>
          <a:off x="155595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Key Achievements:</a:t>
          </a:r>
          <a:endParaRPr lang="en-US" sz="1200" kern="1200"/>
        </a:p>
      </dsp:txBody>
      <dsp:txXfrm>
        <a:off x="155595" y="2168110"/>
        <a:ext cx="2158987" cy="720000"/>
      </dsp:txXfrm>
    </dsp:sp>
    <dsp:sp modelId="{F1DDE64A-196E-48D2-8182-D5D3C79729FA}">
      <dsp:nvSpPr>
        <dsp:cNvPr id="0" name=""/>
        <dsp:cNvSpPr/>
      </dsp:nvSpPr>
      <dsp:spPr>
        <a:xfrm>
          <a:off x="3286127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AA20-FBCB-401E-A171-00F46A418BA6}">
      <dsp:nvSpPr>
        <dsp:cNvPr id="0" name=""/>
        <dsp:cNvSpPr/>
      </dsp:nvSpPr>
      <dsp:spPr>
        <a:xfrm>
          <a:off x="269240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Verified both extractors completed end-to-end with Parquet outputs in /raw/tmdb/ and /raw/discogs/.</a:t>
          </a:r>
        </a:p>
      </dsp:txBody>
      <dsp:txXfrm>
        <a:off x="2692406" y="2168110"/>
        <a:ext cx="2158987" cy="720000"/>
      </dsp:txXfrm>
    </dsp:sp>
    <dsp:sp modelId="{DE354F38-292F-4AE3-814A-3C7E2DEE4F1B}">
      <dsp:nvSpPr>
        <dsp:cNvPr id="0" name=""/>
        <dsp:cNvSpPr/>
      </dsp:nvSpPr>
      <dsp:spPr>
        <a:xfrm>
          <a:off x="5822938" y="897969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D8300-092D-40CC-B50C-977582A0ABCD}">
      <dsp:nvSpPr>
        <dsp:cNvPr id="0" name=""/>
        <dsp:cNvSpPr/>
      </dsp:nvSpPr>
      <dsp:spPr>
        <a:xfrm>
          <a:off x="5229216" y="2168110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Achieved approximately </a:t>
          </a:r>
          <a:r>
            <a:rPr lang="en-US" sz="1200" b="1" kern="1200"/>
            <a:t>3.5× faster runtime</a:t>
          </a:r>
          <a:r>
            <a:rPr lang="en-US" sz="1200" kern="1200"/>
            <a:t> and significantly higher I/O throughput on large datasets.</a:t>
          </a:r>
        </a:p>
      </dsp:txBody>
      <dsp:txXfrm>
        <a:off x="5229216" y="2168110"/>
        <a:ext cx="21589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EC3A-E536-42D5-B942-0DD376D6DFD3}">
      <dsp:nvSpPr>
        <dsp:cNvPr id="0" name=""/>
        <dsp:cNvSpPr/>
      </dsp:nvSpPr>
      <dsp:spPr>
        <a:xfrm>
          <a:off x="0" y="2171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AB07A-99C8-422C-AA55-256A5C346127}">
      <dsp:nvSpPr>
        <dsp:cNvPr id="0" name=""/>
        <dsp:cNvSpPr/>
      </dsp:nvSpPr>
      <dsp:spPr>
        <a:xfrm>
          <a:off x="119631" y="91153"/>
          <a:ext cx="217724" cy="217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7AF0-D03C-43A0-9E68-05B79D3C23C0}">
      <dsp:nvSpPr>
        <dsp:cNvPr id="0" name=""/>
        <dsp:cNvSpPr/>
      </dsp:nvSpPr>
      <dsp:spPr>
        <a:xfrm>
          <a:off x="456987" y="2171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Configuration:</a:t>
          </a:r>
          <a:endParaRPr lang="en-US" sz="1400" kern="1200"/>
        </a:p>
      </dsp:txBody>
      <dsp:txXfrm>
        <a:off x="456987" y="2171"/>
        <a:ext cx="7059363" cy="444910"/>
      </dsp:txXfrm>
    </dsp:sp>
    <dsp:sp modelId="{BE71159B-16C9-47A2-BD93-F003ADF04BA1}">
      <dsp:nvSpPr>
        <dsp:cNvPr id="0" name=""/>
        <dsp:cNvSpPr/>
      </dsp:nvSpPr>
      <dsp:spPr>
        <a:xfrm>
          <a:off x="0" y="558309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CC7F9-9D21-4483-8717-589CE971DE2F}">
      <dsp:nvSpPr>
        <dsp:cNvPr id="0" name=""/>
        <dsp:cNvSpPr/>
      </dsp:nvSpPr>
      <dsp:spPr>
        <a:xfrm>
          <a:off x="119631" y="647291"/>
          <a:ext cx="217724" cy="217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9409C-5585-435E-992D-A8D6221C11BD}">
      <dsp:nvSpPr>
        <dsp:cNvPr id="0" name=""/>
        <dsp:cNvSpPr/>
      </dsp:nvSpPr>
      <dsp:spPr>
        <a:xfrm>
          <a:off x="456987" y="558309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Cluster Name:</a:t>
          </a:r>
          <a:r>
            <a:rPr lang="en-US" sz="1400" kern="1200"/>
            <a:t> capstone-blob-cluster</a:t>
          </a:r>
        </a:p>
      </dsp:txBody>
      <dsp:txXfrm>
        <a:off x="456987" y="558309"/>
        <a:ext cx="7059363" cy="444910"/>
      </dsp:txXfrm>
    </dsp:sp>
    <dsp:sp modelId="{32379A34-09CC-4F5C-B227-72C0FA26349C}">
      <dsp:nvSpPr>
        <dsp:cNvPr id="0" name=""/>
        <dsp:cNvSpPr/>
      </dsp:nvSpPr>
      <dsp:spPr>
        <a:xfrm>
          <a:off x="0" y="1114447"/>
          <a:ext cx="7543800" cy="3954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E1508-5C93-4FC5-A355-B0F23D5F4CB3}">
      <dsp:nvSpPr>
        <dsp:cNvPr id="0" name=""/>
        <dsp:cNvSpPr/>
      </dsp:nvSpPr>
      <dsp:spPr>
        <a:xfrm>
          <a:off x="119631" y="1203429"/>
          <a:ext cx="217724" cy="217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31401-B255-4C3A-A12F-3230313BE68C}">
      <dsp:nvSpPr>
        <dsp:cNvPr id="0" name=""/>
        <dsp:cNvSpPr/>
      </dsp:nvSpPr>
      <dsp:spPr>
        <a:xfrm>
          <a:off x="456987" y="1114447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Runtime:</a:t>
          </a:r>
          <a:r>
            <a:rPr lang="en-US" sz="1400" kern="1200"/>
            <a:t> Databricks 14.3 LTS (Photon + Scala 2.12)</a:t>
          </a:r>
        </a:p>
      </dsp:txBody>
      <dsp:txXfrm>
        <a:off x="456987" y="1114447"/>
        <a:ext cx="7059363" cy="444910"/>
      </dsp:txXfrm>
    </dsp:sp>
    <dsp:sp modelId="{CB62D9DE-2319-4B0D-8D2B-B1B12B706D56}">
      <dsp:nvSpPr>
        <dsp:cNvPr id="0" name=""/>
        <dsp:cNvSpPr/>
      </dsp:nvSpPr>
      <dsp:spPr>
        <a:xfrm>
          <a:off x="0" y="1670584"/>
          <a:ext cx="7543800" cy="395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825C-7947-4CCC-9C15-1C7A4A7765CD}">
      <dsp:nvSpPr>
        <dsp:cNvPr id="0" name=""/>
        <dsp:cNvSpPr/>
      </dsp:nvSpPr>
      <dsp:spPr>
        <a:xfrm>
          <a:off x="119631" y="1759566"/>
          <a:ext cx="217724" cy="217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A3E9-3E9D-4646-B21E-7B73FDA0B19A}">
      <dsp:nvSpPr>
        <dsp:cNvPr id="0" name=""/>
        <dsp:cNvSpPr/>
      </dsp:nvSpPr>
      <dsp:spPr>
        <a:xfrm>
          <a:off x="456987" y="1670584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Node Type:</a:t>
          </a:r>
          <a:r>
            <a:rPr lang="en-US" sz="1400" kern="1200"/>
            <a:t> Standard_DS3_v2 (driver + workers)</a:t>
          </a:r>
        </a:p>
      </dsp:txBody>
      <dsp:txXfrm>
        <a:off x="456987" y="1670584"/>
        <a:ext cx="7059363" cy="444910"/>
      </dsp:txXfrm>
    </dsp:sp>
    <dsp:sp modelId="{2E06AFEF-AF9E-48E5-ABD9-E7CE03365A60}">
      <dsp:nvSpPr>
        <dsp:cNvPr id="0" name=""/>
        <dsp:cNvSpPr/>
      </dsp:nvSpPr>
      <dsp:spPr>
        <a:xfrm>
          <a:off x="0" y="2226722"/>
          <a:ext cx="7543800" cy="3954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E296C-2964-451F-ACC9-1A27A604EB0F}">
      <dsp:nvSpPr>
        <dsp:cNvPr id="0" name=""/>
        <dsp:cNvSpPr/>
      </dsp:nvSpPr>
      <dsp:spPr>
        <a:xfrm>
          <a:off x="119631" y="2315704"/>
          <a:ext cx="217724" cy="217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5491-A213-4060-9E7A-E3FD5F890FDD}">
      <dsp:nvSpPr>
        <dsp:cNvPr id="0" name=""/>
        <dsp:cNvSpPr/>
      </dsp:nvSpPr>
      <dsp:spPr>
        <a:xfrm>
          <a:off x="456987" y="2226722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Autoscaling:</a:t>
          </a:r>
          <a:r>
            <a:rPr lang="en-US" sz="1400" kern="1200"/>
            <a:t> Enabled (1–3 nodes)</a:t>
          </a:r>
        </a:p>
      </dsp:txBody>
      <dsp:txXfrm>
        <a:off x="456987" y="2226722"/>
        <a:ext cx="7059363" cy="444910"/>
      </dsp:txXfrm>
    </dsp:sp>
    <dsp:sp modelId="{A09F5F5F-0932-473E-A011-70BC0E6BFBAD}">
      <dsp:nvSpPr>
        <dsp:cNvPr id="0" name=""/>
        <dsp:cNvSpPr/>
      </dsp:nvSpPr>
      <dsp:spPr>
        <a:xfrm>
          <a:off x="0" y="2782860"/>
          <a:ext cx="7543800" cy="3954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1669D-6CBF-4B1A-96AA-1025B8650DB5}">
      <dsp:nvSpPr>
        <dsp:cNvPr id="0" name=""/>
        <dsp:cNvSpPr/>
      </dsp:nvSpPr>
      <dsp:spPr>
        <a:xfrm>
          <a:off x="119631" y="2871842"/>
          <a:ext cx="217724" cy="217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D11D-9FAC-47E2-91B1-8862EADE401A}">
      <dsp:nvSpPr>
        <dsp:cNvPr id="0" name=""/>
        <dsp:cNvSpPr/>
      </dsp:nvSpPr>
      <dsp:spPr>
        <a:xfrm>
          <a:off x="456987" y="2782860"/>
          <a:ext cx="7059363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Storage:</a:t>
          </a:r>
          <a:r>
            <a:rPr lang="en-US" sz="1400" kern="1200"/>
            <a:t> External ADLS Gen2 container markcapstoneadls/raw</a:t>
          </a:r>
        </a:p>
      </dsp:txBody>
      <dsp:txXfrm>
        <a:off x="456987" y="2782860"/>
        <a:ext cx="7059363" cy="444910"/>
      </dsp:txXfrm>
    </dsp:sp>
    <dsp:sp modelId="{F1CD9860-9786-48BE-98D2-F31F77CB64C0}">
      <dsp:nvSpPr>
        <dsp:cNvPr id="0" name=""/>
        <dsp:cNvSpPr/>
      </dsp:nvSpPr>
      <dsp:spPr>
        <a:xfrm>
          <a:off x="0" y="3338997"/>
          <a:ext cx="7543800" cy="3954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29C36-2F1B-4F7E-B696-52298B6DD3BB}">
      <dsp:nvSpPr>
        <dsp:cNvPr id="0" name=""/>
        <dsp:cNvSpPr/>
      </dsp:nvSpPr>
      <dsp:spPr>
        <a:xfrm>
          <a:off x="119748" y="3427980"/>
          <a:ext cx="217724" cy="2175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A9774-FBEE-4102-8294-385195FFFF13}">
      <dsp:nvSpPr>
        <dsp:cNvPr id="0" name=""/>
        <dsp:cNvSpPr/>
      </dsp:nvSpPr>
      <dsp:spPr>
        <a:xfrm>
          <a:off x="457220" y="3338997"/>
          <a:ext cx="7029426" cy="44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86" tIns="47086" rIns="47086" bIns="470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Authentication:</a:t>
          </a:r>
          <a:r>
            <a:rPr lang="en-US" sz="1400" kern="1200"/>
            <a:t> Managed Identity (markcapstoneadls_credential) validated for all access modes.</a:t>
          </a:r>
        </a:p>
      </dsp:txBody>
      <dsp:txXfrm>
        <a:off x="457220" y="3338997"/>
        <a:ext cx="7029426" cy="44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3201-73D2-4E52-BC5C-9E626DA5E25B}">
      <dsp:nvSpPr>
        <dsp:cNvPr id="0" name=""/>
        <dsp:cNvSpPr/>
      </dsp:nvSpPr>
      <dsp:spPr>
        <a:xfrm>
          <a:off x="0" y="1571"/>
          <a:ext cx="7543800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8F2E4-BDF2-4CDB-A8F0-F8565E24986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64344-7BEE-40B6-814E-9AEF76AE2B1A}">
      <dsp:nvSpPr>
        <dsp:cNvPr id="0" name=""/>
        <dsp:cNvSpPr/>
      </dsp:nvSpPr>
      <dsp:spPr>
        <a:xfrm>
          <a:off x="919851" y="1571"/>
          <a:ext cx="66239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Resource set: Storage Account, VNet, Key Vault, Databricks Workspace, Function App, Monitoring (Log Analytics).</a:t>
          </a:r>
          <a:endParaRPr lang="en-US" sz="1500" kern="1200"/>
        </a:p>
      </dsp:txBody>
      <dsp:txXfrm>
        <a:off x="919851" y="1571"/>
        <a:ext cx="6623948" cy="796407"/>
      </dsp:txXfrm>
    </dsp:sp>
    <dsp:sp modelId="{BE401334-177D-45A0-9A14-C662AD52790D}">
      <dsp:nvSpPr>
        <dsp:cNvPr id="0" name=""/>
        <dsp:cNvSpPr/>
      </dsp:nvSpPr>
      <dsp:spPr>
        <a:xfrm>
          <a:off x="0" y="997081"/>
          <a:ext cx="7543800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FBA96-9D61-44C9-8196-85130AE769F7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DCCDA-4B8A-4BA3-9A95-5EBAF277EC36}">
      <dsp:nvSpPr>
        <dsp:cNvPr id="0" name=""/>
        <dsp:cNvSpPr/>
      </dsp:nvSpPr>
      <dsp:spPr>
        <a:xfrm>
          <a:off x="919851" y="997081"/>
          <a:ext cx="66239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Logical grouping mirrors ETL flow → data landing, processing, orchestration, logging.</a:t>
          </a:r>
          <a:endParaRPr lang="en-US" sz="1500" kern="1200"/>
        </a:p>
      </dsp:txBody>
      <dsp:txXfrm>
        <a:off x="919851" y="997081"/>
        <a:ext cx="6623948" cy="796407"/>
      </dsp:txXfrm>
    </dsp:sp>
    <dsp:sp modelId="{3FD94862-4413-4188-856F-C57C8A8E0C20}">
      <dsp:nvSpPr>
        <dsp:cNvPr id="0" name=""/>
        <dsp:cNvSpPr/>
      </dsp:nvSpPr>
      <dsp:spPr>
        <a:xfrm>
          <a:off x="0" y="1992590"/>
          <a:ext cx="7543800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2F75-8211-4903-914F-276D8842022A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AEC0-D882-42C2-A1B2-9CB58AC6946A}">
      <dsp:nvSpPr>
        <dsp:cNvPr id="0" name=""/>
        <dsp:cNvSpPr/>
      </dsp:nvSpPr>
      <dsp:spPr>
        <a:xfrm>
          <a:off x="919851" y="1992590"/>
          <a:ext cx="66239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Naming standards documented in infrastructure/naming_conventions.md.</a:t>
          </a:r>
          <a:endParaRPr lang="en-US" sz="1500" kern="1200"/>
        </a:p>
      </dsp:txBody>
      <dsp:txXfrm>
        <a:off x="919851" y="1992590"/>
        <a:ext cx="6623948" cy="796407"/>
      </dsp:txXfrm>
    </dsp:sp>
    <dsp:sp modelId="{582EB7F1-835C-4AE2-BB34-C6AD1683934D}">
      <dsp:nvSpPr>
        <dsp:cNvPr id="0" name=""/>
        <dsp:cNvSpPr/>
      </dsp:nvSpPr>
      <dsp:spPr>
        <a:xfrm>
          <a:off x="0" y="2988100"/>
          <a:ext cx="7543800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54BCC-A668-41AA-B570-8503FB6E986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E7311-FA3D-4E9E-B4C9-EB5EEB3E629C}">
      <dsp:nvSpPr>
        <dsp:cNvPr id="0" name=""/>
        <dsp:cNvSpPr/>
      </dsp:nvSpPr>
      <dsp:spPr>
        <a:xfrm>
          <a:off x="919851" y="2988100"/>
          <a:ext cx="66239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Architecture follows Azure best practices for modular, secure, and scalable data pipelines: separation of storage, compute, orchestration, and monitoring layers</a:t>
          </a:r>
        </a:p>
      </dsp:txBody>
      <dsp:txXfrm>
        <a:off x="919851" y="2988100"/>
        <a:ext cx="6623948" cy="79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519DB-9D1A-41E3-971B-F425E3FE8086}">
      <dsp:nvSpPr>
        <dsp:cNvPr id="0" name=""/>
        <dsp:cNvSpPr/>
      </dsp:nvSpPr>
      <dsp:spPr>
        <a:xfrm>
          <a:off x="0" y="0"/>
          <a:ext cx="5879300" cy="7821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All templates tested with </a:t>
          </a:r>
          <a:r>
            <a:rPr lang="en-US" sz="2000" b="0" i="0" kern="1200" baseline="0" dirty="0" err="1"/>
            <a:t>az</a:t>
          </a:r>
          <a:r>
            <a:rPr lang="en-US" sz="2000" b="0" i="0" kern="1200" baseline="0" dirty="0"/>
            <a:t> deployment group what-if.</a:t>
          </a:r>
          <a:endParaRPr lang="en-US" sz="2000" kern="1200" dirty="0"/>
        </a:p>
      </dsp:txBody>
      <dsp:txXfrm>
        <a:off x="22909" y="22909"/>
        <a:ext cx="4969193" cy="736343"/>
      </dsp:txXfrm>
    </dsp:sp>
    <dsp:sp modelId="{1CC10EAA-8F68-4CEC-9319-54B8EAF2DD2C}">
      <dsp:nvSpPr>
        <dsp:cNvPr id="0" name=""/>
        <dsp:cNvSpPr/>
      </dsp:nvSpPr>
      <dsp:spPr>
        <a:xfrm>
          <a:off x="492391" y="924373"/>
          <a:ext cx="5879300" cy="782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Simulated deployments confirmed no schema errors or dependency conflicts.</a:t>
          </a:r>
          <a:endParaRPr lang="en-US" sz="2000" kern="1200"/>
        </a:p>
      </dsp:txBody>
      <dsp:txXfrm>
        <a:off x="515300" y="947282"/>
        <a:ext cx="4832686" cy="736343"/>
      </dsp:txXfrm>
    </dsp:sp>
    <dsp:sp modelId="{D43DEDE6-214E-4A3B-93A3-D9C9B714F960}">
      <dsp:nvSpPr>
        <dsp:cNvPr id="0" name=""/>
        <dsp:cNvSpPr/>
      </dsp:nvSpPr>
      <dsp:spPr>
        <a:xfrm>
          <a:off x="977433" y="1848746"/>
          <a:ext cx="5879300" cy="7821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Zero cost incurred — no resources provisioned.</a:t>
          </a:r>
          <a:endParaRPr lang="en-US" sz="2000" kern="1200" dirty="0"/>
        </a:p>
      </dsp:txBody>
      <dsp:txXfrm>
        <a:off x="1000342" y="1871655"/>
        <a:ext cx="4840035" cy="736343"/>
      </dsp:txXfrm>
    </dsp:sp>
    <dsp:sp modelId="{4C3D755E-0D5F-4B34-9A1C-61D80F8871D6}">
      <dsp:nvSpPr>
        <dsp:cNvPr id="0" name=""/>
        <dsp:cNvSpPr/>
      </dsp:nvSpPr>
      <dsp:spPr>
        <a:xfrm>
          <a:off x="1469825" y="2773119"/>
          <a:ext cx="5879300" cy="7821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Bicep version and Azure CLI validated for compatibility.</a:t>
          </a:r>
          <a:endParaRPr lang="en-US" sz="2000" kern="1200" dirty="0"/>
        </a:p>
      </dsp:txBody>
      <dsp:txXfrm>
        <a:off x="1492734" y="2796028"/>
        <a:ext cx="4832686" cy="736343"/>
      </dsp:txXfrm>
    </dsp:sp>
    <dsp:sp modelId="{D506518B-D4C5-42C3-B3CC-DB22C479DBEC}">
      <dsp:nvSpPr>
        <dsp:cNvPr id="0" name=""/>
        <dsp:cNvSpPr/>
      </dsp:nvSpPr>
      <dsp:spPr>
        <a:xfrm>
          <a:off x="5370895" y="599064"/>
          <a:ext cx="508405" cy="508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85286" y="599064"/>
        <a:ext cx="279623" cy="382575"/>
      </dsp:txXfrm>
    </dsp:sp>
    <dsp:sp modelId="{24094E51-0BF9-4481-873A-39D94A7E7D3D}">
      <dsp:nvSpPr>
        <dsp:cNvPr id="0" name=""/>
        <dsp:cNvSpPr/>
      </dsp:nvSpPr>
      <dsp:spPr>
        <a:xfrm>
          <a:off x="5863287" y="1523437"/>
          <a:ext cx="508405" cy="508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977678" y="1523437"/>
        <a:ext cx="279623" cy="382575"/>
      </dsp:txXfrm>
    </dsp:sp>
    <dsp:sp modelId="{56AC7CE7-4602-4A2E-8642-34848CDD09F2}">
      <dsp:nvSpPr>
        <dsp:cNvPr id="0" name=""/>
        <dsp:cNvSpPr/>
      </dsp:nvSpPr>
      <dsp:spPr>
        <a:xfrm>
          <a:off x="6348329" y="2447810"/>
          <a:ext cx="508405" cy="508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62720" y="2447810"/>
        <a:ext cx="279623" cy="382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4D42-D523-448A-9879-A8A76AC50E02}">
      <dsp:nvSpPr>
        <dsp:cNvPr id="0" name=""/>
        <dsp:cNvSpPr/>
      </dsp:nvSpPr>
      <dsp:spPr>
        <a:xfrm>
          <a:off x="0" y="47679"/>
          <a:ext cx="754380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decisions prioritized cost-efficiency, maintainability, and alignment with Azure best practices</a:t>
          </a:r>
        </a:p>
      </dsp:txBody>
      <dsp:txXfrm>
        <a:off x="42722" y="90401"/>
        <a:ext cx="7458356" cy="789716"/>
      </dsp:txXfrm>
    </dsp:sp>
    <dsp:sp modelId="{154B5CAA-3E05-4DAE-8004-AA41D232C4CC}">
      <dsp:nvSpPr>
        <dsp:cNvPr id="0" name=""/>
        <dsp:cNvSpPr/>
      </dsp:nvSpPr>
      <dsp:spPr>
        <a:xfrm>
          <a:off x="0" y="986199"/>
          <a:ext cx="7543800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Chose Bicep over ARM JSON → cleaner syntax &amp; modular reuse.</a:t>
          </a:r>
        </a:p>
      </dsp:txBody>
      <dsp:txXfrm>
        <a:off x="42722" y="1028921"/>
        <a:ext cx="7458356" cy="789716"/>
      </dsp:txXfrm>
    </dsp:sp>
    <dsp:sp modelId="{1BF0EEAF-6734-4834-B3A8-887E5D589F1D}">
      <dsp:nvSpPr>
        <dsp:cNvPr id="0" name=""/>
        <dsp:cNvSpPr/>
      </dsp:nvSpPr>
      <dsp:spPr>
        <a:xfrm>
          <a:off x="0" y="1924720"/>
          <a:ext cx="7543800" cy="875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Deferred full monitoring deployment to Step 8 → avoid cost.</a:t>
          </a:r>
        </a:p>
      </dsp:txBody>
      <dsp:txXfrm>
        <a:off x="42722" y="1967442"/>
        <a:ext cx="7458356" cy="789716"/>
      </dsp:txXfrm>
    </dsp:sp>
    <dsp:sp modelId="{1EB16CBB-7365-4A0F-A0B1-DE58F21FF196}">
      <dsp:nvSpPr>
        <dsp:cNvPr id="0" name=""/>
        <dsp:cNvSpPr/>
      </dsp:nvSpPr>
      <dsp:spPr>
        <a:xfrm>
          <a:off x="0" y="2863240"/>
          <a:ext cx="7543800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Simplified network segmentation → 1 </a:t>
          </a:r>
          <a:r>
            <a:rPr lang="en-US" sz="2200" kern="1200" dirty="0" err="1"/>
            <a:t>VNet</a:t>
          </a:r>
          <a:r>
            <a:rPr lang="en-US" sz="2200" kern="1200" dirty="0"/>
            <a:t> + subnets vs. multi-</a:t>
          </a:r>
          <a:r>
            <a:rPr lang="en-US" sz="2200" kern="1200" dirty="0" err="1"/>
            <a:t>VNet</a:t>
          </a:r>
          <a:r>
            <a:rPr lang="en-US" sz="2200" kern="1200" dirty="0"/>
            <a:t> for manageability</a:t>
          </a:r>
        </a:p>
      </dsp:txBody>
      <dsp:txXfrm>
        <a:off x="42722" y="2905962"/>
        <a:ext cx="7458356" cy="7897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5632-20A2-439E-90A0-970E1BEEB5E7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6C3E4-4088-4CC7-ACB7-854AE9CA010D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367F4-00A2-4B1C-AF1B-1D973BFBC61F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Six Bicep modules + main.bicep validated green via what-if.</a:t>
          </a:r>
          <a:endParaRPr lang="en-US" sz="2200" kern="1200"/>
        </a:p>
      </dsp:txBody>
      <dsp:txXfrm>
        <a:off x="1372680" y="2344"/>
        <a:ext cx="3725575" cy="1188467"/>
      </dsp:txXfrm>
    </dsp:sp>
    <dsp:sp modelId="{BB53C8A3-A6C1-48A1-935C-997312601B32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CBC7C-0DC6-40A6-BA7A-77E3DB050F83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38E70-7066-4FEA-AA20-2457C54D9B2C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Architecture diagram and IaC definitions committed to step7-</a:t>
          </a:r>
          <a:r>
            <a:rPr lang="en-US" sz="2200" kern="1200"/>
            <a:t>submission</a:t>
          </a:r>
          <a:r>
            <a:rPr lang="en-US" sz="2200" b="0" i="0" kern="1200" baseline="0"/>
            <a:t>.</a:t>
          </a:r>
          <a:endParaRPr lang="en-US" sz="2200" kern="1200"/>
        </a:p>
      </dsp:txBody>
      <dsp:txXfrm>
        <a:off x="1372680" y="1487929"/>
        <a:ext cx="3725575" cy="1188467"/>
      </dsp:txXfrm>
    </dsp:sp>
    <dsp:sp modelId="{22D156C1-DE3D-4B3E-95CA-E9E48438BB3F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56EF8-171B-47A1-91DB-EB1FBED30E6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8709-B063-4F5A-9412-F123C2BABA6F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No runtime cost incurred; environment ready for test deployment.</a:t>
          </a:r>
          <a:endParaRPr lang="en-US" sz="2200" kern="1200"/>
        </a:p>
      </dsp:txBody>
      <dsp:txXfrm>
        <a:off x="1372680" y="2973514"/>
        <a:ext cx="3725575" cy="1188467"/>
      </dsp:txXfrm>
    </dsp:sp>
    <dsp:sp modelId="{715162D9-B90A-4A54-A52D-85A35B1039DF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08B48-C09A-4739-898F-0C70C5AB6217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8C23C-FE36-4C8F-B60B-F61633580B8E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Step 7 rubric requirements fully met.</a:t>
          </a:r>
          <a:endParaRPr lang="en-US" sz="2200" kern="1200"/>
        </a:p>
      </dsp:txBody>
      <dsp:txXfrm>
        <a:off x="1372680" y="4459099"/>
        <a:ext cx="3725575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3"/>
          </a:xfrm>
        </p:spPr>
        <p:txBody>
          <a:bodyPr>
            <a:normAutofit fontScale="90000"/>
          </a:bodyPr>
          <a:lstStyle/>
          <a:p>
            <a:r>
              <a:rPr sz="4000" dirty="0">
                <a:solidFill>
                  <a:schemeClr val="accent2"/>
                </a:solidFill>
              </a:rPr>
              <a:t>Step 4 – Data Exploration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4"/>
            <a:ext cx="8537608" cy="4372186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1800" b="1" dirty="0"/>
              <a:t>Focus</a:t>
            </a:r>
            <a:r>
              <a:rPr sz="1800" dirty="0"/>
              <a:t>: Cleaning, enriching, and validating the soundtrack dataset for </a:t>
            </a:r>
            <a:r>
              <a:rPr sz="1800" dirty="0" err="1"/>
              <a:t>TMDb</a:t>
            </a:r>
            <a:r>
              <a:rPr sz="1800" dirty="0"/>
              <a:t> integration.</a:t>
            </a:r>
          </a:p>
          <a:p>
            <a:pPr>
              <a:defRPr sz="1800"/>
            </a:pPr>
            <a:r>
              <a:rPr sz="1800" dirty="0"/>
              <a:t>Source data: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.</a:t>
            </a:r>
          </a:p>
          <a:p>
            <a:pPr>
              <a:defRPr sz="1800"/>
            </a:pPr>
            <a:r>
              <a:rPr sz="1800" b="1" dirty="0"/>
              <a:t>Objective</a:t>
            </a:r>
            <a:r>
              <a:rPr sz="1800" dirty="0"/>
              <a:t>: Produce clean, standardized, and joinable music–movie data pairs for downstream modeling.</a:t>
            </a:r>
          </a:p>
          <a:p>
            <a:pPr>
              <a:defRPr sz="1800"/>
            </a:pPr>
            <a:r>
              <a:rPr sz="1800" b="1" dirty="0"/>
              <a:t>Cleaning &amp; Normalization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Parsed and normalized </a:t>
            </a:r>
            <a:r>
              <a:rPr sz="1800" dirty="0" err="1"/>
              <a:t>Discogs</a:t>
            </a:r>
            <a:r>
              <a:rPr sz="1800" dirty="0"/>
              <a:t> dataset (albums + </a:t>
            </a:r>
            <a:r>
              <a:rPr sz="1800" dirty="0" err="1"/>
              <a:t>tracklists</a:t>
            </a:r>
            <a:r>
              <a:rPr sz="1800" dirty="0"/>
              <a:t>).</a:t>
            </a:r>
          </a:p>
          <a:p>
            <a:pPr>
              <a:defRPr sz="1800"/>
            </a:pPr>
            <a:r>
              <a:rPr sz="1800" dirty="0"/>
              <a:t>- Applied </a:t>
            </a:r>
            <a:r>
              <a:rPr sz="1800" dirty="0" err="1"/>
              <a:t>normalize_title</a:t>
            </a:r>
            <a:r>
              <a:rPr sz="1800" dirty="0"/>
              <a:t>() for punctuation and case harmonization.</a:t>
            </a:r>
          </a:p>
          <a:p>
            <a:pPr>
              <a:defRPr sz="1800"/>
            </a:pPr>
            <a:r>
              <a:rPr sz="1800" dirty="0"/>
              <a:t>- Removed non-film or compilation releases; deduplicated by artist + year + title.</a:t>
            </a:r>
          </a:p>
          <a:p>
            <a:pPr>
              <a:defRPr sz="1800"/>
            </a:pPr>
            <a:r>
              <a:rPr sz="1800" b="1" dirty="0" err="1"/>
              <a:t>TMDb</a:t>
            </a:r>
            <a:r>
              <a:rPr sz="1800" b="1" dirty="0"/>
              <a:t> Enrichment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Retrieved film metadata and genres via </a:t>
            </a:r>
            <a:r>
              <a:rPr sz="1800" dirty="0" err="1"/>
              <a:t>TMDb</a:t>
            </a:r>
            <a:r>
              <a:rPr sz="1800" dirty="0"/>
              <a:t> API.</a:t>
            </a:r>
          </a:p>
          <a:p>
            <a:pPr>
              <a:defRPr sz="1800"/>
            </a:pPr>
            <a:r>
              <a:rPr sz="1800" dirty="0"/>
              <a:t>- Normalized multi-genre fields to relational form; enforced year alignment.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Matching Logic:</a:t>
            </a:r>
          </a:p>
          <a:p>
            <a:pPr>
              <a:defRPr sz="1800"/>
            </a:pPr>
            <a:r>
              <a:rPr sz="1800" dirty="0"/>
              <a:t>- Used </a:t>
            </a:r>
            <a:r>
              <a:rPr sz="1800" dirty="0" err="1"/>
              <a:t>RapidFuzz</a:t>
            </a:r>
            <a:r>
              <a:rPr sz="1800" dirty="0"/>
              <a:t> scoring for </a:t>
            </a:r>
            <a:r>
              <a:rPr sz="1800" dirty="0" err="1"/>
              <a:t>Discogs</a:t>
            </a:r>
            <a:r>
              <a:rPr sz="1800" dirty="0"/>
              <a:t>–</a:t>
            </a:r>
            <a:r>
              <a:rPr sz="1800" dirty="0" err="1"/>
              <a:t>TMDb</a:t>
            </a:r>
            <a:r>
              <a:rPr sz="1800" dirty="0"/>
              <a:t> pairs with hierarchical filtering (substring → year → fuzzy).</a:t>
            </a:r>
          </a:p>
          <a:p>
            <a:pPr>
              <a:defRPr sz="1800"/>
            </a:pPr>
            <a:r>
              <a:rPr sz="1800" dirty="0"/>
              <a:t>- Stored matches in data/intermediate/discogs_tmdb_matches.csv.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Outcome: Clean, deduplicated, enriched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 datasets ready for ETL prototyping.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586C7-492D-ED48-3AF2-20F24710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A0C8B-79EC-DF5A-75E2-29695FEA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Step 6 – Scaling the Prototype to PySpark and 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B4D5A6-6A46-27D7-2114-549F83E82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6512" y="605896"/>
            <a:ext cx="4810247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dirty="0">
                <a:latin typeface="Calibri (Body)"/>
              </a:rPr>
              <a:t>Step 6 Completion &amp; Evidence Mapping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b="1" dirty="0">
              <a:latin typeface="Calibri (Body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alibri (Body)"/>
              </a:rPr>
              <a:t>PySpark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migration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successfully validated via Databricks execution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 (Body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Cluster scaling and cloud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demonstrated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 (Body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ADLS Gen2 + Managed Identity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implemented and verified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 (Body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Logging, modularity, and 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maintained throughout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 (Body)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All rubric deliverables met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 (Body)"/>
              </a:rPr>
              <a:t> — Step 6 completed and deployed to cloud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03221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CD03-D108-8274-919D-56DFB372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AD51-50B3-86DC-A90D-4D618EA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81408-3023-2E12-81C5-5A85CB81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22132" y="1820000"/>
            <a:ext cx="6944628" cy="433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06FB9-F380-0E22-770E-C3391E6D520D}"/>
              </a:ext>
            </a:extLst>
          </p:cNvPr>
          <p:cNvSpPr txBox="1"/>
          <p:nvPr/>
        </p:nvSpPr>
        <p:spPr>
          <a:xfrm>
            <a:off x="115503" y="1915427"/>
            <a:ext cx="130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configuration in Databricks Compute pane.</a:t>
            </a:r>
          </a:p>
        </p:txBody>
      </p:sp>
    </p:spTree>
    <p:extLst>
      <p:ext uri="{BB962C8B-B14F-4D97-AF65-F5344CB8AC3E}">
        <p14:creationId xmlns:p14="http://schemas.microsoft.com/office/powerpoint/2010/main" val="20978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ED61-A3E4-7C5A-03AC-49502A72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B94B-C7A8-5791-040E-A129A580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1681E-A5A0-57B3-840F-D86231FD1AF0}"/>
              </a:ext>
            </a:extLst>
          </p:cNvPr>
          <p:cNvSpPr txBox="1"/>
          <p:nvPr/>
        </p:nvSpPr>
        <p:spPr>
          <a:xfrm>
            <a:off x="298384" y="1915427"/>
            <a:ext cx="1001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Notebook attached to active Databricks cluster (capstone-blob-cluster).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8CAA-535F-8401-8C02-443A252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76011-5DFD-0BA6-C819-B30C3F7D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27" y="1845734"/>
            <a:ext cx="6587469" cy="42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8458-7F8A-F5A4-1E9F-1684FE6B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01D-4889-542F-2088-3258C01D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9596E-96F5-DF75-240F-718FD4E7539B}"/>
              </a:ext>
            </a:extLst>
          </p:cNvPr>
          <p:cNvSpPr txBox="1"/>
          <p:nvPr/>
        </p:nvSpPr>
        <p:spPr>
          <a:xfrm>
            <a:off x="298384" y="1915427"/>
            <a:ext cx="1001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Parallel Spark jobs confirming multi-node execution.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A3CFE-FA93-E411-A176-5626FFA6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783" y="1846263"/>
            <a:ext cx="6094433" cy="44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98AC-9E67-EA15-667E-DA1A4E4C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0D6D-E4AE-2024-B464-4D8D24FE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5B852-6C7C-8276-3ADE-E8C505B8E5D8}"/>
              </a:ext>
            </a:extLst>
          </p:cNvPr>
          <p:cNvSpPr txBox="1"/>
          <p:nvPr/>
        </p:nvSpPr>
        <p:spPr>
          <a:xfrm>
            <a:off x="115503" y="1915427"/>
            <a:ext cx="962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ADLS Gen2 raw container displaying Parquet outputs.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1EFB-5DEB-2450-726E-1541F859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A4183-EF89-418C-E9D3-C594AB87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29" y="1934257"/>
            <a:ext cx="7608190" cy="29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Step 7 – Create the Deployment 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800" b="1" dirty="0"/>
              <a:t>Overview:</a:t>
            </a:r>
            <a:br>
              <a:rPr lang="en-US" sz="1800" dirty="0"/>
            </a:br>
            <a:r>
              <a:rPr lang="fr-FR" dirty="0"/>
              <a:t>Codifies Azure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definitions</a:t>
            </a:r>
            <a:r>
              <a:rPr lang="fr-FR" dirty="0"/>
              <a:t> as Infrastructure-as-Code (</a:t>
            </a:r>
            <a:r>
              <a:rPr lang="fr-FR" dirty="0" err="1"/>
              <a:t>Bicep</a:t>
            </a:r>
            <a:r>
              <a:rPr lang="fr-FR" dirty="0"/>
              <a:t>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E0400-7C52-AF2D-31E7-A665173D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782-FBD3-CE8C-6F68-F8F0D51E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Architecture Artifacts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0897C4-776C-52E0-144F-ED604798B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713" y="4830716"/>
            <a:ext cx="83060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100" dirty="0">
                <a:solidFill>
                  <a:schemeClr val="tx1"/>
                </a:solidFill>
                <a:latin typeface="Calibri (Body)"/>
              </a:rPr>
              <a:t>Final architecture diagram completed in Draw.io (see /architecture/diagrams/Step7_Architecture_Diagram.drawio). A simplified view is shown here for reference; full diagram provided in the project repo.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736C-5DC9-2A17-1D98-72C5549B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98" y="1782568"/>
            <a:ext cx="5038095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8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7BA89-C70A-A3CD-A4F1-FE7EAC0F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E19-7A7A-EAA5-D830-D272C97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7818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Architecture Artifacts</a:t>
            </a:r>
          </a:p>
        </p:txBody>
      </p:sp>
      <p:graphicFrame>
        <p:nvGraphicFramePr>
          <p:cNvPr id="17" name="Rectangle 2">
            <a:extLst>
              <a:ext uri="{FF2B5EF4-FFF2-40B4-BE49-F238E27FC236}">
                <a16:creationId xmlns:a16="http://schemas.microsoft.com/office/drawing/2014/main" id="{561B69C0-A938-0463-E7F1-8968A6AB3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010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90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9985-F6D1-8C4A-7747-5EB89AB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BDCE-70FA-3C20-74D6-B5C23D7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Infrastructure Folder Structure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DC3514-461E-6731-9F30-88E1C8A52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966" y="1965927"/>
            <a:ext cx="83060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/infrastructure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b="1" dirty="0" err="1">
                <a:solidFill>
                  <a:schemeClr val="tx1"/>
                </a:solidFill>
                <a:latin typeface="Calibri (Body)"/>
              </a:rPr>
              <a:t>main.bicep</a:t>
            </a:r>
            <a:r>
              <a:rPr lang="en-US" altLang="en-US" b="1" dirty="0">
                <a:solidFill>
                  <a:schemeClr val="tx1"/>
                </a:solidFill>
                <a:latin typeface="Calibri (Body)"/>
              </a:rPr>
              <a:t>                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← orchestrator / parent template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storage_account.bicep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← defines Azure Storage Account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vnet.bicep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           ← defines Virtual Network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keyvault.bicep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       ← defines Key Vault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databricks.bicep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     ← defines Databricks workspace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├──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functionapp.bicep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    ← defines Azure Function App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└──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monitoring.bicep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         ← defines Log Analytics workspace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alibri (Body)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Each .bicep file represents one Azure resource.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main.bicep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links them all and manages dependency order using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dependsOn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All templates were validated locally via the Azure CLI “what-if” command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9548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331F9D-864E-7F85-CABD-747EB55C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829-BD88-218E-6D64-85557FF7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8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Bicep Modules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7EEBC-BF44-783B-4235-76936FE1F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207913"/>
              </p:ext>
            </p:extLst>
          </p:nvPr>
        </p:nvGraphicFramePr>
        <p:xfrm>
          <a:off x="917412" y="2098515"/>
          <a:ext cx="7354421" cy="37860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00440">
                  <a:extLst>
                    <a:ext uri="{9D8B030D-6E8A-4147-A177-3AD203B41FA5}">
                      <a16:colId xmlns:a16="http://schemas.microsoft.com/office/drawing/2014/main" val="2132660718"/>
                    </a:ext>
                  </a:extLst>
                </a:gridCol>
                <a:gridCol w="3042663">
                  <a:extLst>
                    <a:ext uri="{9D8B030D-6E8A-4147-A177-3AD203B41FA5}">
                      <a16:colId xmlns:a16="http://schemas.microsoft.com/office/drawing/2014/main" val="3373492708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692281586"/>
                    </a:ext>
                  </a:extLst>
                </a:gridCol>
              </a:tblGrid>
              <a:tr h="3591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1" u="none" strike="noStrike">
                          <a:effectLst/>
                        </a:rPr>
                        <a:t>Module</a:t>
                      </a:r>
                      <a:endParaRPr lang="en-US" sz="1700" b="1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1" u="none" strike="noStrike">
                          <a:effectLst/>
                        </a:rPr>
                        <a:t>Purpose</a:t>
                      </a:r>
                      <a:endParaRPr lang="en-US" sz="1700" b="1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1" u="none" strike="noStrike">
                          <a:effectLst/>
                        </a:rPr>
                        <a:t>Validated via what-if</a:t>
                      </a:r>
                      <a:endParaRPr lang="en-US" sz="1700" b="1" i="0" u="none" strike="noStrike">
                        <a:effectLst/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622330536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storage_account.bicep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ADLS Gen2 raw + processed storage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1481693490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 err="1">
                          <a:effectLst/>
                        </a:rPr>
                        <a:t>vnet.bicep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Subnet isolation for Databricks + Functions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1375577439"/>
                  </a:ext>
                </a:extLst>
              </a:tr>
              <a:tr h="3591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 err="1">
                          <a:effectLst/>
                        </a:rPr>
                        <a:t>keyvault.bicep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Secrets and connection </a:t>
                      </a:r>
                      <a:r>
                        <a:rPr lang="en-US" sz="1700" b="0" u="none" strike="noStrike" err="1">
                          <a:effectLst/>
                        </a:rPr>
                        <a:t>mgmt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638828708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databricks.bicep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Spark compute workspace definition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2441348894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functionapp.bicep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Pipeline trigger/orchestration layer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3444359005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monitoring.bicep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Log Analytics stub for future telemetry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700" b="0" u="none" strike="noStrike">
                          <a:effectLst/>
                        </a:rPr>
                        <a:t>✅</a:t>
                      </a:r>
                      <a:endParaRPr lang="en-US" sz="1700" b="0" i="0" u="none" strike="noStrike">
                        <a:effectLst/>
                        <a:latin typeface="Calibri (Body)"/>
                      </a:endParaRPr>
                    </a:p>
                  </a:txBody>
                  <a:tcPr marL="70904" marR="70904" marT="35451" marB="35451" anchor="ctr"/>
                </a:tc>
                <a:extLst>
                  <a:ext uri="{0D108BD9-81ED-4DB2-BD59-A6C34878D82A}">
                    <a16:rowId xmlns:a16="http://schemas.microsoft.com/office/drawing/2014/main" val="39110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4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438181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Goal</a:t>
            </a:r>
            <a:r>
              <a:rPr lang="en-US" sz="1800" dirty="0"/>
              <a:t>: Build a portable, reproducible ETL pipeline with modular stages.</a:t>
            </a:r>
          </a:p>
          <a:p>
            <a:pPr>
              <a:defRPr sz="1800"/>
            </a:pPr>
            <a:r>
              <a:rPr lang="en-US" sz="1800" b="1" dirty="0"/>
              <a:t>Key Milestones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Refactored pipeline logic into /scripts/ modules.</a:t>
            </a:r>
          </a:p>
          <a:p>
            <a:pPr>
              <a:defRPr sz="1800"/>
            </a:pPr>
            <a:r>
              <a:rPr lang="en-US" sz="1800" dirty="0"/>
              <a:t>- Added dynamic path resolution for cross-system reproducibility.</a:t>
            </a:r>
          </a:p>
          <a:p>
            <a:pPr>
              <a:defRPr sz="1800"/>
            </a:pPr>
            <a:r>
              <a:rPr lang="en-US" sz="1800" dirty="0"/>
              <a:t>- Created validation notebook (evidence/</a:t>
            </a:r>
            <a:r>
              <a:rPr lang="en-US" sz="1800" dirty="0" err="1"/>
              <a:t>validation.ipynb</a:t>
            </a:r>
            <a:r>
              <a:rPr lang="en-US" sz="1800" dirty="0"/>
              <a:t>) using </a:t>
            </a:r>
            <a:r>
              <a:rPr lang="en-US" sz="1800" dirty="0" err="1"/>
              <a:t>config.json</a:t>
            </a:r>
            <a:r>
              <a:rPr lang="en-US" sz="1800" dirty="0"/>
              <a:t> for path loading.</a:t>
            </a:r>
          </a:p>
          <a:p>
            <a:pPr>
              <a:defRPr sz="1800"/>
            </a:pPr>
            <a:r>
              <a:rPr lang="en-US" sz="1800" dirty="0"/>
              <a:t>- Verified reproducibility and match quality (score ≥ 0.8).</a:t>
            </a:r>
          </a:p>
          <a:p>
            <a:pPr>
              <a:defRPr sz="1800"/>
            </a:pPr>
            <a:r>
              <a:rPr lang="en-US" sz="1800" b="1" dirty="0"/>
              <a:t>Validation Results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~80% strong </a:t>
            </a:r>
            <a:r>
              <a:rPr lang="en-US" sz="1800" dirty="0" err="1"/>
              <a:t>Discogs</a:t>
            </a:r>
            <a:r>
              <a:rPr lang="en-US" sz="1800" dirty="0"/>
              <a:t>–</a:t>
            </a:r>
            <a:r>
              <a:rPr lang="en-US" sz="1800" dirty="0" err="1"/>
              <a:t>TMDb</a:t>
            </a:r>
            <a:r>
              <a:rPr lang="en-US" sz="1800" dirty="0"/>
              <a:t> matches (≥ 0.8 score).</a:t>
            </a:r>
          </a:p>
          <a:p>
            <a:pPr>
              <a:defRPr sz="1800"/>
            </a:pPr>
            <a:r>
              <a:rPr lang="en-US" sz="1800" dirty="0"/>
              <a:t>- Notebook executed fully from evidence/ without path errors.</a:t>
            </a:r>
          </a:p>
          <a:p>
            <a:pPr>
              <a:defRPr sz="1800"/>
            </a:pPr>
            <a:r>
              <a:rPr lang="en-US" sz="1800" dirty="0"/>
              <a:t>- Exported validation_summary.csv for auditability.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30ADB-2BCA-496B-142C-324184331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4E52-6277-657E-D663-EFF4CEF9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630004"/>
            <a:ext cx="7543800" cy="68680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Validation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4529-0BA9-DD39-5EA8-3A7488AF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3743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All ‘what-if’ checks confirmed zero schema or dependency errors; no resources deployed or costs incurred.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74B54F1-9519-40B2-561E-BD11712CA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171248"/>
              </p:ext>
            </p:extLst>
          </p:nvPr>
        </p:nvGraphicFramePr>
        <p:xfrm>
          <a:off x="822722" y="2002054"/>
          <a:ext cx="7349126" cy="355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30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F357-F14F-60AB-436E-CA8B37A9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EF73-AC3C-7AD2-9BF6-443A3C4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25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Resource Validation Snapshots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EE6C6-7D86-8B5A-75C3-E2D089DF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Each module verified via </a:t>
            </a:r>
            <a:r>
              <a:rPr lang="en-US" dirty="0" err="1"/>
              <a:t>az</a:t>
            </a:r>
            <a:r>
              <a:rPr lang="en-US" dirty="0"/>
              <a:t> deployment group what-if — all resources resolved successfully, confirming deploy-readiness without cost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Each validation confirms deployment readiness for Step 8 testing.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E066308-812B-5AC2-F788-9ECFE672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226" y="1845734"/>
            <a:ext cx="8362071" cy="259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85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25786-2A61-8700-1820-E7337F95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91D7-9ABC-B500-AFF3-984540B5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22" y="407921"/>
            <a:ext cx="7543800" cy="113096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7 – Architecture Trade-offs &amp; Design Decisions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056FB1C-FBB3-7CF3-1BA2-95906A36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92403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62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6605C-6E40-7B0F-49F1-3B3890C3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9C0AC-21DF-BA8B-7833-F2200F43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Step 7 – Completion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F46C73A-25F0-8EBC-09EC-D0B58CFA6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45440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4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D09D-96D7-8DE0-38A8-24ADB26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6ADF-35EE-BFA3-7241-E07EF94D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2"/>
                </a:solidFill>
              </a:rPr>
              <a:t>Step 5 – Prototype Validation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1F69-47FA-4B70-8065-C8B977B3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1340229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b="1" dirty="0"/>
              <a:t>Validation Results (cont.)</a:t>
            </a:r>
            <a:r>
              <a:rPr lang="en-US" dirty="0"/>
              <a:t>:</a:t>
            </a:r>
          </a:p>
          <a:p>
            <a:pPr>
              <a:defRPr sz="1800"/>
            </a:pPr>
            <a:r>
              <a:rPr lang="en-US" dirty="0"/>
              <a:t>Outcome: Modular ETL pipeline validated and ready for Step 6 scaling (</a:t>
            </a:r>
            <a:r>
              <a:rPr lang="en-US" dirty="0" err="1"/>
              <a:t>PySpark</a:t>
            </a:r>
            <a:r>
              <a:rPr lang="en-US" dirty="0"/>
              <a:t> + Azure).</a:t>
            </a:r>
          </a:p>
        </p:txBody>
      </p:sp>
    </p:spTree>
    <p:extLst>
      <p:ext uri="{BB962C8B-B14F-4D97-AF65-F5344CB8AC3E}">
        <p14:creationId xmlns:p14="http://schemas.microsoft.com/office/powerpoint/2010/main" val="22240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3CF06-06D1-61E6-4CB6-03D5C77C8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E050-2829-9F5D-CF8F-6EBDC964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400" dirty="0" err="1">
                <a:solidFill>
                  <a:schemeClr val="accent2"/>
                </a:solidFill>
              </a:rPr>
              <a:t>PySpark</a:t>
            </a:r>
            <a:r>
              <a:rPr lang="en-US" sz="3400" dirty="0">
                <a:solidFill>
                  <a:schemeClr val="accent2"/>
                </a:solidFill>
              </a:rPr>
              <a:t> and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DA98-61E7-11F0-A43F-B71A2BC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124862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dirty="0"/>
              <a:t>Following prototype validation in Step 5, this phase scales the ETL pipeline to Databricks </a:t>
            </a:r>
            <a:r>
              <a:rPr lang="en-US" dirty="0" err="1"/>
              <a:t>PySpark</a:t>
            </a:r>
            <a:r>
              <a:rPr lang="en-US" dirty="0"/>
              <a:t> for distributed cloud 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D85A-11E4-5F87-6B42-0D58341F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702-3855-F57E-3A0C-9F03D70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24A7-F8F8-BC81-AB73-172C0190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5"/>
            <a:ext cx="8104472" cy="3351908"/>
          </a:xfrm>
        </p:spPr>
        <p:txBody>
          <a:bodyPr>
            <a:normAutofit/>
          </a:bodyPr>
          <a:lstStyle/>
          <a:p>
            <a:r>
              <a:rPr lang="en-US" b="1" dirty="0"/>
              <a:t>Key Achievements:</a:t>
            </a:r>
            <a:endParaRPr lang="en-US" dirty="0"/>
          </a:p>
          <a:p>
            <a:r>
              <a:rPr lang="en-US" dirty="0"/>
              <a:t>Migrated legacy Python ETL scripts (extract_tmdb.py, extract_discogs.py) to </a:t>
            </a:r>
            <a:r>
              <a:rPr lang="en-US" dirty="0" err="1"/>
              <a:t>PySpark</a:t>
            </a:r>
            <a:r>
              <a:rPr lang="en-US" dirty="0"/>
              <a:t> equivalents (extract_spark_tmdb.py, extract_spark_discogs.py).</a:t>
            </a:r>
          </a:p>
          <a:p>
            <a:r>
              <a:rPr lang="en-US" dirty="0"/>
              <a:t>Implemented cluster-based execution with Databricks Runtime </a:t>
            </a:r>
            <a:r>
              <a:rPr lang="en-US" b="1" dirty="0"/>
              <a:t>14.3 LTS (Photon + Scala 2.12)</a:t>
            </a:r>
            <a:r>
              <a:rPr lang="en-US" dirty="0"/>
              <a:t> for optimized performance.</a:t>
            </a:r>
          </a:p>
          <a:p>
            <a:r>
              <a:rPr lang="en-US" dirty="0"/>
              <a:t>Integrated with </a:t>
            </a:r>
            <a:r>
              <a:rPr lang="en-US" b="1" dirty="0"/>
              <a:t>Azure Data Lake Storage Gen2 (</a:t>
            </a:r>
            <a:r>
              <a:rPr lang="en-US" b="1" dirty="0" err="1"/>
              <a:t>markcapstoneadls</a:t>
            </a:r>
            <a:r>
              <a:rPr lang="en-US" b="1" dirty="0"/>
              <a:t>)</a:t>
            </a:r>
            <a:r>
              <a:rPr lang="en-US" dirty="0"/>
              <a:t> via </a:t>
            </a:r>
            <a:r>
              <a:rPr lang="en-US" b="1" dirty="0"/>
              <a:t>Managed Identity</a:t>
            </a:r>
            <a:r>
              <a:rPr lang="en-US" dirty="0"/>
              <a:t>, eliminating manual key handling.</a:t>
            </a:r>
          </a:p>
        </p:txBody>
      </p:sp>
    </p:spTree>
    <p:extLst>
      <p:ext uri="{BB962C8B-B14F-4D97-AF65-F5344CB8AC3E}">
        <p14:creationId xmlns:p14="http://schemas.microsoft.com/office/powerpoint/2010/main" val="42468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F2385-F77A-AC44-5BD1-62ECB4EC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5615-5F19-E213-CC7F-9121CF61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0994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09E65-0828-EF59-ADBA-0A717B7C6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96625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55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CB90C-0F07-DCB0-E3BB-AE248FB7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AB0-EBC5-894F-2DF3-D738935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79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2CDD-DF1A-CC55-9AB9-7ED05E3D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845734"/>
            <a:ext cx="8104472" cy="4102679"/>
          </a:xfrm>
        </p:spPr>
        <p:txBody>
          <a:bodyPr>
            <a:normAutofit/>
          </a:bodyPr>
          <a:lstStyle/>
          <a:p>
            <a:r>
              <a:rPr lang="en-US" b="1" dirty="0"/>
              <a:t>Migration Highlights:</a:t>
            </a:r>
            <a:endParaRPr lang="en-US" dirty="0"/>
          </a:p>
          <a:p>
            <a:r>
              <a:rPr lang="en-US" dirty="0"/>
              <a:t>Converted sequential pandas-based transformations to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operations for distributed execution.</a:t>
            </a:r>
          </a:p>
          <a:p>
            <a:r>
              <a:rPr lang="en-US" dirty="0"/>
              <a:t>Replaced local file writes with abfss:// URIs targeting Azure storage.</a:t>
            </a:r>
          </a:p>
          <a:p>
            <a:r>
              <a:rPr lang="en-US" dirty="0"/>
              <a:t>Added modular Spark jobs with class-based structure (</a:t>
            </a:r>
            <a:r>
              <a:rPr lang="en-US" dirty="0" err="1"/>
              <a:t>ExtractSparkTMDB</a:t>
            </a:r>
            <a:r>
              <a:rPr lang="en-US" dirty="0"/>
              <a:t>, </a:t>
            </a:r>
            <a:r>
              <a:rPr lang="en-US" dirty="0" err="1"/>
              <a:t>ExtractSparkDiscogs</a:t>
            </a:r>
            <a:r>
              <a:rPr lang="en-US" dirty="0"/>
              <a:t>) extending a shared </a:t>
            </a:r>
            <a:r>
              <a:rPr lang="en-US" dirty="0" err="1"/>
              <a:t>BaseStep</a:t>
            </a:r>
            <a:r>
              <a:rPr lang="en-US" dirty="0"/>
              <a:t>.</a:t>
            </a:r>
          </a:p>
          <a:p>
            <a:r>
              <a:rPr lang="en-US" dirty="0"/>
              <a:t>Implemented consistent logging and debug statements using Python’s built-in logging library.</a:t>
            </a:r>
          </a:p>
          <a:p>
            <a:r>
              <a:rPr lang="en-US" dirty="0"/>
              <a:t>Validated job scalability and schema consistency via Parquet inspection commands in Databricks notebooks.</a:t>
            </a:r>
          </a:p>
        </p:txBody>
      </p:sp>
    </p:spTree>
    <p:extLst>
      <p:ext uri="{BB962C8B-B14F-4D97-AF65-F5344CB8AC3E}">
        <p14:creationId xmlns:p14="http://schemas.microsoft.com/office/powerpoint/2010/main" val="13784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B35BC-8102-3974-249C-52AC9A3F4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E84-47EB-4FAA-71AA-541EFE75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6D055D-B7B5-D37D-09C1-42E68ED40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19272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2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415BE-7630-F3CE-BBCC-94CC9D22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32F-FF0F-9FA0-3D87-CC559C7D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98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Step 6 – Scaling the Prototype to </a:t>
            </a:r>
            <a:r>
              <a:rPr lang="en-US" sz="3600" dirty="0" err="1">
                <a:solidFill>
                  <a:schemeClr val="accent2"/>
                </a:solidFill>
              </a:rPr>
              <a:t>PySpark</a:t>
            </a:r>
            <a:r>
              <a:rPr lang="en-US" sz="3600" dirty="0">
                <a:solidFill>
                  <a:schemeClr val="accent2"/>
                </a:solidFill>
              </a:rPr>
              <a:t> and Databricks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AFE248-0CDF-EA13-609E-099A95C74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68058"/>
              </p:ext>
            </p:extLst>
          </p:nvPr>
        </p:nvGraphicFramePr>
        <p:xfrm>
          <a:off x="822722" y="2426594"/>
          <a:ext cx="7543802" cy="3129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0712">
                  <a:extLst>
                    <a:ext uri="{9D8B030D-6E8A-4147-A177-3AD203B41FA5}">
                      <a16:colId xmlns:a16="http://schemas.microsoft.com/office/drawing/2014/main" val="1589672374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138332270"/>
                    </a:ext>
                  </a:extLst>
                </a:gridCol>
                <a:gridCol w="2496545">
                  <a:extLst>
                    <a:ext uri="{9D8B030D-6E8A-4147-A177-3AD203B41FA5}">
                      <a16:colId xmlns:a16="http://schemas.microsoft.com/office/drawing/2014/main" val="3239743738"/>
                    </a:ext>
                  </a:extLst>
                </a:gridCol>
              </a:tblGrid>
              <a:tr h="681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Metric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Before (Local Python)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After (</a:t>
                      </a:r>
                      <a:r>
                        <a:rPr lang="en-US" sz="1800" b="1" dirty="0" err="1"/>
                        <a:t>PySpark</a:t>
                      </a:r>
                      <a:r>
                        <a:rPr lang="en-US" sz="1800" b="1" dirty="0"/>
                        <a:t> on Databricks)</a:t>
                      </a:r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4108043728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Average extraction time (TMDB)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~4.2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02462209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extraction time (Discogs)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~5.1 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1.6 min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377291885"/>
                  </a:ext>
                </a:extLst>
              </a:tr>
              <a:tr h="6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Data volume processed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25 MB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1.2 GB</a:t>
                      </a:r>
                      <a:endParaRPr lang="en-US" sz="180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2525744305"/>
                  </a:ext>
                </a:extLst>
              </a:tr>
              <a:tr h="402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Throughput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~100 MB/min</a:t>
                      </a:r>
                    </a:p>
                  </a:txBody>
                  <a:tcPr marL="90783" marR="90783" marT="45392" marB="4539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~700 MB/min</a:t>
                      </a:r>
                      <a:endParaRPr lang="en-US" sz="1800" dirty="0"/>
                    </a:p>
                  </a:txBody>
                  <a:tcPr marL="90783" marR="90783" marT="45392" marB="45392" anchor="ctr"/>
                </a:tc>
                <a:extLst>
                  <a:ext uri="{0D108BD9-81ED-4DB2-BD59-A6C34878D82A}">
                    <a16:rowId xmlns:a16="http://schemas.microsoft.com/office/drawing/2014/main" val="121720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55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1337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Retrospect</vt:lpstr>
      <vt:lpstr>Step 4 – Data Exploration &amp; Enrichment</vt:lpstr>
      <vt:lpstr>Step 5 – Prototype Validation &amp; Automation</vt:lpstr>
      <vt:lpstr>Step 5 – Prototype Validation &amp; Automation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6 – Scaling the Prototype to PySpark and Databricks</vt:lpstr>
      <vt:lpstr>Step 7 – Create the Deployment Architecture</vt:lpstr>
      <vt:lpstr>Step 7 – Architecture Artifacts</vt:lpstr>
      <vt:lpstr>Step 7 – Architecture Artifacts</vt:lpstr>
      <vt:lpstr>Step 7 – Infrastructure Folder Structure</vt:lpstr>
      <vt:lpstr>Step 7 – Bicep Modules Overview</vt:lpstr>
      <vt:lpstr>Step 7 – Validation Workflow</vt:lpstr>
      <vt:lpstr>Step 7 – Resource Validation Snapshots</vt:lpstr>
      <vt:lpstr>Step 7 – Architecture Trade-offs &amp; Design Decisions</vt:lpstr>
      <vt:lpstr>Step 7 – Completion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Mark Holahan</cp:lastModifiedBy>
  <cp:revision>24</cp:revision>
  <dcterms:created xsi:type="dcterms:W3CDTF">2013-01-27T09:14:16Z</dcterms:created>
  <dcterms:modified xsi:type="dcterms:W3CDTF">2025-10-22T21:36:35Z</dcterms:modified>
  <cp:category/>
</cp:coreProperties>
</file>