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daba3c2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3daba3c2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daba3c2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daba3c2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daba3c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3daba3c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3daba3c2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3daba3c2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daba3c2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3daba3c2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3daba3c2f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3daba3c2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3daba3c2f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3daba3c2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daba3c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daba3c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daba3c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daba3c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daba3c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daba3c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3daba3c2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3daba3c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daba3c2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3daba3c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daba3c2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daba3c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3daba3c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3daba3c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daba3c2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daba3c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 Assignment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Summary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Features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39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Criteria for optimal edge detection </a:t>
            </a:r>
            <a:r>
              <a:rPr lang="en" sz="1700">
                <a:solidFill>
                  <a:schemeClr val="dk1"/>
                </a:solidFill>
              </a:rPr>
              <a:t>(paraphrased</a:t>
            </a:r>
            <a:r>
              <a:rPr lang="en" sz="1700">
                <a:solidFill>
                  <a:schemeClr val="dk1"/>
                </a:solidFill>
              </a:rPr>
              <a:t> from Silvio, Stanford, 2013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High accuracy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few false positives caused by noisy images- robust to noise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few false negatives i.e. most real edges are detected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Good localization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detected edges should be close to the real (ground truth) edges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Single response constraint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detector should predict a single edge for each true edge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Features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39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Criteria for optimal edge detection </a:t>
            </a:r>
            <a:r>
              <a:rPr lang="en" sz="1700">
                <a:solidFill>
                  <a:schemeClr val="dk1"/>
                </a:solidFill>
              </a:rPr>
              <a:t>(paraphrased from Silvio, Stanford, 2013)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075363"/>
            <a:ext cx="5715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Corner</a:t>
            </a:r>
            <a:r>
              <a:rPr lang="en"/>
              <a:t> Features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39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Criteria for optimal corner detection </a:t>
            </a:r>
            <a:r>
              <a:rPr lang="en" sz="1600">
                <a:solidFill>
                  <a:schemeClr val="dk1"/>
                </a:solidFill>
              </a:rPr>
              <a:t>(paraphrased from Silvio, Stanford, 2013)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Repeatability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same feature can be detected in different images despite geometric and photometric transformations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Saliency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features are detected at ‘interesting’ regions in the image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Locality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feature occupies a ‘relatively’ small area of the image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Corner Features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068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Criteria for optimal corner detection </a:t>
            </a:r>
            <a:r>
              <a:rPr lang="en" sz="1600">
                <a:solidFill>
                  <a:schemeClr val="dk1"/>
                </a:solidFill>
              </a:rPr>
              <a:t>(paraphrased from Silvio, Stanford, 2013)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625" y="1639250"/>
            <a:ext cx="4624750" cy="332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Corner Features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068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Criteria for optimal corner detection </a:t>
            </a:r>
            <a:r>
              <a:rPr lang="en" sz="1600">
                <a:solidFill>
                  <a:schemeClr val="dk1"/>
                </a:solidFill>
              </a:rPr>
              <a:t>(paraphrased from Silvio, Stanford, 2013)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50" y="1988275"/>
            <a:ext cx="86772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common features + terms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068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Features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Blobs, raw pixel values, bank of filters, etc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Many visual features for machine learning approaches are more abstract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Useful/common terms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Invariance </a:t>
            </a:r>
            <a:r>
              <a:rPr lang="en" sz="1900">
                <a:solidFill>
                  <a:schemeClr val="dk1"/>
                </a:solidFill>
              </a:rPr>
              <a:t>(invariant to __. </a:t>
            </a:r>
            <a:r>
              <a:rPr lang="en" sz="1900">
                <a:solidFill>
                  <a:schemeClr val="dk1"/>
                </a:solidFill>
              </a:rPr>
              <a:t>invariant with respect to ___, ___ invariant)</a:t>
            </a:r>
            <a:endParaRPr sz="19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When we say a detection algorithm is invariant to __, it means that the detection algorithm is robust enough to handle changes in ___ and can detect the same corresponding features in different images of the feature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___ = </a:t>
            </a:r>
            <a:r>
              <a:rPr b="1" lang="en" sz="2000">
                <a:solidFill>
                  <a:schemeClr val="dk1"/>
                </a:solidFill>
              </a:rPr>
              <a:t>scale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dk1"/>
                </a:solidFill>
              </a:rPr>
              <a:t>illuminance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dk1"/>
                </a:solidFill>
              </a:rPr>
              <a:t>pose</a:t>
            </a:r>
            <a:r>
              <a:rPr lang="en" sz="2000">
                <a:solidFill>
                  <a:schemeClr val="dk1"/>
                </a:solidFill>
              </a:rPr>
              <a:t>, etc.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common features + terms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068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Common feature detection/descriptor algorithms (some patented)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FAST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SIFT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SURF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BRIEF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ORB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Other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Hough Transform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conversion between lines and a coordinate space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(Hough Space)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850" y="1893926"/>
            <a:ext cx="2865550" cy="135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323" y="1854323"/>
            <a:ext cx="1875015" cy="18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OpenCV Tutorial: A Guide to Learn OpenCV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Image data formats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Images are arrays with dimensions (height, width, depth)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depth = number of color channels, e.g. 3 for RGB format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pixel’s RGB values are stored in a tuple (B, G, R) with ranges [0, 255] for each B, G, and R channel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Accessing a pixel’s BGR values given (x, y) coordinates in the image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image[</a:t>
            </a:r>
            <a:r>
              <a:rPr lang="en" sz="2000">
                <a:solidFill>
                  <a:srgbClr val="CE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CE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2000">
                <a:solidFill>
                  <a:srgbClr val="000000"/>
                </a:solidFill>
              </a:rPr>
              <a:t>yields (B, G, R) tuple for pixel (x, y)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OpenCV Tutorial: A Guide to Learn OpenCV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Important note:</a:t>
            </a:r>
            <a:r>
              <a:rPr lang="en" sz="2000">
                <a:solidFill>
                  <a:schemeClr val="dk1"/>
                </a:solidFill>
              </a:rPr>
              <a:t> Image coordinate system usually has origin at top left and positive y pointing down in the traditionally negative direction.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5289" l="0" r="0" t="0"/>
          <a:stretch/>
        </p:blipFill>
        <p:spPr>
          <a:xfrm>
            <a:off x="2539025" y="2172000"/>
            <a:ext cx="4065950" cy="26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OpenCV Tutorial: A Guide to Learn OpenCV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Slice arrays to extract regions of images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image[startY:endY, startX:endX]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Resize images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</a:t>
            </a:r>
            <a:r>
              <a:rPr lang="en" sz="2000">
                <a:solidFill>
                  <a:srgbClr val="004ED0"/>
                </a:solidFill>
                <a:latin typeface="Courier New"/>
                <a:ea typeface="Courier New"/>
                <a:cs typeface="Courier New"/>
                <a:sym typeface="Courier New"/>
              </a:rPr>
              <a:t>resize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(image, (</a:t>
            </a:r>
            <a:r>
              <a:rPr lang="en" sz="2000">
                <a:solidFill>
                  <a:srgbClr val="CE0000"/>
                </a:solidFill>
                <a:latin typeface="Courier New"/>
                <a:ea typeface="Courier New"/>
                <a:cs typeface="Courier New"/>
                <a:sym typeface="Courier New"/>
              </a:rPr>
              <a:t>width, height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Rotate, Gaussian Blur, Draw line, Display text…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Important note:</a:t>
            </a:r>
            <a:r>
              <a:rPr lang="en" sz="2000">
                <a:solidFill>
                  <a:srgbClr val="000000"/>
                </a:solidFill>
              </a:rPr>
              <a:t> For rotations, the counterclockwise direction is positive and the clockwise direction is negative.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 sz="2400"/>
              <a:t>16 OpenCV Functions to Start your Computer Vision journey (with Python code)</a:t>
            </a:r>
            <a:endParaRPr sz="24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9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Change color spaces</a:t>
            </a:r>
            <a:endParaRPr sz="20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66666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gray_image </a:t>
            </a:r>
            <a:r>
              <a:rPr lang="en" sz="20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cv2.</a:t>
            </a:r>
            <a:r>
              <a:rPr lang="en" sz="20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cvtColor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(image,cv2.</a:t>
            </a:r>
            <a:r>
              <a:rPr lang="en" sz="20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COLOR_BGR2GRAY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hsv_image </a:t>
            </a:r>
            <a:r>
              <a:rPr lang="en" sz="20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cv2.</a:t>
            </a:r>
            <a:r>
              <a:rPr lang="en" sz="20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cvtColor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(image,cv2.</a:t>
            </a:r>
            <a:r>
              <a:rPr lang="en" sz="20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COLOR_BGR2HSV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Translate</a:t>
            </a:r>
            <a:r>
              <a:rPr lang="en" sz="2000">
                <a:solidFill>
                  <a:srgbClr val="000000"/>
                </a:solidFill>
              </a:rPr>
              <a:t> images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66666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Matrix representing a translation transformation: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np.</a:t>
            </a:r>
            <a:r>
              <a:rPr lang="en" sz="20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float32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([[</a:t>
            </a:r>
            <a:r>
              <a:rPr lang="en" sz="20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tx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lang="en" sz="20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ty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2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dst </a:t>
            </a:r>
            <a:r>
              <a:rPr lang="en" sz="20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cv2.</a:t>
            </a:r>
            <a:r>
              <a:rPr lang="en" sz="20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warpAffine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(image,</a:t>
            </a:r>
            <a:r>
              <a:rPr lang="en" sz="20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2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,(cols,rows))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125" y="3489500"/>
            <a:ext cx="1793725" cy="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 sz="2400"/>
              <a:t>16 OpenCV Functions to Start your Computer Vision journey (with Python code)</a:t>
            </a:r>
            <a:endParaRPr sz="24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9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Simple image threshold for grayscale images</a:t>
            </a:r>
            <a:endParaRPr sz="20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cv2.</a:t>
            </a:r>
            <a:r>
              <a:rPr lang="en" sz="20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threshold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(gray_image,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,cv2.</a:t>
            </a:r>
            <a:r>
              <a:rPr lang="en" sz="20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THRESH_BINARY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Arg 1: source grayscale image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Arg 2: threshold value used to classify the pixel values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Arg 3: maximum value assigned to pixel values exceeding the threshold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Arg 4: choose a threshold type from various options in OpenCV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 sz="2400"/>
              <a:t>16 OpenCV Functions to Start your Computer Vision journey (with Python code)</a:t>
            </a:r>
            <a:endParaRPr sz="24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9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Edges are visual features that are useful for object detection and image segmentation i.e. partitioning or extracting certain regions of interest in images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Indicators of an edge include: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Depth discontinuity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Surface orientation discontinuity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Material property discontinuity (e.g. reflectance)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Illumination discontinuity (e.g. shadows, highlights)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</a:t>
            </a:r>
            <a:r>
              <a:rPr lang="en"/>
              <a:t>of</a:t>
            </a:r>
            <a:r>
              <a:rPr lang="en"/>
              <a:t> </a:t>
            </a:r>
            <a:r>
              <a:rPr lang="en"/>
              <a:t>semantic segmentation, </a:t>
            </a:r>
            <a:r>
              <a:rPr lang="en"/>
              <a:t>object detection, point matching between images, object tracking,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Features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7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earlier: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Edges are visual features that are useful for object detection and image segmentation i.e. partitioning or extracting certain regions of interest in images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Indicators of an edge include: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Depth discontinuity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Surface orientation discontinuity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Material property discontinuity (e.g. reflectance)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Illumination discontinuity (e.g. shadows, highlights)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