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303af6ab0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a303af6ab0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303af6ab0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a303af6ab0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2c97722c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a2c97722c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ceb057a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ceb057a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RoboMaster-Club/spring-2020-vip-course/blob/master/Software/LightDetector.h" TargetMode="External"/><Relationship Id="rId4" Type="http://schemas.openxmlformats.org/officeDocument/2006/relationships/hyperlink" Target="https://github.com/TAMU-RoboMaster-Computer-Vision/cv_main/blob/master/source/tracking/tracking_main.py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uw-advanced-robotics/aruw-vision-platform-2019/blob/master/aruw_vision/src/target_tracker.py" TargetMode="External"/><Relationship Id="rId4" Type="http://schemas.openxmlformats.org/officeDocument/2006/relationships/hyperlink" Target="https://github.com/RoboMaster/RoboRTS/tree/ros/roborts_detection/armor_detection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16675" y="99285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Armor Detection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49375" y="4122425"/>
            <a:ext cx="19521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Ethan, Chuwei, Dayana</a:t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1475" y="1829400"/>
            <a:ext cx="3232350" cy="215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Description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010525"/>
            <a:ext cx="5744400" cy="40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Detect armor using OpenCV to identify other robots</a:t>
            </a:r>
            <a:endParaRPr sz="1700"/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Modify image contrast, exposure, colors, etc.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Detect lights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Color, luminosity, velocity, shape, size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Specifically need to find ways to distinguish lights from each other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Deal with disruption of image (flying pellets, camera issues, and etc)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Detect numbers to ID robots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Tesseract Text Recognition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00"/>
              <a:t>Train using data from first person view. Preferably, data from in combat</a:t>
            </a:r>
            <a:endParaRPr sz="1700"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1997" y="3313250"/>
            <a:ext cx="2102000" cy="17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4"/>
          <p:cNvSpPr txBox="1"/>
          <p:nvPr/>
        </p:nvSpPr>
        <p:spPr>
          <a:xfrm>
            <a:off x="7042050" y="2691125"/>
            <a:ext cx="2102100" cy="6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Example of CV view of armor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Resources</a:t>
            </a:r>
            <a:endParaRPr sz="2500"/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1297500" y="1126750"/>
            <a:ext cx="7473900" cy="3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Light Detector from Purdue RM Team: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https://github.com/RoboMaster-Club/spring-2020-vip-course/blob/master/Software/LightDetector.h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code would essentially get an image from the “dart’s” camera and uses openCV to find the position of the light and either return true/false if light found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Tracking distance from TAMU RM Team: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https://github.com/TAMU-RoboMaster-Computer-Vision/cv_main/blob/master/source/tracking/tracking_main.py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Determines distance between two objects where one could be itself or just two different objects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Resources</a:t>
            </a:r>
            <a:endParaRPr sz="2500"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1297500" y="1166675"/>
            <a:ext cx="7488900" cy="34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Tracking target from UW Advance Robotics: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https://github.com/uw-advanced-robotics/aruw-vision-platform-2019/blob/master/aruw_vision/src/target_tracker.py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It essentially  tracks individual target plates to help identify the target to shoot at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Armor Detection from RoboRTS Team: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https://github.com/RoboMaster/RoboRTS/tree/ros/roborts_detection/armor_detection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package includes different algorithms for armor detection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Plans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In person testing of how the shooting mechanism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Distance calculation algorithm based on TAMU’s existing github repo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Bullet drop compensation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Purdue / UW / RoboRTS resource overview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Each member study one repo, weekly meeting to share learning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Determine the best way to track armor modules (light / number)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(Low priority) Study the barrel overheating mechanism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Be </a:t>
            </a:r>
            <a:r>
              <a:rPr lang="en" sz="1500"/>
              <a:t>familiar</a:t>
            </a:r>
            <a:r>
              <a:rPr lang="en" sz="1500"/>
              <a:t> with rules related to shooting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Figure out how CV module will be integrated into the robot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