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d90f4af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cd90f4af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d90f4a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d90f4a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d90f4af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d90f4af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m-static.djicdn.com/tem/19806/RoboMaster%202019%20Technical%20Challenge%20Rules%20Manual%20V2.1%20(20190725)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734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Rune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Dipu Chowdhury, Yuehan Dong, &amp; Tahmeed Chowdhury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25" y="2015950"/>
            <a:ext cx="2001550" cy="13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586575"/>
            <a:ext cx="7505700" cy="24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Teams now need to program their robots to auto aim and hit a sequence of spinning targets in the new windmill style 'Power Rune'.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Only increases base damage and that given by the primary attribute of the affected hero. Raw bonus damage is not increased.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hero's current main damage is checked periodically, and the bonuses adapted instantly.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52250" y="309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Georgia"/>
                <a:ea typeface="Georgia"/>
                <a:cs typeface="Georgia"/>
                <a:sym typeface="Georgia"/>
              </a:rPr>
              <a:t>About the Power Rune</a:t>
            </a:r>
            <a:r>
              <a:rPr lang="en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53075" y="1049275"/>
            <a:ext cx="5625600" cy="26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Direction of the spin is random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Speed is 10 RPM (Rounds-Per-Minute)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5 armour modules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Need to hit the indicated (lit up on the inside) module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Once hit, the outside will light up as well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1791050" y="4569450"/>
            <a:ext cx="5449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https://rm-static.djicdn.com/tem/19806/RoboMaster%202019%20Technical%20Challenge%20Rules%20Manual%20V2.1%20(20190725).pdf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25" y="2743800"/>
            <a:ext cx="4107601" cy="18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575" y="699077"/>
            <a:ext cx="2845574" cy="194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4783725" y="3015675"/>
            <a:ext cx="3750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2.5 seconds to hit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illuminated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module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All 5 need to be lit to get the boost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If wrong panel is hit, you must restart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