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A0EA1-4591-4D0E-87E0-CDC662858EC3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AEE8B-D72F-413F-8EA3-A83B88DB07A4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949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Next is greyed out if not Camera is found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AEE8B-D72F-413F-8EA3-A83B88DB07A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64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AEE8B-D72F-413F-8EA3-A83B88DB07A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19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BED1F-1C53-B9E8-453C-C3ECBE60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D0FA05-1C47-CE50-4620-ECCC488CB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C02ED-B8ED-B006-116B-A80E76FC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54786-00F0-E9C1-CBA8-260A4564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54D93-0B7D-A1A6-AF23-59F51B76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11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3C238-3BC5-1556-E2F6-AC3A8A69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3FB542-7540-07CB-B5F8-FCD4389E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535AB-B038-74E0-5C26-8508B7A0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89E18E-3057-EB3A-D810-49E8F9EB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049E9-B55E-2C83-627F-69EA3D22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4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88E7AF-2C7A-3FA8-C7C4-3D4FB03EC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77F85C-DB49-3703-55E8-6281373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2D1CA-E3E2-FF29-E695-712DC3EC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4F0-E363-832E-45BF-C5ACC17D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696D4-1A5B-A535-99C6-2294C846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88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3F6E-681A-0862-6F41-74F9F6CE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4425F-A1B6-AC00-6D22-DC91761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01FC9-DB0D-918D-A76C-FF6A526E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5FAFA-D690-997D-8A2E-877E8F2B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86E8D0-B9AC-F212-A0FB-FB6755F3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12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908B0-9A74-08DF-C513-3FB7D838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EF9261-9568-AEC9-7C0E-E27DA788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FC838-D671-EF41-B933-4E362C25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031CE-C850-0822-1F54-416A9C7B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266BD-6F01-6EAA-7781-C6AB9407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6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67FDC-78E6-D927-2E49-A1548855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50EFA-0FAF-8236-C030-EF43D8057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1EA3AE-B29E-C89A-DC17-4A8948CC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9A4AE-407A-E52C-B127-705E03AB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A8F12-B276-3808-0740-7B502AD4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6450C2-B9D3-8BB5-E2D2-F73771E0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84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FC665-4B96-3797-162E-95CE104F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6B69F-F8F2-6F3B-70C5-A8CCF045B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A09E51-D8F1-F043-1566-65389F9F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30B404-1DA9-86A5-3AA7-665ECA49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7E996C-34C9-90E7-45B0-5AA744048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FFFB06-DEF7-9C25-81B7-4564C1C4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4EB373-0600-5856-E2B1-53830FB3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275F15-590F-48E1-12C6-3D609706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218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8CB9D-A92F-ADF4-2774-3A42589B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F3ACDC-5457-76A7-0055-635FB5B2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885249-695A-910B-3236-4A736B87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D90F6A-1A3F-BD91-F2B1-3327751C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776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FE8EDF-6C06-091E-A055-F8DA7ACE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F7E974-43E1-BB2D-657D-0560EA66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73D36-991D-79B9-DA50-612829FE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212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9FDB2-FDE6-929A-A1DA-C1751A55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B505D-DEBB-57C9-7F9C-7AC6698A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624D54-68FD-4567-6E59-1602B401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F99EB4-E666-6F48-824B-6BA7AFF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5B967-7AC5-AC38-6FB3-AE7E0A58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ECEB2-D014-99E8-99C4-F70E836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097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90CEF-68A0-3406-AAB6-353AE8EE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B98D84-2645-2220-F6F5-AC58C4674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C8C086-4A5E-CE5D-B0EF-E21C4B99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ACE537-83C9-5F1F-8EB6-8FAEE7E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10D874-88B8-9746-FA7F-7A55A975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72EB2-B55D-EBB9-3577-456C4420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93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BA7B7E-7338-1DE8-9A9F-DEA2C955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28563E-F94B-1D20-A643-F875244E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F6C7F-603A-61BD-0C4E-8D234A072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899CD-D232-4096-9E2D-957F91700F1F}" type="datetimeFigureOut">
              <a:rPr lang="en-IE" smtClean="0"/>
              <a:t>22/10/2024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30278-CF63-10A3-A92F-1204C0A12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D87B5-B1CF-0C2A-2CBA-BE199BA7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7E218-A6A2-497A-9F9A-88890E7031E7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54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DBB50F-A2F8-AED6-4C0E-8751E7F00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18"/>
            <a:ext cx="12192000" cy="9007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742118E-90B4-0565-37D6-43E1B0A99D7C}"/>
              </a:ext>
            </a:extLst>
          </p:cNvPr>
          <p:cNvSpPr txBox="1"/>
          <p:nvPr/>
        </p:nvSpPr>
        <p:spPr>
          <a:xfrm>
            <a:off x="2470727" y="1876567"/>
            <a:ext cx="7250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E" sz="3200" dirty="0">
                <a:latin typeface="Palatino Linotype" panose="02040502050505030304" pitchFamily="18" charset="0"/>
              </a:rPr>
              <a:t> Matthieu Roscio</a:t>
            </a:r>
          </a:p>
          <a:p>
            <a:endParaRPr lang="en-IE" sz="3200" dirty="0">
              <a:latin typeface="Palatino Linotype" panose="020405020505050303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IE" sz="3200" dirty="0">
                <a:latin typeface="Palatino Linotype" panose="02040502050505030304" pitchFamily="18" charset="0"/>
              </a:rPr>
              <a:t> </a:t>
            </a:r>
            <a:r>
              <a:rPr lang="en-IE" sz="3200" dirty="0" err="1">
                <a:latin typeface="Palatino Linotype" panose="02040502050505030304" pitchFamily="18" charset="0"/>
              </a:rPr>
              <a:t>Github</a:t>
            </a:r>
            <a:r>
              <a:rPr lang="en-IE" sz="3200" dirty="0">
                <a:latin typeface="Palatino Linotype" panose="02040502050505030304" pitchFamily="18" charset="0"/>
              </a:rPr>
              <a:t>: </a:t>
            </a:r>
            <a:r>
              <a:rPr lang="en-IE" sz="3200" dirty="0" err="1">
                <a:latin typeface="Palatino Linotype" panose="02040502050505030304" pitchFamily="18" charset="0"/>
              </a:rPr>
              <a:t>mthrsc</a:t>
            </a:r>
            <a:endParaRPr lang="en-IE" sz="3200" dirty="0">
              <a:latin typeface="Palatino Linotype" panose="02040502050505030304" pitchFamily="18" charset="0"/>
            </a:endParaRPr>
          </a:p>
          <a:p>
            <a:pPr marL="285750" indent="-285750">
              <a:buBlip>
                <a:blip r:embed="rId4"/>
              </a:buBlip>
            </a:pPr>
            <a:endParaRPr lang="en-IE" sz="3200" dirty="0">
              <a:latin typeface="Palatino Linotype" panose="020405020505050303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IE" sz="3200" dirty="0">
                <a:latin typeface="Palatino Linotype" panose="02040502050505030304" pitchFamily="18" charset="0"/>
              </a:rPr>
              <a:t> </a:t>
            </a:r>
            <a:r>
              <a:rPr lang="en-IE" sz="3200" dirty="0" err="1">
                <a:latin typeface="Palatino Linotype" panose="02040502050505030304" pitchFamily="18" charset="0"/>
              </a:rPr>
              <a:t>Edx</a:t>
            </a:r>
            <a:r>
              <a:rPr lang="en-IE" sz="3200" dirty="0">
                <a:latin typeface="Palatino Linotype" panose="02040502050505030304" pitchFamily="18" charset="0"/>
              </a:rPr>
              <a:t>: MR_2407_S7MX</a:t>
            </a:r>
          </a:p>
          <a:p>
            <a:endParaRPr lang="en-IE" sz="3200" dirty="0">
              <a:latin typeface="Palatino Linotype" panose="020405020505050303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IE" sz="3200" dirty="0">
                <a:latin typeface="Palatino Linotype" panose="02040502050505030304" pitchFamily="18" charset="0"/>
              </a:rPr>
              <a:t> Cork, Ireland</a:t>
            </a:r>
          </a:p>
          <a:p>
            <a:endParaRPr lang="en-IE" sz="3200" dirty="0">
              <a:latin typeface="Palatino Linotype" panose="020405020505050303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IE" sz="3200" dirty="0">
                <a:latin typeface="Palatino Linotype" panose="02040502050505030304" pitchFamily="18" charset="0"/>
              </a:rPr>
              <a:t> 23/10/2024</a:t>
            </a:r>
          </a:p>
        </p:txBody>
      </p:sp>
    </p:spTree>
    <p:extLst>
      <p:ext uri="{BB962C8B-B14F-4D97-AF65-F5344CB8AC3E}">
        <p14:creationId xmlns:p14="http://schemas.microsoft.com/office/powerpoint/2010/main" val="256790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DBB50F-A2F8-AED6-4C0E-8751E7F00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18"/>
            <a:ext cx="12192000" cy="9007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742118E-90B4-0565-37D6-43E1B0A99D7C}"/>
              </a:ext>
            </a:extLst>
          </p:cNvPr>
          <p:cNvSpPr txBox="1"/>
          <p:nvPr/>
        </p:nvSpPr>
        <p:spPr>
          <a:xfrm>
            <a:off x="2470727" y="1871061"/>
            <a:ext cx="72505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IE" sz="3200" dirty="0">
                <a:latin typeface="Palatino Linotype" panose="02040502050505030304" pitchFamily="18" charset="0"/>
              </a:rPr>
              <a:t> Story behind the idea</a:t>
            </a:r>
          </a:p>
          <a:p>
            <a:pPr marL="285750" indent="-285750">
              <a:buBlip>
                <a:blip r:embed="rId4"/>
              </a:buBlip>
            </a:pPr>
            <a:endParaRPr lang="en-IE" sz="3200" dirty="0">
              <a:latin typeface="Palatino Linotype" panose="020405020505050303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IE" sz="3200" dirty="0">
                <a:latin typeface="Palatino Linotype" panose="02040502050505030304" pitchFamily="18" charset="0"/>
              </a:rPr>
              <a:t> Demo</a:t>
            </a:r>
          </a:p>
          <a:p>
            <a:pPr marL="285750" indent="-285750">
              <a:buBlip>
                <a:blip r:embed="rId4"/>
              </a:buBlip>
            </a:pPr>
            <a:endParaRPr lang="en-IE" sz="3200" dirty="0">
              <a:latin typeface="Palatino Linotype" panose="020405020505050303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IE" sz="3200" dirty="0">
                <a:latin typeface="Palatino Linotype" panose="02040502050505030304" pitchFamily="18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363369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</Words>
  <Application>Microsoft Office PowerPoint</Application>
  <PresentationFormat>Grand écran</PresentationFormat>
  <Paragraphs>17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Palatino Linotype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Roscio</dc:creator>
  <cp:lastModifiedBy>Matthieu Roscio</cp:lastModifiedBy>
  <cp:revision>7</cp:revision>
  <dcterms:created xsi:type="dcterms:W3CDTF">2024-09-10T19:24:58Z</dcterms:created>
  <dcterms:modified xsi:type="dcterms:W3CDTF">2024-10-22T18:53:59Z</dcterms:modified>
</cp:coreProperties>
</file>