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A0EA1-4591-4D0E-87E0-CDC662858EC3}" type="datetimeFigureOut">
              <a:rPr lang="en-IE" smtClean="0"/>
              <a:t>10/09/2024</a:t>
            </a:fld>
            <a:endParaRPr lang="en-I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AEE8B-D72F-413F-8EA3-A83B88DB07A4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9494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Next is greyed out if not Camera is found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AEE8B-D72F-413F-8EA3-A83B88DB07A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3642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Next is greyed out if not Camera is found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AEE8B-D72F-413F-8EA3-A83B88DB07A4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957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BED1F-1C53-B9E8-453C-C3ECBE607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D0FA05-1C47-CE50-4620-ECCC488CB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I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C02ED-B8ED-B006-116B-A80E76FC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99CD-D232-4096-9E2D-957F91700F1F}" type="datetimeFigureOut">
              <a:rPr lang="en-IE" smtClean="0"/>
              <a:t>10/09/2024</a:t>
            </a:fld>
            <a:endParaRPr lang="en-I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654786-00F0-E9C1-CBA8-260A4564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454D93-0B7D-A1A6-AF23-59F51B76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E218-A6A2-497A-9F9A-88890E7031E7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119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3C238-3BC5-1556-E2F6-AC3A8A69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3FB542-7540-07CB-B5F8-FCD4389E9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4535AB-B038-74E0-5C26-8508B7A0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99CD-D232-4096-9E2D-957F91700F1F}" type="datetimeFigureOut">
              <a:rPr lang="en-IE" smtClean="0"/>
              <a:t>10/09/2024</a:t>
            </a:fld>
            <a:endParaRPr lang="en-I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89E18E-3057-EB3A-D810-49E8F9EB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3049E9-B55E-2C83-627F-69EA3D22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E218-A6A2-497A-9F9A-88890E7031E7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948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88E7AF-2C7A-3FA8-C7C4-3D4FB03EC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77F85C-DB49-3703-55E8-6281373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A2D1CA-E3E2-FF29-E695-712DC3EC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99CD-D232-4096-9E2D-957F91700F1F}" type="datetimeFigureOut">
              <a:rPr lang="en-IE" smtClean="0"/>
              <a:t>10/09/2024</a:t>
            </a:fld>
            <a:endParaRPr lang="en-I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EED4F0-E363-832E-45BF-C5ACC17D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1696D4-1A5B-A535-99C6-2294C846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E218-A6A2-497A-9F9A-88890E7031E7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882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83F6E-681A-0862-6F41-74F9F6CE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04425F-A1B6-AC00-6D22-DC91761C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A01FC9-DB0D-918D-A76C-FF6A526E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99CD-D232-4096-9E2D-957F91700F1F}" type="datetimeFigureOut">
              <a:rPr lang="en-IE" smtClean="0"/>
              <a:t>10/09/2024</a:t>
            </a:fld>
            <a:endParaRPr lang="en-I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15FAFA-D690-997D-8A2E-877E8F2B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86E8D0-B9AC-F212-A0FB-FB6755F3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E218-A6A2-497A-9F9A-88890E7031E7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127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908B0-9A74-08DF-C513-3FB7D838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EF9261-9568-AEC9-7C0E-E27DA7888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0FC838-D671-EF41-B933-4E362C25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99CD-D232-4096-9E2D-957F91700F1F}" type="datetimeFigureOut">
              <a:rPr lang="en-IE" smtClean="0"/>
              <a:t>10/09/2024</a:t>
            </a:fld>
            <a:endParaRPr lang="en-I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7031CE-C850-0822-1F54-416A9C7B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8266BD-6F01-6EAA-7781-C6AB9407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E218-A6A2-497A-9F9A-88890E7031E7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569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67FDC-78E6-D927-2E49-A1548855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A50EFA-0FAF-8236-C030-EF43D8057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1EA3AE-B29E-C89A-DC17-4A8948CCF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29A4AE-407A-E52C-B127-705E03AB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99CD-D232-4096-9E2D-957F91700F1F}" type="datetimeFigureOut">
              <a:rPr lang="en-IE" smtClean="0"/>
              <a:t>10/09/2024</a:t>
            </a:fld>
            <a:endParaRPr lang="en-I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FA8F12-B276-3808-0740-7B502AD4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6450C2-B9D3-8BB5-E2D2-F73771E0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E218-A6A2-497A-9F9A-88890E7031E7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584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FC665-4B96-3797-162E-95CE104F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76B69F-F8F2-6F3B-70C5-A8CCF045B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A09E51-D8F1-F043-1566-65389F9F2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30B404-1DA9-86A5-3AA7-665ECA49E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7E996C-34C9-90E7-45B0-5AA744048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FFFB06-DEF7-9C25-81B7-4564C1C4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99CD-D232-4096-9E2D-957F91700F1F}" type="datetimeFigureOut">
              <a:rPr lang="en-IE" smtClean="0"/>
              <a:t>10/09/2024</a:t>
            </a:fld>
            <a:endParaRPr lang="en-I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4EB373-0600-5856-E2B1-53830FB3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275F15-590F-48E1-12C6-3D609706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E218-A6A2-497A-9F9A-88890E7031E7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218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8CB9D-A92F-ADF4-2774-3A42589B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F3ACDC-5457-76A7-0055-635FB5B2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99CD-D232-4096-9E2D-957F91700F1F}" type="datetimeFigureOut">
              <a:rPr lang="en-IE" smtClean="0"/>
              <a:t>10/09/2024</a:t>
            </a:fld>
            <a:endParaRPr lang="en-I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885249-695A-910B-3236-4A736B87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D90F6A-1A3F-BD91-F2B1-3327751C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E218-A6A2-497A-9F9A-88890E7031E7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776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FE8EDF-6C06-091E-A055-F8DA7ACE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99CD-D232-4096-9E2D-957F91700F1F}" type="datetimeFigureOut">
              <a:rPr lang="en-IE" smtClean="0"/>
              <a:t>10/09/2024</a:t>
            </a:fld>
            <a:endParaRPr lang="en-I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F7E974-43E1-BB2D-657D-0560EA66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173D36-991D-79B9-DA50-612829FE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E218-A6A2-497A-9F9A-88890E7031E7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212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B9FDB2-FDE6-929A-A1DA-C1751A55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FB505D-DEBB-57C9-7F9C-7AC6698A8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624D54-68FD-4567-6E59-1602B4016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F99EB4-E666-6F48-824B-6BA7AFFC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99CD-D232-4096-9E2D-957F91700F1F}" type="datetimeFigureOut">
              <a:rPr lang="en-IE" smtClean="0"/>
              <a:t>10/09/2024</a:t>
            </a:fld>
            <a:endParaRPr lang="en-I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C5B967-7AC5-AC38-6FB3-AE7E0A58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5ECEB2-D014-99E8-99C4-F70E8367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E218-A6A2-497A-9F9A-88890E7031E7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097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90CEF-68A0-3406-AAB6-353AE8EE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B98D84-2645-2220-F6F5-AC58C4674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C8C086-4A5E-CE5D-B0EF-E21C4B994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ACE537-83C9-5F1F-8EB6-8FAEE7E5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99CD-D232-4096-9E2D-957F91700F1F}" type="datetimeFigureOut">
              <a:rPr lang="en-IE" smtClean="0"/>
              <a:t>10/09/2024</a:t>
            </a:fld>
            <a:endParaRPr lang="en-I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10D874-88B8-9746-FA7F-7A55A975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772EB2-B55D-EBB9-3577-456C4420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E218-A6A2-497A-9F9A-88890E7031E7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933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BA7B7E-7338-1DE8-9A9F-DEA2C955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28563E-F94B-1D20-A643-F875244E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F6C7F-603A-61BD-0C4E-8D234A072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6899CD-D232-4096-9E2D-957F91700F1F}" type="datetimeFigureOut">
              <a:rPr lang="en-IE" smtClean="0"/>
              <a:t>10/09/2024</a:t>
            </a:fld>
            <a:endParaRPr lang="en-I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330278-CF63-10A3-A92F-1204C0A12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ED87B5-B1CF-0C2A-2CBA-BE199BA7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97E218-A6A2-497A-9F9A-88890E7031E7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545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AA38475-9061-E395-B358-EAFBEC204D59}"/>
              </a:ext>
            </a:extLst>
          </p:cNvPr>
          <p:cNvSpPr txBox="1"/>
          <p:nvPr/>
        </p:nvSpPr>
        <p:spPr>
          <a:xfrm>
            <a:off x="3620655" y="526473"/>
            <a:ext cx="491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/>
              <a:t>Pokémon Card Scanner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C3E1B1E-ADA5-8FB4-A97C-919F013C20E7}"/>
              </a:ext>
            </a:extLst>
          </p:cNvPr>
          <p:cNvSpPr txBox="1"/>
          <p:nvPr/>
        </p:nvSpPr>
        <p:spPr>
          <a:xfrm>
            <a:off x="4789747" y="2002536"/>
            <a:ext cx="257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Scanning for cameras…</a:t>
            </a:r>
          </a:p>
        </p:txBody>
      </p:sp>
    </p:spTree>
    <p:extLst>
      <p:ext uri="{BB962C8B-B14F-4D97-AF65-F5344CB8AC3E}">
        <p14:creationId xmlns:p14="http://schemas.microsoft.com/office/powerpoint/2010/main" val="256790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AA38475-9061-E395-B358-EAFBEC204D59}"/>
              </a:ext>
            </a:extLst>
          </p:cNvPr>
          <p:cNvSpPr txBox="1"/>
          <p:nvPr/>
        </p:nvSpPr>
        <p:spPr>
          <a:xfrm>
            <a:off x="3620655" y="526473"/>
            <a:ext cx="491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/>
              <a:t>Pokémon Card Scanner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B6038DA-C82A-F341-EBAC-D986B85F4927}"/>
              </a:ext>
            </a:extLst>
          </p:cNvPr>
          <p:cNvSpPr txBox="1"/>
          <p:nvPr/>
        </p:nvSpPr>
        <p:spPr>
          <a:xfrm>
            <a:off x="674255" y="1524000"/>
            <a:ext cx="354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Select Camera: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B012A0-0888-142D-A0EA-E6FC4607110A}"/>
              </a:ext>
            </a:extLst>
          </p:cNvPr>
          <p:cNvSpPr txBox="1"/>
          <p:nvPr/>
        </p:nvSpPr>
        <p:spPr>
          <a:xfrm>
            <a:off x="775854" y="1976582"/>
            <a:ext cx="414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id: 700 – Camera USB</a:t>
            </a:r>
          </a:p>
        </p:txBody>
      </p:sp>
      <p:pic>
        <p:nvPicPr>
          <p:cNvPr id="9" name="Image 8" descr="Une image contenant cercle, Graphique, conception&#10;&#10;Description générée automatiquement">
            <a:extLst>
              <a:ext uri="{FF2B5EF4-FFF2-40B4-BE49-F238E27FC236}">
                <a16:creationId xmlns:a16="http://schemas.microsoft.com/office/drawing/2014/main" id="{BC6265A0-6C07-CCE3-217C-863624BC3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93" y="2087380"/>
            <a:ext cx="265461" cy="14773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EBC0445-4721-5AA6-D315-264C187875B4}"/>
              </a:ext>
            </a:extLst>
          </p:cNvPr>
          <p:cNvSpPr txBox="1"/>
          <p:nvPr/>
        </p:nvSpPr>
        <p:spPr>
          <a:xfrm>
            <a:off x="775854" y="2390097"/>
            <a:ext cx="414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id: 701 – HD Camera</a:t>
            </a:r>
          </a:p>
        </p:txBody>
      </p:sp>
      <p:pic>
        <p:nvPicPr>
          <p:cNvPr id="12" name="Image 11" descr="Une image contenant cercle, Graphique, conception&#10;&#10;Description générée automatiquement">
            <a:extLst>
              <a:ext uri="{FF2B5EF4-FFF2-40B4-BE49-F238E27FC236}">
                <a16:creationId xmlns:a16="http://schemas.microsoft.com/office/drawing/2014/main" id="{9616FF72-FA22-A5BA-7370-06808D305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38" y="2496052"/>
            <a:ext cx="276716" cy="157421"/>
          </a:xfrm>
          <a:prstGeom prst="rect">
            <a:avLst/>
          </a:prstGeom>
        </p:spPr>
      </p:pic>
      <p:pic>
        <p:nvPicPr>
          <p:cNvPr id="13" name="Image 12" descr="Une image contenant cercle, Graphique, conception&#10;&#10;Description générée automatiquement">
            <a:extLst>
              <a:ext uri="{FF2B5EF4-FFF2-40B4-BE49-F238E27FC236}">
                <a16:creationId xmlns:a16="http://schemas.microsoft.com/office/drawing/2014/main" id="{B512023A-C47C-4A3D-C993-97BBF0955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93" y="2862945"/>
            <a:ext cx="276716" cy="15742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085534F-B005-2316-296E-A2E0BBACF3C0}"/>
              </a:ext>
            </a:extLst>
          </p:cNvPr>
          <p:cNvSpPr txBox="1"/>
          <p:nvPr/>
        </p:nvSpPr>
        <p:spPr>
          <a:xfrm>
            <a:off x="787109" y="2759429"/>
            <a:ext cx="414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id: 702 – etc…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9CDCD8-9A71-3B4B-F808-C1E7209A1E63}"/>
              </a:ext>
            </a:extLst>
          </p:cNvPr>
          <p:cNvSpPr/>
          <p:nvPr/>
        </p:nvSpPr>
        <p:spPr>
          <a:xfrm>
            <a:off x="10030968" y="5486495"/>
            <a:ext cx="1258101" cy="475394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2196445"/>
                      <a:gd name="connsiteY0" fmla="*/ 0 h 646331"/>
                      <a:gd name="connsiteX1" fmla="*/ 2196445 w 2196445"/>
                      <a:gd name="connsiteY1" fmla="*/ 0 h 646331"/>
                      <a:gd name="connsiteX2" fmla="*/ 2196445 w 2196445"/>
                      <a:gd name="connsiteY2" fmla="*/ 646331 h 646331"/>
                      <a:gd name="connsiteX3" fmla="*/ 0 w 2196445"/>
                      <a:gd name="connsiteY3" fmla="*/ 646331 h 646331"/>
                      <a:gd name="connsiteX4" fmla="*/ 0 w 2196445"/>
                      <a:gd name="connsiteY4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96445" h="646331" fill="none" extrusionOk="0">
                        <a:moveTo>
                          <a:pt x="0" y="0"/>
                        </a:moveTo>
                        <a:cubicBezTo>
                          <a:pt x="579886" y="-33775"/>
                          <a:pt x="1365703" y="138873"/>
                          <a:pt x="2196445" y="0"/>
                        </a:cubicBezTo>
                        <a:cubicBezTo>
                          <a:pt x="2224463" y="300386"/>
                          <a:pt x="2179086" y="555476"/>
                          <a:pt x="2196445" y="646331"/>
                        </a:cubicBezTo>
                        <a:cubicBezTo>
                          <a:pt x="1164748" y="509001"/>
                          <a:pt x="711154" y="508475"/>
                          <a:pt x="0" y="646331"/>
                        </a:cubicBezTo>
                        <a:cubicBezTo>
                          <a:pt x="41281" y="554748"/>
                          <a:pt x="43087" y="116183"/>
                          <a:pt x="0" y="0"/>
                        </a:cubicBezTo>
                        <a:close/>
                      </a:path>
                      <a:path w="2196445" h="646331" stroke="0" extrusionOk="0">
                        <a:moveTo>
                          <a:pt x="0" y="0"/>
                        </a:moveTo>
                        <a:cubicBezTo>
                          <a:pt x="885149" y="-101487"/>
                          <a:pt x="1187409" y="-162162"/>
                          <a:pt x="2196445" y="0"/>
                        </a:cubicBezTo>
                        <a:cubicBezTo>
                          <a:pt x="2212151" y="155220"/>
                          <a:pt x="2246342" y="457908"/>
                          <a:pt x="2196445" y="646331"/>
                        </a:cubicBezTo>
                        <a:cubicBezTo>
                          <a:pt x="1849111" y="696396"/>
                          <a:pt x="636557" y="487882"/>
                          <a:pt x="0" y="646331"/>
                        </a:cubicBezTo>
                        <a:cubicBezTo>
                          <a:pt x="-30818" y="527861"/>
                          <a:pt x="-3845" y="1537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6778313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</Words>
  <Application>Microsoft Office PowerPoint</Application>
  <PresentationFormat>Grand écran</PresentationFormat>
  <Paragraphs>12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Matthieu Roscio</dc:creator>
  <cp:lastModifiedBy>Matthieu Roscio</cp:lastModifiedBy>
  <cp:revision>2</cp:revision>
  <dcterms:created xsi:type="dcterms:W3CDTF">2024-09-10T19:24:58Z</dcterms:created>
  <dcterms:modified xsi:type="dcterms:W3CDTF">2024-09-10T19:36:35Z</dcterms:modified>
</cp:coreProperties>
</file>