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62" r:id="rId5"/>
    <p:sldId id="263" r:id="rId6"/>
    <p:sldId id="259" r:id="rId7"/>
    <p:sldId id="264" r:id="rId8"/>
    <p:sldId id="260" r:id="rId9"/>
    <p:sldId id="265" r:id="rId10"/>
    <p:sldId id="261"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0C74-A37F-B9F6-355E-86682AA68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FDD8D3-A3FB-8BB4-2427-DC81B0B8C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08DE49-647A-333F-1B74-3CDF649BA0C2}"/>
              </a:ext>
            </a:extLst>
          </p:cNvPr>
          <p:cNvSpPr>
            <a:spLocks noGrp="1"/>
          </p:cNvSpPr>
          <p:nvPr>
            <p:ph type="dt" sz="half" idx="10"/>
          </p:nvPr>
        </p:nvSpPr>
        <p:spPr/>
        <p:txBody>
          <a:bodyPr/>
          <a:lstStyle/>
          <a:p>
            <a:fld id="{3F9BD3C1-C60A-4804-9D8B-907C0942F491}" type="datetimeFigureOut">
              <a:rPr lang="en-US" smtClean="0"/>
              <a:t>3/6/2023</a:t>
            </a:fld>
            <a:endParaRPr lang="en-US"/>
          </a:p>
        </p:txBody>
      </p:sp>
      <p:sp>
        <p:nvSpPr>
          <p:cNvPr id="5" name="Footer Placeholder 4">
            <a:extLst>
              <a:ext uri="{FF2B5EF4-FFF2-40B4-BE49-F238E27FC236}">
                <a16:creationId xmlns:a16="http://schemas.microsoft.com/office/drawing/2014/main" id="{EA0EFA5D-24F0-4321-4D14-EC84697AE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DF4B5-909F-41E7-FB22-923127C1A71D}"/>
              </a:ext>
            </a:extLst>
          </p:cNvPr>
          <p:cNvSpPr>
            <a:spLocks noGrp="1"/>
          </p:cNvSpPr>
          <p:nvPr>
            <p:ph type="sldNum" sz="quarter" idx="12"/>
          </p:nvPr>
        </p:nvSpPr>
        <p:spPr/>
        <p:txBody>
          <a:bodyPr/>
          <a:lstStyle/>
          <a:p>
            <a:fld id="{5C231AC1-09B3-43C4-BC94-DC8B8A98A587}" type="slidenum">
              <a:rPr lang="en-US" smtClean="0"/>
              <a:t>‹#›</a:t>
            </a:fld>
            <a:endParaRPr lang="en-US"/>
          </a:p>
        </p:txBody>
      </p:sp>
    </p:spTree>
    <p:extLst>
      <p:ext uri="{BB962C8B-B14F-4D97-AF65-F5344CB8AC3E}">
        <p14:creationId xmlns:p14="http://schemas.microsoft.com/office/powerpoint/2010/main" val="1429311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84DB-66A1-597B-1C19-F05B4D306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862194-5DAD-1BDE-AE2B-B392035E52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A185DF-C6D0-74E6-C743-8E6B80309BE2}"/>
              </a:ext>
            </a:extLst>
          </p:cNvPr>
          <p:cNvSpPr>
            <a:spLocks noGrp="1"/>
          </p:cNvSpPr>
          <p:nvPr>
            <p:ph type="dt" sz="half" idx="10"/>
          </p:nvPr>
        </p:nvSpPr>
        <p:spPr/>
        <p:txBody>
          <a:bodyPr/>
          <a:lstStyle/>
          <a:p>
            <a:fld id="{3F9BD3C1-C60A-4804-9D8B-907C0942F491}" type="datetimeFigureOut">
              <a:rPr lang="en-US" smtClean="0"/>
              <a:t>3/6/2023</a:t>
            </a:fld>
            <a:endParaRPr lang="en-US"/>
          </a:p>
        </p:txBody>
      </p:sp>
      <p:sp>
        <p:nvSpPr>
          <p:cNvPr id="5" name="Footer Placeholder 4">
            <a:extLst>
              <a:ext uri="{FF2B5EF4-FFF2-40B4-BE49-F238E27FC236}">
                <a16:creationId xmlns:a16="http://schemas.microsoft.com/office/drawing/2014/main" id="{9E2DCE0E-829F-1E05-E5BB-04BF00A66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7AD1D-F76C-3DC5-6E33-07C30D0E21AC}"/>
              </a:ext>
            </a:extLst>
          </p:cNvPr>
          <p:cNvSpPr>
            <a:spLocks noGrp="1"/>
          </p:cNvSpPr>
          <p:nvPr>
            <p:ph type="sldNum" sz="quarter" idx="12"/>
          </p:nvPr>
        </p:nvSpPr>
        <p:spPr/>
        <p:txBody>
          <a:bodyPr/>
          <a:lstStyle/>
          <a:p>
            <a:fld id="{5C231AC1-09B3-43C4-BC94-DC8B8A98A587}" type="slidenum">
              <a:rPr lang="en-US" smtClean="0"/>
              <a:t>‹#›</a:t>
            </a:fld>
            <a:endParaRPr lang="en-US"/>
          </a:p>
        </p:txBody>
      </p:sp>
    </p:spTree>
    <p:extLst>
      <p:ext uri="{BB962C8B-B14F-4D97-AF65-F5344CB8AC3E}">
        <p14:creationId xmlns:p14="http://schemas.microsoft.com/office/powerpoint/2010/main" val="4071188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01248-D2E0-F36C-3A30-9608121080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047D29-C0A9-FD56-1A6A-D29FA69164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7CFD4-7996-AE57-8F0E-2C405FDC5AA5}"/>
              </a:ext>
            </a:extLst>
          </p:cNvPr>
          <p:cNvSpPr>
            <a:spLocks noGrp="1"/>
          </p:cNvSpPr>
          <p:nvPr>
            <p:ph type="dt" sz="half" idx="10"/>
          </p:nvPr>
        </p:nvSpPr>
        <p:spPr/>
        <p:txBody>
          <a:bodyPr/>
          <a:lstStyle/>
          <a:p>
            <a:fld id="{3F9BD3C1-C60A-4804-9D8B-907C0942F491}" type="datetimeFigureOut">
              <a:rPr lang="en-US" smtClean="0"/>
              <a:t>3/6/2023</a:t>
            </a:fld>
            <a:endParaRPr lang="en-US"/>
          </a:p>
        </p:txBody>
      </p:sp>
      <p:sp>
        <p:nvSpPr>
          <p:cNvPr id="5" name="Footer Placeholder 4">
            <a:extLst>
              <a:ext uri="{FF2B5EF4-FFF2-40B4-BE49-F238E27FC236}">
                <a16:creationId xmlns:a16="http://schemas.microsoft.com/office/drawing/2014/main" id="{FAD19EB3-08BE-3EA1-0976-CCEA351C6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CD28F-B797-B529-A202-DDAA96B38F78}"/>
              </a:ext>
            </a:extLst>
          </p:cNvPr>
          <p:cNvSpPr>
            <a:spLocks noGrp="1"/>
          </p:cNvSpPr>
          <p:nvPr>
            <p:ph type="sldNum" sz="quarter" idx="12"/>
          </p:nvPr>
        </p:nvSpPr>
        <p:spPr/>
        <p:txBody>
          <a:bodyPr/>
          <a:lstStyle/>
          <a:p>
            <a:fld id="{5C231AC1-09B3-43C4-BC94-DC8B8A98A587}" type="slidenum">
              <a:rPr lang="en-US" smtClean="0"/>
              <a:t>‹#›</a:t>
            </a:fld>
            <a:endParaRPr lang="en-US"/>
          </a:p>
        </p:txBody>
      </p:sp>
    </p:spTree>
    <p:extLst>
      <p:ext uri="{BB962C8B-B14F-4D97-AF65-F5344CB8AC3E}">
        <p14:creationId xmlns:p14="http://schemas.microsoft.com/office/powerpoint/2010/main" val="2838935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438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0265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544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598104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832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8438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73453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3/6/2023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309772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3838A-9564-9DE0-CED8-FCCD23A1F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683ACE-827B-3033-78D8-F0C1383D71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E0C2C-7B16-F0B5-2518-AE63A85FF5A6}"/>
              </a:ext>
            </a:extLst>
          </p:cNvPr>
          <p:cNvSpPr>
            <a:spLocks noGrp="1"/>
          </p:cNvSpPr>
          <p:nvPr>
            <p:ph type="dt" sz="half" idx="10"/>
          </p:nvPr>
        </p:nvSpPr>
        <p:spPr/>
        <p:txBody>
          <a:bodyPr/>
          <a:lstStyle/>
          <a:p>
            <a:fld id="{3F9BD3C1-C60A-4804-9D8B-907C0942F491}" type="datetimeFigureOut">
              <a:rPr lang="en-US" smtClean="0"/>
              <a:t>3/6/2023</a:t>
            </a:fld>
            <a:endParaRPr lang="en-US"/>
          </a:p>
        </p:txBody>
      </p:sp>
      <p:sp>
        <p:nvSpPr>
          <p:cNvPr id="5" name="Footer Placeholder 4">
            <a:extLst>
              <a:ext uri="{FF2B5EF4-FFF2-40B4-BE49-F238E27FC236}">
                <a16:creationId xmlns:a16="http://schemas.microsoft.com/office/drawing/2014/main" id="{DA368B68-6BD5-9F0D-2BEF-663139DD65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3033A-CD3B-8313-D241-8B9772030318}"/>
              </a:ext>
            </a:extLst>
          </p:cNvPr>
          <p:cNvSpPr>
            <a:spLocks noGrp="1"/>
          </p:cNvSpPr>
          <p:nvPr>
            <p:ph type="sldNum" sz="quarter" idx="12"/>
          </p:nvPr>
        </p:nvSpPr>
        <p:spPr/>
        <p:txBody>
          <a:bodyPr/>
          <a:lstStyle/>
          <a:p>
            <a:fld id="{5C231AC1-09B3-43C4-BC94-DC8B8A98A587}" type="slidenum">
              <a:rPr lang="en-US" smtClean="0"/>
              <a:t>‹#›</a:t>
            </a:fld>
            <a:endParaRPr lang="en-US"/>
          </a:p>
        </p:txBody>
      </p:sp>
    </p:spTree>
    <p:extLst>
      <p:ext uri="{BB962C8B-B14F-4D97-AF65-F5344CB8AC3E}">
        <p14:creationId xmlns:p14="http://schemas.microsoft.com/office/powerpoint/2010/main" val="38948111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6898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9238766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529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C5F35-B2F6-8E35-744A-11A251BD16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1095E7-7AED-A07C-0E00-61D354162F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870592-8CDE-ACB6-CBF2-877C704749F2}"/>
              </a:ext>
            </a:extLst>
          </p:cNvPr>
          <p:cNvSpPr>
            <a:spLocks noGrp="1"/>
          </p:cNvSpPr>
          <p:nvPr>
            <p:ph type="dt" sz="half" idx="10"/>
          </p:nvPr>
        </p:nvSpPr>
        <p:spPr/>
        <p:txBody>
          <a:bodyPr/>
          <a:lstStyle/>
          <a:p>
            <a:fld id="{3F9BD3C1-C60A-4804-9D8B-907C0942F491}" type="datetimeFigureOut">
              <a:rPr lang="en-US" smtClean="0"/>
              <a:t>3/6/2023</a:t>
            </a:fld>
            <a:endParaRPr lang="en-US"/>
          </a:p>
        </p:txBody>
      </p:sp>
      <p:sp>
        <p:nvSpPr>
          <p:cNvPr id="5" name="Footer Placeholder 4">
            <a:extLst>
              <a:ext uri="{FF2B5EF4-FFF2-40B4-BE49-F238E27FC236}">
                <a16:creationId xmlns:a16="http://schemas.microsoft.com/office/drawing/2014/main" id="{CB0A583F-3C47-2FCC-F9DE-EA104E9A9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34B57-C16C-2B03-DD2C-282F6DBE93F8}"/>
              </a:ext>
            </a:extLst>
          </p:cNvPr>
          <p:cNvSpPr>
            <a:spLocks noGrp="1"/>
          </p:cNvSpPr>
          <p:nvPr>
            <p:ph type="sldNum" sz="quarter" idx="12"/>
          </p:nvPr>
        </p:nvSpPr>
        <p:spPr/>
        <p:txBody>
          <a:bodyPr/>
          <a:lstStyle/>
          <a:p>
            <a:fld id="{5C231AC1-09B3-43C4-BC94-DC8B8A98A587}" type="slidenum">
              <a:rPr lang="en-US" smtClean="0"/>
              <a:t>‹#›</a:t>
            </a:fld>
            <a:endParaRPr lang="en-US"/>
          </a:p>
        </p:txBody>
      </p:sp>
    </p:spTree>
    <p:extLst>
      <p:ext uri="{BB962C8B-B14F-4D97-AF65-F5344CB8AC3E}">
        <p14:creationId xmlns:p14="http://schemas.microsoft.com/office/powerpoint/2010/main" val="56216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732E-879F-9C8C-645E-43A67E84D6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6A16FE-1986-1A27-8220-A29333C502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E72E9A-D939-7B42-9442-01676C99FA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9B4C5A-A014-B142-4AC6-D28A950647C2}"/>
              </a:ext>
            </a:extLst>
          </p:cNvPr>
          <p:cNvSpPr>
            <a:spLocks noGrp="1"/>
          </p:cNvSpPr>
          <p:nvPr>
            <p:ph type="dt" sz="half" idx="10"/>
          </p:nvPr>
        </p:nvSpPr>
        <p:spPr/>
        <p:txBody>
          <a:bodyPr/>
          <a:lstStyle/>
          <a:p>
            <a:fld id="{3F9BD3C1-C60A-4804-9D8B-907C0942F491}" type="datetimeFigureOut">
              <a:rPr lang="en-US" smtClean="0"/>
              <a:t>3/6/2023</a:t>
            </a:fld>
            <a:endParaRPr lang="en-US"/>
          </a:p>
        </p:txBody>
      </p:sp>
      <p:sp>
        <p:nvSpPr>
          <p:cNvPr id="6" name="Footer Placeholder 5">
            <a:extLst>
              <a:ext uri="{FF2B5EF4-FFF2-40B4-BE49-F238E27FC236}">
                <a16:creationId xmlns:a16="http://schemas.microsoft.com/office/drawing/2014/main" id="{BA6F91FF-9489-44C7-3631-7EA54E839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18A01-F816-EAE9-607E-755D35DA573A}"/>
              </a:ext>
            </a:extLst>
          </p:cNvPr>
          <p:cNvSpPr>
            <a:spLocks noGrp="1"/>
          </p:cNvSpPr>
          <p:nvPr>
            <p:ph type="sldNum" sz="quarter" idx="12"/>
          </p:nvPr>
        </p:nvSpPr>
        <p:spPr/>
        <p:txBody>
          <a:bodyPr/>
          <a:lstStyle/>
          <a:p>
            <a:fld id="{5C231AC1-09B3-43C4-BC94-DC8B8A98A587}" type="slidenum">
              <a:rPr lang="en-US" smtClean="0"/>
              <a:t>‹#›</a:t>
            </a:fld>
            <a:endParaRPr lang="en-US"/>
          </a:p>
        </p:txBody>
      </p:sp>
    </p:spTree>
    <p:extLst>
      <p:ext uri="{BB962C8B-B14F-4D97-AF65-F5344CB8AC3E}">
        <p14:creationId xmlns:p14="http://schemas.microsoft.com/office/powerpoint/2010/main" val="202810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F5AC-08BC-5B58-CE63-B52C0E2875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1ABF7-491E-93DC-A2ED-74AFC42E44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DED7E4-1339-30D8-B1A6-2AC6330AB2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3436A2-90A3-51BF-0A0A-5FC4EC922A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674CED-FD5F-5199-3602-884AB87763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42DBE6-2653-3852-9BA1-14000605D269}"/>
              </a:ext>
            </a:extLst>
          </p:cNvPr>
          <p:cNvSpPr>
            <a:spLocks noGrp="1"/>
          </p:cNvSpPr>
          <p:nvPr>
            <p:ph type="dt" sz="half" idx="10"/>
          </p:nvPr>
        </p:nvSpPr>
        <p:spPr/>
        <p:txBody>
          <a:bodyPr/>
          <a:lstStyle/>
          <a:p>
            <a:fld id="{3F9BD3C1-C60A-4804-9D8B-907C0942F491}" type="datetimeFigureOut">
              <a:rPr lang="en-US" smtClean="0"/>
              <a:t>3/6/2023</a:t>
            </a:fld>
            <a:endParaRPr lang="en-US"/>
          </a:p>
        </p:txBody>
      </p:sp>
      <p:sp>
        <p:nvSpPr>
          <p:cNvPr id="8" name="Footer Placeholder 7">
            <a:extLst>
              <a:ext uri="{FF2B5EF4-FFF2-40B4-BE49-F238E27FC236}">
                <a16:creationId xmlns:a16="http://schemas.microsoft.com/office/drawing/2014/main" id="{4187A00E-A7A4-9659-D3D8-F669752E46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C81EF4-9FEE-EF25-5A14-2D06E5EFD6DB}"/>
              </a:ext>
            </a:extLst>
          </p:cNvPr>
          <p:cNvSpPr>
            <a:spLocks noGrp="1"/>
          </p:cNvSpPr>
          <p:nvPr>
            <p:ph type="sldNum" sz="quarter" idx="12"/>
          </p:nvPr>
        </p:nvSpPr>
        <p:spPr/>
        <p:txBody>
          <a:bodyPr/>
          <a:lstStyle/>
          <a:p>
            <a:fld id="{5C231AC1-09B3-43C4-BC94-DC8B8A98A587}" type="slidenum">
              <a:rPr lang="en-US" smtClean="0"/>
              <a:t>‹#›</a:t>
            </a:fld>
            <a:endParaRPr lang="en-US"/>
          </a:p>
        </p:txBody>
      </p:sp>
    </p:spTree>
    <p:extLst>
      <p:ext uri="{BB962C8B-B14F-4D97-AF65-F5344CB8AC3E}">
        <p14:creationId xmlns:p14="http://schemas.microsoft.com/office/powerpoint/2010/main" val="123871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AB9D-E012-C401-9800-E34EE2CD37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DCBC1F-5962-477E-8B37-33898FD347C8}"/>
              </a:ext>
            </a:extLst>
          </p:cNvPr>
          <p:cNvSpPr>
            <a:spLocks noGrp="1"/>
          </p:cNvSpPr>
          <p:nvPr>
            <p:ph type="dt" sz="half" idx="10"/>
          </p:nvPr>
        </p:nvSpPr>
        <p:spPr/>
        <p:txBody>
          <a:bodyPr/>
          <a:lstStyle/>
          <a:p>
            <a:fld id="{3F9BD3C1-C60A-4804-9D8B-907C0942F491}" type="datetimeFigureOut">
              <a:rPr lang="en-US" smtClean="0"/>
              <a:t>3/6/2023</a:t>
            </a:fld>
            <a:endParaRPr lang="en-US"/>
          </a:p>
        </p:txBody>
      </p:sp>
      <p:sp>
        <p:nvSpPr>
          <p:cNvPr id="4" name="Footer Placeholder 3">
            <a:extLst>
              <a:ext uri="{FF2B5EF4-FFF2-40B4-BE49-F238E27FC236}">
                <a16:creationId xmlns:a16="http://schemas.microsoft.com/office/drawing/2014/main" id="{79CBD106-7F01-37E9-FE59-878C80BDC6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7CD876-63E6-2A3D-BE90-89E0AA318294}"/>
              </a:ext>
            </a:extLst>
          </p:cNvPr>
          <p:cNvSpPr>
            <a:spLocks noGrp="1"/>
          </p:cNvSpPr>
          <p:nvPr>
            <p:ph type="sldNum" sz="quarter" idx="12"/>
          </p:nvPr>
        </p:nvSpPr>
        <p:spPr/>
        <p:txBody>
          <a:bodyPr/>
          <a:lstStyle/>
          <a:p>
            <a:fld id="{5C231AC1-09B3-43C4-BC94-DC8B8A98A587}" type="slidenum">
              <a:rPr lang="en-US" smtClean="0"/>
              <a:t>‹#›</a:t>
            </a:fld>
            <a:endParaRPr lang="en-US"/>
          </a:p>
        </p:txBody>
      </p:sp>
    </p:spTree>
    <p:extLst>
      <p:ext uri="{BB962C8B-B14F-4D97-AF65-F5344CB8AC3E}">
        <p14:creationId xmlns:p14="http://schemas.microsoft.com/office/powerpoint/2010/main" val="40809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E7E53C-C8BE-EB21-D6FF-796A682FF1A4}"/>
              </a:ext>
            </a:extLst>
          </p:cNvPr>
          <p:cNvSpPr>
            <a:spLocks noGrp="1"/>
          </p:cNvSpPr>
          <p:nvPr>
            <p:ph type="dt" sz="half" idx="10"/>
          </p:nvPr>
        </p:nvSpPr>
        <p:spPr/>
        <p:txBody>
          <a:bodyPr/>
          <a:lstStyle/>
          <a:p>
            <a:fld id="{3F9BD3C1-C60A-4804-9D8B-907C0942F491}" type="datetimeFigureOut">
              <a:rPr lang="en-US" smtClean="0"/>
              <a:t>3/6/2023</a:t>
            </a:fld>
            <a:endParaRPr lang="en-US"/>
          </a:p>
        </p:txBody>
      </p:sp>
      <p:sp>
        <p:nvSpPr>
          <p:cNvPr id="3" name="Footer Placeholder 2">
            <a:extLst>
              <a:ext uri="{FF2B5EF4-FFF2-40B4-BE49-F238E27FC236}">
                <a16:creationId xmlns:a16="http://schemas.microsoft.com/office/drawing/2014/main" id="{151FB7D1-AFC8-6510-3FEB-0CD62A14AF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99D632-7171-4F80-63D2-628A326A539D}"/>
              </a:ext>
            </a:extLst>
          </p:cNvPr>
          <p:cNvSpPr>
            <a:spLocks noGrp="1"/>
          </p:cNvSpPr>
          <p:nvPr>
            <p:ph type="sldNum" sz="quarter" idx="12"/>
          </p:nvPr>
        </p:nvSpPr>
        <p:spPr/>
        <p:txBody>
          <a:bodyPr/>
          <a:lstStyle/>
          <a:p>
            <a:fld id="{5C231AC1-09B3-43C4-BC94-DC8B8A98A587}" type="slidenum">
              <a:rPr lang="en-US" smtClean="0"/>
              <a:t>‹#›</a:t>
            </a:fld>
            <a:endParaRPr lang="en-US"/>
          </a:p>
        </p:txBody>
      </p:sp>
    </p:spTree>
    <p:extLst>
      <p:ext uri="{BB962C8B-B14F-4D97-AF65-F5344CB8AC3E}">
        <p14:creationId xmlns:p14="http://schemas.microsoft.com/office/powerpoint/2010/main" val="336085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9B6B-FE39-BDD7-B658-4FD7016F4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DAF544-BCBA-E5D8-4CAE-CEA6F6074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39F131-DACC-797E-A033-7677449C6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E0C5D-66E3-0E43-5450-45DD72A08E58}"/>
              </a:ext>
            </a:extLst>
          </p:cNvPr>
          <p:cNvSpPr>
            <a:spLocks noGrp="1"/>
          </p:cNvSpPr>
          <p:nvPr>
            <p:ph type="dt" sz="half" idx="10"/>
          </p:nvPr>
        </p:nvSpPr>
        <p:spPr/>
        <p:txBody>
          <a:bodyPr/>
          <a:lstStyle/>
          <a:p>
            <a:fld id="{3F9BD3C1-C60A-4804-9D8B-907C0942F491}" type="datetimeFigureOut">
              <a:rPr lang="en-US" smtClean="0"/>
              <a:t>3/6/2023</a:t>
            </a:fld>
            <a:endParaRPr lang="en-US"/>
          </a:p>
        </p:txBody>
      </p:sp>
      <p:sp>
        <p:nvSpPr>
          <p:cNvPr id="6" name="Footer Placeholder 5">
            <a:extLst>
              <a:ext uri="{FF2B5EF4-FFF2-40B4-BE49-F238E27FC236}">
                <a16:creationId xmlns:a16="http://schemas.microsoft.com/office/drawing/2014/main" id="{590A2AF9-80F6-F03D-14F4-3CF0DFFE6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F3E675-B2E7-37E5-BA3D-D9F6A99C0A22}"/>
              </a:ext>
            </a:extLst>
          </p:cNvPr>
          <p:cNvSpPr>
            <a:spLocks noGrp="1"/>
          </p:cNvSpPr>
          <p:nvPr>
            <p:ph type="sldNum" sz="quarter" idx="12"/>
          </p:nvPr>
        </p:nvSpPr>
        <p:spPr/>
        <p:txBody>
          <a:bodyPr/>
          <a:lstStyle/>
          <a:p>
            <a:fld id="{5C231AC1-09B3-43C4-BC94-DC8B8A98A587}" type="slidenum">
              <a:rPr lang="en-US" smtClean="0"/>
              <a:t>‹#›</a:t>
            </a:fld>
            <a:endParaRPr lang="en-US"/>
          </a:p>
        </p:txBody>
      </p:sp>
    </p:spTree>
    <p:extLst>
      <p:ext uri="{BB962C8B-B14F-4D97-AF65-F5344CB8AC3E}">
        <p14:creationId xmlns:p14="http://schemas.microsoft.com/office/powerpoint/2010/main" val="43357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311E-94A6-3573-6B9E-140B2A394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5AF30D-7A96-CB5D-619F-D8A950BBC4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A9FFE7-861D-30E3-FBC8-0B4C51C3E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4B9DC2-4F27-8E31-C0AF-D1AECEDDEA9F}"/>
              </a:ext>
            </a:extLst>
          </p:cNvPr>
          <p:cNvSpPr>
            <a:spLocks noGrp="1"/>
          </p:cNvSpPr>
          <p:nvPr>
            <p:ph type="dt" sz="half" idx="10"/>
          </p:nvPr>
        </p:nvSpPr>
        <p:spPr/>
        <p:txBody>
          <a:bodyPr/>
          <a:lstStyle/>
          <a:p>
            <a:fld id="{3F9BD3C1-C60A-4804-9D8B-907C0942F491}" type="datetimeFigureOut">
              <a:rPr lang="en-US" smtClean="0"/>
              <a:t>3/6/2023</a:t>
            </a:fld>
            <a:endParaRPr lang="en-US"/>
          </a:p>
        </p:txBody>
      </p:sp>
      <p:sp>
        <p:nvSpPr>
          <p:cNvPr id="6" name="Footer Placeholder 5">
            <a:extLst>
              <a:ext uri="{FF2B5EF4-FFF2-40B4-BE49-F238E27FC236}">
                <a16:creationId xmlns:a16="http://schemas.microsoft.com/office/drawing/2014/main" id="{3AA92E20-8F3F-F8A6-9E08-7558549596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B38E5-F6CE-25D8-28BE-997FAF1097D0}"/>
              </a:ext>
            </a:extLst>
          </p:cNvPr>
          <p:cNvSpPr>
            <a:spLocks noGrp="1"/>
          </p:cNvSpPr>
          <p:nvPr>
            <p:ph type="sldNum" sz="quarter" idx="12"/>
          </p:nvPr>
        </p:nvSpPr>
        <p:spPr/>
        <p:txBody>
          <a:bodyPr/>
          <a:lstStyle/>
          <a:p>
            <a:fld id="{5C231AC1-09B3-43C4-BC94-DC8B8A98A587}" type="slidenum">
              <a:rPr lang="en-US" smtClean="0"/>
              <a:t>‹#›</a:t>
            </a:fld>
            <a:endParaRPr lang="en-US"/>
          </a:p>
        </p:txBody>
      </p:sp>
    </p:spTree>
    <p:extLst>
      <p:ext uri="{BB962C8B-B14F-4D97-AF65-F5344CB8AC3E}">
        <p14:creationId xmlns:p14="http://schemas.microsoft.com/office/powerpoint/2010/main" val="399529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8C9353-11B2-474E-7B99-6DF7DFE35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394088-F63C-F69D-56CC-335C52CAD7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ED843-7CAC-951C-B1BE-6935EE2D0B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BD3C1-C60A-4804-9D8B-907C0942F491}" type="datetimeFigureOut">
              <a:rPr lang="en-US" smtClean="0"/>
              <a:t>3/6/2023</a:t>
            </a:fld>
            <a:endParaRPr lang="en-US"/>
          </a:p>
        </p:txBody>
      </p:sp>
      <p:sp>
        <p:nvSpPr>
          <p:cNvPr id="5" name="Footer Placeholder 4">
            <a:extLst>
              <a:ext uri="{FF2B5EF4-FFF2-40B4-BE49-F238E27FC236}">
                <a16:creationId xmlns:a16="http://schemas.microsoft.com/office/drawing/2014/main" id="{B1B15005-0925-962A-E1F4-8D76518DA7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4B1DDC-F2F5-AD2A-2694-423EA59D83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231AC1-09B3-43C4-BC94-DC8B8A98A587}" type="slidenum">
              <a:rPr lang="en-US" smtClean="0"/>
              <a:t>‹#›</a:t>
            </a:fld>
            <a:endParaRPr lang="en-US"/>
          </a:p>
        </p:txBody>
      </p:sp>
    </p:spTree>
    <p:extLst>
      <p:ext uri="{BB962C8B-B14F-4D97-AF65-F5344CB8AC3E}">
        <p14:creationId xmlns:p14="http://schemas.microsoft.com/office/powerpoint/2010/main" val="2444542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3/6/2023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599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3325-99EB-4531-3A2E-B1DA05ECDE2C}"/>
              </a:ext>
            </a:extLst>
          </p:cNvPr>
          <p:cNvSpPr>
            <a:spLocks noGrp="1"/>
          </p:cNvSpPr>
          <p:nvPr>
            <p:ph type="ctrTitle"/>
          </p:nvPr>
        </p:nvSpPr>
        <p:spPr/>
        <p:txBody>
          <a:bodyPr/>
          <a:lstStyle/>
          <a:p>
            <a:r>
              <a:rPr lang="en-US"/>
              <a:t>BÀI TẬP VỀ NHÀ 1</a:t>
            </a:r>
          </a:p>
        </p:txBody>
      </p:sp>
      <p:sp>
        <p:nvSpPr>
          <p:cNvPr id="3" name="Subtitle 2">
            <a:extLst>
              <a:ext uri="{FF2B5EF4-FFF2-40B4-BE49-F238E27FC236}">
                <a16:creationId xmlns:a16="http://schemas.microsoft.com/office/drawing/2014/main" id="{AB64FC0B-8D99-70B4-7A6C-8D78204094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40853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228B55E-F43C-497C-B3FE-5389ACB57F6E}"/>
              </a:ext>
            </a:extLst>
          </p:cNvPr>
          <p:cNvGraphicFramePr>
            <a:graphicFrameLocks noGrp="1"/>
          </p:cNvGraphicFramePr>
          <p:nvPr/>
        </p:nvGraphicFramePr>
        <p:xfrm>
          <a:off x="1437587" y="3597510"/>
          <a:ext cx="7727678" cy="2470685"/>
        </p:xfrm>
        <a:graphic>
          <a:graphicData uri="http://schemas.openxmlformats.org/drawingml/2006/table">
            <a:tbl>
              <a:tblPr>
                <a:tableStyleId>{8A107856-5554-42FB-B03E-39F5DBC370BA}</a:tableStyleId>
              </a:tblPr>
              <a:tblGrid>
                <a:gridCol w="2177391">
                  <a:extLst>
                    <a:ext uri="{9D8B030D-6E8A-4147-A177-3AD203B41FA5}">
                      <a16:colId xmlns:a16="http://schemas.microsoft.com/office/drawing/2014/main" val="3945029784"/>
                    </a:ext>
                  </a:extLst>
                </a:gridCol>
                <a:gridCol w="3012285">
                  <a:extLst>
                    <a:ext uri="{9D8B030D-6E8A-4147-A177-3AD203B41FA5}">
                      <a16:colId xmlns:a16="http://schemas.microsoft.com/office/drawing/2014/main" val="3594706756"/>
                    </a:ext>
                  </a:extLst>
                </a:gridCol>
                <a:gridCol w="2538002">
                  <a:extLst>
                    <a:ext uri="{9D8B030D-6E8A-4147-A177-3AD203B41FA5}">
                      <a16:colId xmlns:a16="http://schemas.microsoft.com/office/drawing/2014/main" val="2569401021"/>
                    </a:ext>
                  </a:extLst>
                </a:gridCol>
              </a:tblGrid>
              <a:tr h="494137">
                <a:tc>
                  <a:txBody>
                    <a:bodyPr/>
                    <a:lstStyle/>
                    <a:p>
                      <a:pPr algn="ctr">
                        <a:spcBef>
                          <a:spcPts val="300"/>
                        </a:spcBef>
                        <a:spcAft>
                          <a:spcPts val="300"/>
                        </a:spcAft>
                      </a:pPr>
                      <a:r>
                        <a:rPr lang="fr-FR" sz="2800" spc="50" dirty="0">
                          <a:effectLst/>
                          <a:latin typeface="Palatino Linotype" panose="02040502050505030304" pitchFamily="18" charset="0"/>
                        </a:rPr>
                        <a:t>MAMH</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spcBef>
                          <a:spcPts val="300"/>
                        </a:spcBef>
                        <a:spcAft>
                          <a:spcPts val="300"/>
                        </a:spcAft>
                      </a:pPr>
                      <a:r>
                        <a:rPr lang="fr-FR" sz="2800" spc="50" dirty="0">
                          <a:effectLst/>
                          <a:latin typeface="Palatino Linotype" panose="02040502050505030304" pitchFamily="18" charset="0"/>
                        </a:rPr>
                        <a:t>TENMH</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spcBef>
                          <a:spcPts val="300"/>
                        </a:spcBef>
                        <a:spcAft>
                          <a:spcPts val="300"/>
                        </a:spcAft>
                      </a:pPr>
                      <a:r>
                        <a:rPr lang="fr-FR" sz="2800" spc="50" dirty="0">
                          <a:effectLst/>
                          <a:latin typeface="Palatino Linotype" panose="02040502050505030304" pitchFamily="18" charset="0"/>
                        </a:rPr>
                        <a:t>SODVHT</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1744514718"/>
                  </a:ext>
                </a:extLst>
              </a:tr>
              <a:tr h="494137">
                <a:tc>
                  <a:txBody>
                    <a:bodyPr/>
                    <a:lstStyle/>
                    <a:p>
                      <a:pPr algn="ctr">
                        <a:spcBef>
                          <a:spcPts val="300"/>
                        </a:spcBef>
                        <a:spcAft>
                          <a:spcPts val="300"/>
                        </a:spcAft>
                      </a:pPr>
                      <a:r>
                        <a:rPr lang="fr-FR" sz="2800" spc="50">
                          <a:effectLst/>
                          <a:latin typeface="Palatino Linotype" panose="02040502050505030304" pitchFamily="18" charset="0"/>
                        </a:rPr>
                        <a:t>TI01</a:t>
                      </a:r>
                      <a:endParaRPr lang="en-US" sz="28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800" spc="50" dirty="0">
                          <a:effectLst/>
                          <a:latin typeface="Palatino Linotype" panose="02040502050505030304" pitchFamily="18" charset="0"/>
                        </a:rPr>
                        <a:t>Pascal</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800" spc="50">
                          <a:effectLst/>
                          <a:latin typeface="Palatino Linotype" panose="02040502050505030304" pitchFamily="18" charset="0"/>
                        </a:rPr>
                        <a:t>4</a:t>
                      </a:r>
                      <a:endParaRPr lang="en-US" sz="28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9819710"/>
                  </a:ext>
                </a:extLst>
              </a:tr>
              <a:tr h="494137">
                <a:tc>
                  <a:txBody>
                    <a:bodyPr/>
                    <a:lstStyle/>
                    <a:p>
                      <a:pPr algn="ctr">
                        <a:spcBef>
                          <a:spcPts val="300"/>
                        </a:spcBef>
                        <a:spcAft>
                          <a:spcPts val="300"/>
                        </a:spcAft>
                      </a:pPr>
                      <a:r>
                        <a:rPr lang="fr-FR" sz="2800" spc="50">
                          <a:effectLst/>
                          <a:latin typeface="Palatino Linotype" panose="02040502050505030304" pitchFamily="18" charset="0"/>
                        </a:rPr>
                        <a:t>TI02</a:t>
                      </a:r>
                      <a:endParaRPr lang="en-US" sz="28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800" spc="50" dirty="0">
                          <a:effectLst/>
                          <a:latin typeface="Palatino Linotype" panose="02040502050505030304" pitchFamily="18" charset="0"/>
                        </a:rPr>
                        <a:t>Ngôn ngữ C</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800" spc="50" dirty="0">
                          <a:effectLst/>
                          <a:latin typeface="Palatino Linotype" panose="02040502050505030304" pitchFamily="18" charset="0"/>
                        </a:rPr>
                        <a:t>4</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9077364"/>
                  </a:ext>
                </a:extLst>
              </a:tr>
              <a:tr h="494137">
                <a:tc>
                  <a:txBody>
                    <a:bodyPr/>
                    <a:lstStyle/>
                    <a:p>
                      <a:pPr algn="ctr">
                        <a:spcBef>
                          <a:spcPts val="300"/>
                        </a:spcBef>
                        <a:spcAft>
                          <a:spcPts val="300"/>
                        </a:spcAft>
                      </a:pPr>
                      <a:r>
                        <a:rPr lang="fr-FR" sz="2800" spc="50">
                          <a:effectLst/>
                          <a:latin typeface="Palatino Linotype" panose="02040502050505030304" pitchFamily="18" charset="0"/>
                        </a:rPr>
                        <a:t>TI03</a:t>
                      </a:r>
                      <a:endParaRPr lang="en-US" sz="28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800" spc="50">
                          <a:effectLst/>
                          <a:latin typeface="Palatino Linotype" panose="02040502050505030304" pitchFamily="18" charset="0"/>
                        </a:rPr>
                        <a:t>Đồ hoạ</a:t>
                      </a:r>
                      <a:endParaRPr lang="en-US" sz="28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800" spc="50" dirty="0">
                          <a:effectLst/>
                          <a:latin typeface="Palatino Linotype" panose="02040502050505030304" pitchFamily="18" charset="0"/>
                        </a:rPr>
                        <a:t>4</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27012796"/>
                  </a:ext>
                </a:extLst>
              </a:tr>
              <a:tr h="494137">
                <a:tc>
                  <a:txBody>
                    <a:bodyPr/>
                    <a:lstStyle/>
                    <a:p>
                      <a:pPr algn="ctr">
                        <a:spcBef>
                          <a:spcPts val="300"/>
                        </a:spcBef>
                        <a:spcAft>
                          <a:spcPts val="300"/>
                        </a:spcAft>
                      </a:pPr>
                      <a:r>
                        <a:rPr lang="fr-FR" sz="2800" spc="50">
                          <a:effectLst/>
                          <a:latin typeface="Palatino Linotype" panose="02040502050505030304" pitchFamily="18" charset="0"/>
                        </a:rPr>
                        <a:t>TI05</a:t>
                      </a:r>
                      <a:endParaRPr lang="en-US" sz="28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800" spc="50">
                          <a:effectLst/>
                          <a:latin typeface="Palatino Linotype" panose="02040502050505030304" pitchFamily="18" charset="0"/>
                        </a:rPr>
                        <a:t>CSDL</a:t>
                      </a:r>
                      <a:endParaRPr lang="en-US" sz="28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800" spc="50" dirty="0">
                          <a:effectLst/>
                          <a:latin typeface="Palatino Linotype" panose="02040502050505030304" pitchFamily="18" charset="0"/>
                        </a:rPr>
                        <a:t>5</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531302"/>
                  </a:ext>
                </a:extLst>
              </a:tr>
            </a:tbl>
          </a:graphicData>
        </a:graphic>
      </p:graphicFrame>
      <p:graphicFrame>
        <p:nvGraphicFramePr>
          <p:cNvPr id="3" name="Table 2">
            <a:extLst>
              <a:ext uri="{FF2B5EF4-FFF2-40B4-BE49-F238E27FC236}">
                <a16:creationId xmlns:a16="http://schemas.microsoft.com/office/drawing/2014/main" id="{56A3CBAD-EDCA-4822-B086-C46697337718}"/>
              </a:ext>
            </a:extLst>
          </p:cNvPr>
          <p:cNvGraphicFramePr>
            <a:graphicFrameLocks noGrp="1"/>
          </p:cNvGraphicFramePr>
          <p:nvPr/>
        </p:nvGraphicFramePr>
        <p:xfrm>
          <a:off x="1437587" y="233366"/>
          <a:ext cx="9024850" cy="3027126"/>
        </p:xfrm>
        <a:graphic>
          <a:graphicData uri="http://schemas.openxmlformats.org/drawingml/2006/table">
            <a:tbl>
              <a:tblPr>
                <a:tableStyleId>{69CF1AB2-1976-4502-BF36-3FF5EA218861}</a:tableStyleId>
              </a:tblPr>
              <a:tblGrid>
                <a:gridCol w="2177397">
                  <a:extLst>
                    <a:ext uri="{9D8B030D-6E8A-4147-A177-3AD203B41FA5}">
                      <a16:colId xmlns:a16="http://schemas.microsoft.com/office/drawing/2014/main" val="3464925138"/>
                    </a:ext>
                  </a:extLst>
                </a:gridCol>
                <a:gridCol w="1644523">
                  <a:extLst>
                    <a:ext uri="{9D8B030D-6E8A-4147-A177-3AD203B41FA5}">
                      <a16:colId xmlns:a16="http://schemas.microsoft.com/office/drawing/2014/main" val="3483466199"/>
                    </a:ext>
                  </a:extLst>
                </a:gridCol>
                <a:gridCol w="2580199">
                  <a:extLst>
                    <a:ext uri="{9D8B030D-6E8A-4147-A177-3AD203B41FA5}">
                      <a16:colId xmlns:a16="http://schemas.microsoft.com/office/drawing/2014/main" val="3075778502"/>
                    </a:ext>
                  </a:extLst>
                </a:gridCol>
                <a:gridCol w="2622731">
                  <a:extLst>
                    <a:ext uri="{9D8B030D-6E8A-4147-A177-3AD203B41FA5}">
                      <a16:colId xmlns:a16="http://schemas.microsoft.com/office/drawing/2014/main" val="2147649921"/>
                    </a:ext>
                  </a:extLst>
                </a:gridCol>
              </a:tblGrid>
              <a:tr h="504521">
                <a:tc>
                  <a:txBody>
                    <a:bodyPr/>
                    <a:lstStyle/>
                    <a:p>
                      <a:pPr algn="ctr">
                        <a:spcBef>
                          <a:spcPts val="300"/>
                        </a:spcBef>
                        <a:spcAft>
                          <a:spcPts val="300"/>
                        </a:spcAft>
                      </a:pPr>
                      <a:r>
                        <a:rPr lang="fr-FR" sz="2400" spc="50" dirty="0">
                          <a:effectLst/>
                          <a:latin typeface="Palatino Linotype" panose="02040502050505030304" pitchFamily="18" charset="0"/>
                        </a:rPr>
                        <a:t>MASV</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spcBef>
                          <a:spcPts val="300"/>
                        </a:spcBef>
                        <a:spcAft>
                          <a:spcPts val="300"/>
                        </a:spcAft>
                      </a:pPr>
                      <a:r>
                        <a:rPr lang="fr-FR" sz="2400" spc="50" dirty="0">
                          <a:effectLst/>
                          <a:latin typeface="Palatino Linotype" panose="02040502050505030304" pitchFamily="18" charset="0"/>
                        </a:rPr>
                        <a:t>MAMH</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spcBef>
                          <a:spcPts val="300"/>
                        </a:spcBef>
                        <a:spcAft>
                          <a:spcPts val="300"/>
                        </a:spcAft>
                      </a:pPr>
                      <a:r>
                        <a:rPr lang="fr-FR" sz="2400" spc="50" dirty="0">
                          <a:effectLst/>
                          <a:latin typeface="Palatino Linotype" panose="02040502050505030304" pitchFamily="18" charset="0"/>
                        </a:rPr>
                        <a:t>DIEMLAN1</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spcBef>
                          <a:spcPts val="300"/>
                        </a:spcBef>
                        <a:spcAft>
                          <a:spcPts val="300"/>
                        </a:spcAft>
                      </a:pPr>
                      <a:r>
                        <a:rPr lang="fr-FR" sz="2400" spc="50" dirty="0">
                          <a:effectLst/>
                          <a:latin typeface="Palatino Linotype" panose="02040502050505030304" pitchFamily="18" charset="0"/>
                        </a:rPr>
                        <a:t>DIEMLAN2</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3474980453"/>
                  </a:ext>
                </a:extLst>
              </a:tr>
              <a:tr h="504521">
                <a:tc>
                  <a:txBody>
                    <a:bodyPr/>
                    <a:lstStyle/>
                    <a:p>
                      <a:pPr algn="ctr">
                        <a:spcBef>
                          <a:spcPts val="300"/>
                        </a:spcBef>
                        <a:spcAft>
                          <a:spcPts val="300"/>
                        </a:spcAft>
                      </a:pPr>
                      <a:r>
                        <a:rPr lang="fr-FR" sz="2400" spc="50" dirty="0">
                          <a:effectLst/>
                          <a:latin typeface="Palatino Linotype" panose="02040502050505030304" pitchFamily="18" charset="0"/>
                        </a:rPr>
                        <a:t>CQK21001</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400" spc="50" dirty="0">
                          <a:effectLst/>
                          <a:latin typeface="Palatino Linotype" panose="02040502050505030304" pitchFamily="18" charset="0"/>
                        </a:rPr>
                        <a:t>TI01</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400" spc="50" dirty="0">
                          <a:effectLst/>
                          <a:latin typeface="Palatino Linotype" panose="02040502050505030304" pitchFamily="18" charset="0"/>
                        </a:rPr>
                        <a:t>4</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400" spc="50" dirty="0">
                          <a:effectLst/>
                          <a:latin typeface="Palatino Linotype" panose="02040502050505030304" pitchFamily="18" charset="0"/>
                        </a:rPr>
                        <a:t>7</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3770733"/>
                  </a:ext>
                </a:extLst>
              </a:tr>
              <a:tr h="504521">
                <a:tc>
                  <a:txBody>
                    <a:bodyPr/>
                    <a:lstStyle/>
                    <a:p>
                      <a:pPr algn="ctr">
                        <a:spcBef>
                          <a:spcPts val="300"/>
                        </a:spcBef>
                        <a:spcAft>
                          <a:spcPts val="300"/>
                        </a:spcAft>
                      </a:pPr>
                      <a:r>
                        <a:rPr lang="fr-FR" sz="2400" spc="50" dirty="0">
                          <a:effectLst/>
                          <a:latin typeface="Palatino Linotype" panose="02040502050505030304" pitchFamily="18" charset="0"/>
                        </a:rPr>
                        <a:t>CQK21001</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400" spc="50" dirty="0">
                          <a:effectLst/>
                          <a:latin typeface="Palatino Linotype" panose="02040502050505030304" pitchFamily="18" charset="0"/>
                        </a:rPr>
                        <a:t>TI02</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400" spc="50" dirty="0">
                          <a:effectLst/>
                          <a:latin typeface="Palatino Linotype" panose="02040502050505030304" pitchFamily="18" charset="0"/>
                        </a:rPr>
                        <a:t>8</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400" spc="50">
                          <a:effectLst/>
                          <a:latin typeface="Palatino Linotype" panose="02040502050505030304" pitchFamily="18" charset="0"/>
                        </a:rPr>
                        <a:t> </a:t>
                      </a:r>
                      <a:endParaRPr lang="en-US" sz="24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61541284"/>
                  </a:ext>
                </a:extLst>
              </a:tr>
              <a:tr h="504521">
                <a:tc>
                  <a:txBody>
                    <a:bodyPr/>
                    <a:lstStyle/>
                    <a:p>
                      <a:pPr algn="ctr">
                        <a:spcBef>
                          <a:spcPts val="300"/>
                        </a:spcBef>
                        <a:spcAft>
                          <a:spcPts val="300"/>
                        </a:spcAft>
                      </a:pPr>
                      <a:r>
                        <a:rPr lang="fr-FR" sz="2400" spc="50" dirty="0">
                          <a:effectLst/>
                          <a:latin typeface="Palatino Linotype" panose="02040502050505030304" pitchFamily="18" charset="0"/>
                        </a:rPr>
                        <a:t>TCK8007</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400" spc="50">
                          <a:effectLst/>
                          <a:latin typeface="Palatino Linotype" panose="02040502050505030304" pitchFamily="18" charset="0"/>
                        </a:rPr>
                        <a:t>TI03</a:t>
                      </a:r>
                      <a:endParaRPr lang="en-US" sz="24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400" spc="50" dirty="0">
                          <a:effectLst/>
                          <a:latin typeface="Palatino Linotype" panose="02040502050505030304" pitchFamily="18" charset="0"/>
                        </a:rPr>
                        <a:t>4</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400" spc="50" dirty="0">
                          <a:effectLst/>
                          <a:latin typeface="Palatino Linotype" panose="02040502050505030304" pitchFamily="18" charset="0"/>
                        </a:rPr>
                        <a:t>3</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78764995"/>
                  </a:ext>
                </a:extLst>
              </a:tr>
              <a:tr h="504521">
                <a:tc>
                  <a:txBody>
                    <a:bodyPr/>
                    <a:lstStyle/>
                    <a:p>
                      <a:pPr algn="ctr">
                        <a:spcBef>
                          <a:spcPts val="300"/>
                        </a:spcBef>
                        <a:spcAft>
                          <a:spcPts val="300"/>
                        </a:spcAft>
                      </a:pPr>
                      <a:r>
                        <a:rPr lang="fr-FR" sz="2400" spc="50">
                          <a:effectLst/>
                          <a:latin typeface="Palatino Linotype" panose="02040502050505030304" pitchFamily="18" charset="0"/>
                        </a:rPr>
                        <a:t>TCK8007</a:t>
                      </a:r>
                      <a:endParaRPr lang="en-US" sz="24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400" spc="50">
                          <a:effectLst/>
                          <a:latin typeface="Palatino Linotype" panose="02040502050505030304" pitchFamily="18" charset="0"/>
                        </a:rPr>
                        <a:t>TI05</a:t>
                      </a:r>
                      <a:endParaRPr lang="en-US" sz="24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400" spc="50">
                          <a:effectLst/>
                          <a:latin typeface="Palatino Linotype" panose="02040502050505030304" pitchFamily="18" charset="0"/>
                        </a:rPr>
                        <a:t>8</a:t>
                      </a:r>
                      <a:endParaRPr lang="en-US" sz="24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400" spc="50" dirty="0">
                          <a:effectLst/>
                          <a:latin typeface="Palatino Linotype" panose="02040502050505030304" pitchFamily="18" charset="0"/>
                        </a:rPr>
                        <a:t> </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99821546"/>
                  </a:ext>
                </a:extLst>
              </a:tr>
              <a:tr h="504521">
                <a:tc>
                  <a:txBody>
                    <a:bodyPr/>
                    <a:lstStyle/>
                    <a:p>
                      <a:pPr algn="ctr">
                        <a:spcBef>
                          <a:spcPts val="300"/>
                        </a:spcBef>
                        <a:spcAft>
                          <a:spcPts val="300"/>
                        </a:spcAft>
                      </a:pPr>
                      <a:r>
                        <a:rPr lang="fr-FR" sz="2400" spc="50">
                          <a:effectLst/>
                          <a:latin typeface="Palatino Linotype" panose="02040502050505030304" pitchFamily="18" charset="0"/>
                        </a:rPr>
                        <a:t>CQK23005</a:t>
                      </a:r>
                      <a:endParaRPr lang="en-US" sz="24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400" spc="50" dirty="0">
                          <a:effectLst/>
                          <a:latin typeface="Palatino Linotype" panose="02040502050505030304" pitchFamily="18" charset="0"/>
                        </a:rPr>
                        <a:t>TI01</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400" spc="50" dirty="0">
                          <a:effectLst/>
                          <a:latin typeface="Palatino Linotype" panose="02040502050505030304" pitchFamily="18" charset="0"/>
                        </a:rPr>
                        <a:t>2</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400" spc="50" dirty="0">
                          <a:effectLst/>
                          <a:latin typeface="Palatino Linotype" panose="02040502050505030304" pitchFamily="18" charset="0"/>
                        </a:rPr>
                        <a:t>3</a:t>
                      </a:r>
                      <a:endParaRPr lang="en-US" sz="24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45009767"/>
                  </a:ext>
                </a:extLst>
              </a:tr>
            </a:tbl>
          </a:graphicData>
        </a:graphic>
      </p:graphicFrame>
    </p:spTree>
    <p:extLst>
      <p:ext uri="{BB962C8B-B14F-4D97-AF65-F5344CB8AC3E}">
        <p14:creationId xmlns:p14="http://schemas.microsoft.com/office/powerpoint/2010/main" val="3584225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494EA0-B7B1-476C-87F2-B88128513C33}"/>
              </a:ext>
            </a:extLst>
          </p:cNvPr>
          <p:cNvSpPr/>
          <p:nvPr/>
        </p:nvSpPr>
        <p:spPr>
          <a:xfrm>
            <a:off x="255182" y="108466"/>
            <a:ext cx="10579394" cy="1319015"/>
          </a:xfrm>
          <a:prstGeom prst="rect">
            <a:avLst/>
          </a:prstGeom>
        </p:spPr>
        <p:txBody>
          <a:bodyPr wrap="square">
            <a:spAutoFit/>
          </a:bodyPr>
          <a:lstStyle/>
          <a:p>
            <a:pPr marL="0" marR="0" lvl="0" indent="0" algn="just" defTabSz="457200" rtl="0" eaLnBrk="1" fontAlgn="auto" latinLnBrk="0" hangingPunct="1">
              <a:lnSpc>
                <a:spcPct val="150000"/>
              </a:lnSpc>
              <a:spcBef>
                <a:spcPts val="300"/>
              </a:spcBef>
              <a:spcAft>
                <a:spcPts val="300"/>
              </a:spcAft>
              <a:buClrTx/>
              <a:buSzTx/>
              <a:buFontTx/>
              <a:buNone/>
              <a:tabLst/>
              <a:defRPr/>
            </a:pPr>
            <a:r>
              <a:rPr kumimoji="0" lang="fr-FR" sz="2800" b="0" i="0" u="none" strike="noStrike" kern="1200" cap="none" spc="5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rPr>
              <a:t>Tính các biểu thức đại số quan hệ dưới đây và cho biết chức năng của mỗi biểu thức</a:t>
            </a:r>
            <a:endParaRPr kumimoji="0" lang="en-US" sz="2800" b="0" i="0" u="none" strike="noStrike" kern="1200" cap="none" spc="5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endParaRPr>
          </a:p>
        </p:txBody>
      </p:sp>
      <p:sp>
        <p:nvSpPr>
          <p:cNvPr id="3" name="Rectangle 5">
            <a:extLst>
              <a:ext uri="{FF2B5EF4-FFF2-40B4-BE49-F238E27FC236}">
                <a16:creationId xmlns:a16="http://schemas.microsoft.com/office/drawing/2014/main" id="{236CF042-9E6D-46B5-9576-CDDC0292214A}"/>
              </a:ext>
            </a:extLst>
          </p:cNvPr>
          <p:cNvSpPr>
            <a:spLocks noChangeArrowheads="1"/>
          </p:cNvSpPr>
          <p:nvPr/>
        </p:nvSpPr>
        <p:spPr bwMode="auto">
          <a:xfrm>
            <a:off x="457201" y="1556120"/>
            <a:ext cx="11334304" cy="3535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just" defTabSz="914400" rtl="0" eaLnBrk="0" fontAlgn="base" latinLnBrk="0" hangingPunct="0">
              <a:lnSpc>
                <a:spcPct val="200000"/>
              </a:lnSpc>
              <a:spcBef>
                <a:spcPct val="0"/>
              </a:spcBef>
              <a:spcAft>
                <a:spcPct val="0"/>
              </a:spcAft>
              <a:buClrTx/>
              <a:buSzTx/>
              <a:buFont typeface="+mj-lt"/>
              <a:buAutoNum type="alphaLcParenR"/>
              <a:tabLst/>
              <a:defRPr/>
            </a:pPr>
            <a:r>
              <a:rPr kumimoji="0" lang="fr-FR" sz="29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GB" sz="29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HOTEN,GIOITINH</a:t>
            </a:r>
            <a:r>
              <a:rPr kumimoji="0" lang="en-GB" sz="29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a:t>
            </a:r>
            <a:r>
              <a:rPr kumimoji="0" lang="fr-FR" sz="29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GB" sz="29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DIACHI=’</a:t>
            </a:r>
            <a:r>
              <a:rPr kumimoji="0" lang="en-GB" sz="2900" b="0" i="0" u="none" strike="noStrike" kern="1200" cap="none" spc="0" normalizeH="0" baseline="-25000" noProof="0" dirty="0" err="1">
                <a:ln>
                  <a:noFill/>
                </a:ln>
                <a:solidFill>
                  <a:srgbClr val="000000"/>
                </a:solidFill>
                <a:effectLst/>
                <a:uLnTx/>
                <a:uFillTx/>
                <a:latin typeface="Palatino Linotype" panose="02040502050505030304" pitchFamily="18" charset="0"/>
                <a:ea typeface="+mn-ea"/>
                <a:cs typeface="+mn-cs"/>
              </a:rPr>
              <a:t>Huế</a:t>
            </a:r>
            <a:r>
              <a:rPr kumimoji="0" lang="en-GB" sz="29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a:t>
            </a:r>
            <a:r>
              <a:rPr kumimoji="0" lang="en-GB" sz="29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(SINHVIEN))</a:t>
            </a:r>
            <a:endParaRPr kumimoji="0" lang="en-US" sz="29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endParaRPr>
          </a:p>
          <a:p>
            <a:pPr marL="228600" marR="0" lvl="0" indent="-228600" algn="just" defTabSz="914400" rtl="0" eaLnBrk="0" fontAlgn="base" latinLnBrk="0" hangingPunct="0">
              <a:lnSpc>
                <a:spcPct val="200000"/>
              </a:lnSpc>
              <a:spcBef>
                <a:spcPct val="0"/>
              </a:spcBef>
              <a:spcAft>
                <a:spcPct val="0"/>
              </a:spcAft>
              <a:buClrTx/>
              <a:buSzTx/>
              <a:buFont typeface="+mj-lt"/>
              <a:buAutoNum type="alphaLcParenR"/>
              <a:tabLst/>
              <a:defRPr/>
            </a:pPr>
            <a:r>
              <a:rPr kumimoji="0" lang="fr-FR" sz="29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GB" sz="29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HOTEN,TENMH,DIEMLAN1</a:t>
            </a:r>
            <a:r>
              <a:rPr kumimoji="0" lang="en-GB" sz="29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(SINHVIEN⋈ DIEMTHI ⋈ MONHOC)</a:t>
            </a:r>
            <a:endParaRPr kumimoji="0" lang="en-US" sz="29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endParaRPr>
          </a:p>
          <a:p>
            <a:pPr marL="228600" marR="0" lvl="0" indent="-228600" algn="just" defTabSz="914400" rtl="0" eaLnBrk="0" fontAlgn="base" latinLnBrk="0" hangingPunct="0">
              <a:lnSpc>
                <a:spcPct val="200000"/>
              </a:lnSpc>
              <a:spcBef>
                <a:spcPct val="0"/>
              </a:spcBef>
              <a:spcAft>
                <a:spcPct val="0"/>
              </a:spcAft>
              <a:buClrTx/>
              <a:buSzTx/>
              <a:buFont typeface="+mj-lt"/>
              <a:buAutoNum type="alphaLcParenR"/>
              <a:tabLst/>
              <a:defRPr/>
            </a:pPr>
            <a:r>
              <a:rPr kumimoji="0" lang="fr-FR" altLang="en-US" sz="29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sym typeface="Symbol" panose="05050102010706020507" pitchFamily="18" charset="2"/>
              </a:rPr>
              <a:t></a:t>
            </a:r>
            <a:r>
              <a:rPr kumimoji="0" lang="en-GB" altLang="en-US" sz="2900" b="0" i="0" u="none" strike="noStrike" kern="1200" cap="none" spc="0" normalizeH="0" baseline="-3000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rPr>
              <a:t>TENMH,DIEMLAN1,DIEMLAN2</a:t>
            </a:r>
            <a:r>
              <a:rPr kumimoji="0" lang="en-GB" altLang="en-US" sz="29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sym typeface="Symbol" panose="05050102010706020507" pitchFamily="18" charset="2"/>
              </a:rPr>
              <a:t>(</a:t>
            </a:r>
            <a:r>
              <a:rPr kumimoji="0" lang="fr-FR" altLang="en-US" sz="29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sym typeface="Symbol" panose="05050102010706020507" pitchFamily="18" charset="2"/>
              </a:rPr>
              <a:t></a:t>
            </a:r>
            <a:r>
              <a:rPr kumimoji="0" lang="en-GB" altLang="en-US" sz="2900" b="0" i="0" u="none" strike="noStrike" kern="1200" cap="none" spc="0" normalizeH="0" baseline="-3000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rPr>
              <a:t>HOTEN=’Lê Hoài </a:t>
            </a:r>
            <a:r>
              <a:rPr kumimoji="0" lang="en-GB" altLang="en-US" sz="2900" b="0" i="0" u="none" strike="noStrike" kern="1200" cap="none" spc="0" normalizeH="0" baseline="-3000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sym typeface="Symbol" panose="05050102010706020507" pitchFamily="18" charset="2"/>
              </a:rPr>
              <a:t>Nam’ </a:t>
            </a:r>
            <a:r>
              <a:rPr kumimoji="0" lang="en-GB" altLang="en-US" sz="29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sym typeface="Symbol" panose="05050102010706020507" pitchFamily="18" charset="2"/>
              </a:rPr>
              <a:t>(SINHVIEN)</a:t>
            </a:r>
            <a:endParaRPr kumimoji="0" lang="en-US" altLang="en-US" sz="29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endParaRPr>
          </a:p>
          <a:p>
            <a:pPr marL="0" marR="0" lvl="0" indent="0" algn="just" defTabSz="914400" rtl="0" eaLnBrk="0" fontAlgn="base" latinLnBrk="0" hangingPunct="0">
              <a:lnSpc>
                <a:spcPct val="200000"/>
              </a:lnSpc>
              <a:spcBef>
                <a:spcPct val="0"/>
              </a:spcBef>
              <a:spcAft>
                <a:spcPct val="0"/>
              </a:spcAft>
              <a:buClrTx/>
              <a:buSzTx/>
              <a:buFontTx/>
              <a:buNone/>
              <a:tabLst/>
              <a:defRPr/>
            </a:pPr>
            <a:r>
              <a:rPr kumimoji="0" lang="en-GB" altLang="en-US" sz="29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sym typeface="Symbol" panose="05050102010706020507" pitchFamily="18" charset="2"/>
              </a:rPr>
              <a:t>                                                                 </a:t>
            </a:r>
            <a:r>
              <a:rPr kumimoji="0" lang="en-GB" altLang="en-US" sz="29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Lucida Sans Unicode" panose="020B0602030504020204" pitchFamily="34" charset="0"/>
                <a:sym typeface="Symbol" panose="05050102010706020507" pitchFamily="18" charset="2"/>
              </a:rPr>
              <a:t>⋈</a:t>
            </a:r>
            <a:r>
              <a:rPr kumimoji="0" lang="en-GB" altLang="en-US" sz="29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sym typeface="Symbol" panose="05050102010706020507" pitchFamily="18" charset="2"/>
              </a:rPr>
              <a:t>DIEMTHI</a:t>
            </a:r>
            <a:r>
              <a:rPr kumimoji="0" lang="en-GB" altLang="en-US" sz="29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Lucida Sans Unicode" panose="020B0602030504020204" pitchFamily="34" charset="0"/>
                <a:sym typeface="Symbol" panose="05050102010706020507" pitchFamily="18" charset="2"/>
              </a:rPr>
              <a:t>⋈</a:t>
            </a:r>
            <a:r>
              <a:rPr kumimoji="0" lang="en-GB" altLang="en-US" sz="29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sym typeface="Symbol" panose="05050102010706020507" pitchFamily="18" charset="2"/>
              </a:rPr>
              <a:t> MONHOC))</a:t>
            </a:r>
          </a:p>
        </p:txBody>
      </p:sp>
    </p:spTree>
    <p:extLst>
      <p:ext uri="{BB962C8B-B14F-4D97-AF65-F5344CB8AC3E}">
        <p14:creationId xmlns:p14="http://schemas.microsoft.com/office/powerpoint/2010/main" val="105424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5C178F-9FFD-48EF-AA01-E27FF97BE314}"/>
              </a:ext>
            </a:extLst>
          </p:cNvPr>
          <p:cNvSpPr/>
          <p:nvPr/>
        </p:nvSpPr>
        <p:spPr>
          <a:xfrm>
            <a:off x="243675" y="504197"/>
            <a:ext cx="10759487" cy="2944268"/>
          </a:xfrm>
          <a:prstGeom prst="rect">
            <a:avLst/>
          </a:prstGeom>
        </p:spPr>
        <p:txBody>
          <a:bodyPr wrap="square">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Palatino Linotype" panose="02040502050505030304" pitchFamily="18" charset="0"/>
                <a:ea typeface="+mn-ea"/>
                <a:cs typeface="+mn-cs"/>
              </a:rPr>
              <a:t>Câu 1</a:t>
            </a:r>
            <a:r>
              <a:rPr kumimoji="0" lang="en-US" altLang="en-US" sz="2400" b="1"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 </a:t>
            </a:r>
            <a:r>
              <a:rPr kumimoji="0" lang="en-US" altLang="en-US" sz="24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Trình bày một số đặc tính chủ yếu của CSDL</a:t>
            </a:r>
          </a:p>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Palatino Linotype" panose="02040502050505030304" pitchFamily="18" charset="0"/>
                <a:ea typeface="+mn-ea"/>
                <a:cs typeface="+mn-cs"/>
              </a:rPr>
              <a:t>Câu 2: </a:t>
            </a:r>
            <a:r>
              <a:rPr kumimoji="0" lang="en-US" altLang="en-US" sz="24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Trình bày những n</a:t>
            </a:r>
            <a:r>
              <a:rPr kumimoji="0" lang="vi-VN" altLang="en-US" sz="24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gười sử dụng CSDL</a:t>
            </a:r>
            <a:endParaRPr kumimoji="0" lang="en-US" altLang="en-US" sz="24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endParaRPr>
          </a:p>
          <a:p>
            <a:pPr marL="0" marR="0" lvl="0" indent="0" algn="l" defTabSz="457200" rtl="0" eaLnBrk="1" fontAlgn="auto" latinLnBrk="0" hangingPunct="1">
              <a:lnSpc>
                <a:spcPct val="200000"/>
              </a:lnSpc>
              <a:spcBef>
                <a:spcPts val="0"/>
              </a:spcBef>
              <a:spcAft>
                <a:spcPts val="0"/>
              </a:spcAft>
              <a:buClrTx/>
              <a:buSzTx/>
              <a:buFontTx/>
              <a:buNone/>
              <a:tabLst/>
              <a:defRPr/>
            </a:pPr>
            <a:r>
              <a:rPr kumimoji="0" lang="en-US"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Palatino Linotype" panose="02040502050505030304" pitchFamily="18" charset="0"/>
                <a:ea typeface="+mn-ea"/>
                <a:cs typeface="+mn-cs"/>
              </a:rPr>
              <a:t>Câu 3: </a:t>
            </a:r>
            <a:r>
              <a:rPr kumimoji="0" lang="en-US" altLang="en-US" sz="24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Biểu đồ thực thể liên kết</a:t>
            </a:r>
          </a:p>
          <a:p>
            <a:pPr marL="457200" marR="0" lvl="1" indent="0" algn="l" defTabSz="457200" rtl="0" eaLnBrk="1" fontAlgn="auto" latinLnBrk="0" hangingPunct="1">
              <a:lnSpc>
                <a:spcPct val="200000"/>
              </a:lnSpc>
              <a:spcBef>
                <a:spcPts val="0"/>
              </a:spcBef>
              <a:spcAft>
                <a:spcPts val="0"/>
              </a:spcAft>
              <a:buClrTx/>
              <a:buSzTx/>
              <a:buFontTx/>
              <a:buNone/>
              <a:tabLst/>
              <a:defRPr/>
            </a:pPr>
            <a:r>
              <a:rPr kumimoji="0" lang="vi-VN" altLang="en-US" sz="24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Quy ước</a:t>
            </a:r>
          </a:p>
        </p:txBody>
      </p:sp>
      <p:graphicFrame>
        <p:nvGraphicFramePr>
          <p:cNvPr id="7" name="Group 23">
            <a:extLst>
              <a:ext uri="{FF2B5EF4-FFF2-40B4-BE49-F238E27FC236}">
                <a16:creationId xmlns:a16="http://schemas.microsoft.com/office/drawing/2014/main" id="{97F3A51F-4FE3-4101-9758-2040E35E8387}"/>
              </a:ext>
            </a:extLst>
          </p:cNvPr>
          <p:cNvGraphicFramePr>
            <a:graphicFrameLocks noGrp="1"/>
          </p:cNvGraphicFramePr>
          <p:nvPr/>
        </p:nvGraphicFramePr>
        <p:xfrm>
          <a:off x="4741790" y="2067615"/>
          <a:ext cx="7162800" cy="3962400"/>
        </p:xfrm>
        <a:graphic>
          <a:graphicData uri="http://schemas.openxmlformats.org/drawingml/2006/table">
            <a:tbl>
              <a:tblPr/>
              <a:tblGrid>
                <a:gridCol w="3581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1320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200" b="0" i="0" u="none" strike="noStrike" cap="none" normalizeH="0" baseline="0" dirty="0">
                          <a:ln>
                            <a:noFill/>
                          </a:ln>
                          <a:solidFill>
                            <a:schemeClr val="tx1"/>
                          </a:solidFill>
                          <a:effectLst/>
                          <a:latin typeface="Palatino Linotype" panose="02040502050505030304" pitchFamily="18" charset="0"/>
                        </a:rPr>
                        <a:t>Kiểu thực thể</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200" b="0" i="0" u="none" strike="noStrike" cap="none" normalizeH="0" baseline="0" dirty="0">
                          <a:ln>
                            <a:noFill/>
                          </a:ln>
                          <a:solidFill>
                            <a:schemeClr val="tx1"/>
                          </a:solidFill>
                          <a:effectLst/>
                          <a:latin typeface="Palatino Linotype" panose="02040502050505030304" pitchFamily="18" charset="0"/>
                        </a:rPr>
                        <a:t>Thuộc tính</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200" b="0" i="0" u="none" strike="noStrike" cap="none" normalizeH="0" baseline="0" dirty="0">
                        <a:ln>
                          <a:noFill/>
                        </a:ln>
                        <a:solidFill>
                          <a:schemeClr val="tx1"/>
                        </a:solidFill>
                        <a:effectLst/>
                        <a:latin typeface="Palatino Linotype" panose="0204050205050503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20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200" b="0" i="0" u="none" strike="noStrike" cap="none" normalizeH="0" baseline="0">
                          <a:ln>
                            <a:noFill/>
                          </a:ln>
                          <a:solidFill>
                            <a:schemeClr val="tx1"/>
                          </a:solidFill>
                          <a:effectLst/>
                          <a:latin typeface="Palatino Linotype" panose="02040502050505030304" pitchFamily="18" charset="0"/>
                        </a:rPr>
                        <a:t>Kiểu thực thể yếu</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200" b="0" i="0" u="none" strike="noStrike" cap="none" normalizeH="0" baseline="0">
                        <a:ln>
                          <a:noFill/>
                        </a:ln>
                        <a:solidFill>
                          <a:schemeClr val="tx1"/>
                        </a:solidFill>
                        <a:effectLst/>
                        <a:latin typeface="Palatino Linotype" panose="0204050205050503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200" b="0" i="0" u="none" strike="noStrike" cap="none" normalizeH="0" baseline="0" dirty="0">
                          <a:ln>
                            <a:noFill/>
                          </a:ln>
                          <a:solidFill>
                            <a:schemeClr val="tx1"/>
                          </a:solidFill>
                          <a:effectLst/>
                          <a:latin typeface="Palatino Linotype" panose="02040502050505030304" pitchFamily="18" charset="0"/>
                        </a:rPr>
                        <a:t>Thuộc tính khóa</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200" b="0" i="0" u="none" strike="noStrike" cap="none" normalizeH="0" baseline="0" dirty="0">
                        <a:ln>
                          <a:noFill/>
                        </a:ln>
                        <a:solidFill>
                          <a:schemeClr val="tx1"/>
                        </a:solidFill>
                        <a:effectLst/>
                        <a:latin typeface="Palatino Linotype" panose="0204050205050503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20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200" b="0" i="0" u="none" strike="noStrike" cap="none" normalizeH="0" baseline="0">
                          <a:ln>
                            <a:noFill/>
                          </a:ln>
                          <a:solidFill>
                            <a:schemeClr val="tx1"/>
                          </a:solidFill>
                          <a:effectLst/>
                          <a:latin typeface="Palatino Linotype" panose="02040502050505030304" pitchFamily="18" charset="0"/>
                        </a:rPr>
                        <a:t>Kiểu liên kết</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200" b="0" i="0" u="none" strike="noStrike" cap="none" normalizeH="0" baseline="0">
                        <a:ln>
                          <a:noFill/>
                        </a:ln>
                        <a:solidFill>
                          <a:schemeClr val="tx1"/>
                        </a:solidFill>
                        <a:effectLst/>
                        <a:latin typeface="Palatino Linotype" panose="0204050205050503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200" b="0" i="0" u="none" strike="noStrike" cap="none" normalizeH="0" baseline="0" dirty="0">
                          <a:ln>
                            <a:noFill/>
                          </a:ln>
                          <a:solidFill>
                            <a:schemeClr val="tx1"/>
                          </a:solidFill>
                          <a:effectLst/>
                          <a:latin typeface="Palatino Linotype" panose="02040502050505030304" pitchFamily="18" charset="0"/>
                        </a:rPr>
                        <a:t>Thuộc tính đa trị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Rectangle 37">
            <a:extLst>
              <a:ext uri="{FF2B5EF4-FFF2-40B4-BE49-F238E27FC236}">
                <a16:creationId xmlns:a16="http://schemas.microsoft.com/office/drawing/2014/main" id="{68B6A261-26C0-4852-9FBF-5A702AD8C0E2}"/>
              </a:ext>
            </a:extLst>
          </p:cNvPr>
          <p:cNvSpPr>
            <a:spLocks noChangeArrowheads="1"/>
          </p:cNvSpPr>
          <p:nvPr/>
        </p:nvSpPr>
        <p:spPr bwMode="auto">
          <a:xfrm>
            <a:off x="6007343" y="2547642"/>
            <a:ext cx="2132937" cy="691536"/>
          </a:xfrm>
          <a:prstGeom prst="rect">
            <a:avLst/>
          </a:prstGeom>
          <a:solidFill>
            <a:srgbClr val="FFFFFF"/>
          </a:solidFill>
          <a:ln w="28575">
            <a:solidFill>
              <a:srgbClr val="FF0000"/>
            </a:solidFill>
            <a:miter lim="800000"/>
            <a:headEnd/>
            <a:tailEnd/>
          </a:ln>
        </p:spPr>
        <p:txBody>
          <a:bodyPr/>
          <a:lstStyle>
            <a:lvl1pPr>
              <a:spcBef>
                <a:spcPct val="20000"/>
              </a:spcBef>
              <a:buClr>
                <a:schemeClr val="hlink"/>
              </a:buClr>
              <a:buFont typeface="Wingdings" panose="05000000000000000000" pitchFamily="2" charset="2"/>
              <a:buChar char="v"/>
              <a:defRPr sz="2800">
                <a:solidFill>
                  <a:srgbClr val="000099"/>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rgbClr val="000099"/>
                </a:solidFill>
                <a:latin typeface="Arial" panose="020B0604020202020204" pitchFamily="34" charset="0"/>
              </a:defRPr>
            </a:lvl2pPr>
            <a:lvl3pPr marL="1143000" indent="-228600">
              <a:spcBef>
                <a:spcPct val="20000"/>
              </a:spcBef>
              <a:buClr>
                <a:schemeClr val="tx1"/>
              </a:buClr>
              <a:buChar char="•"/>
              <a:defRPr sz="2400">
                <a:solidFill>
                  <a:srgbClr val="000099"/>
                </a:solidFill>
                <a:latin typeface="Arial" panose="020B0604020202020204" pitchFamily="34" charset="0"/>
              </a:defRPr>
            </a:lvl3pPr>
            <a:lvl4pPr marL="1600200" indent="-228600">
              <a:spcBef>
                <a:spcPct val="20000"/>
              </a:spcBef>
              <a:buChar char="–"/>
              <a:defRPr sz="2000">
                <a:solidFill>
                  <a:srgbClr val="000099"/>
                </a:solidFill>
                <a:latin typeface="Arial" panose="020B0604020202020204" pitchFamily="34" charset="0"/>
              </a:defRPr>
            </a:lvl4pPr>
            <a:lvl5pPr marL="2057400" indent="-228600">
              <a:spcBef>
                <a:spcPct val="20000"/>
              </a:spcBef>
              <a:buChar char="»"/>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99"/>
                </a:solidFill>
                <a:latin typeface="Arial" panose="020B060402020202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Palatino Linotype" panose="02040502050505030304" pitchFamily="18" charset="0"/>
              <a:ea typeface="+mn-ea"/>
              <a:cs typeface="+mn-cs"/>
            </a:endParaRPr>
          </a:p>
        </p:txBody>
      </p:sp>
      <p:sp>
        <p:nvSpPr>
          <p:cNvPr id="9" name="Oval 39">
            <a:extLst>
              <a:ext uri="{FF2B5EF4-FFF2-40B4-BE49-F238E27FC236}">
                <a16:creationId xmlns:a16="http://schemas.microsoft.com/office/drawing/2014/main" id="{5315C0AB-01FA-41F2-867A-9104876E25A2}"/>
              </a:ext>
            </a:extLst>
          </p:cNvPr>
          <p:cNvSpPr>
            <a:spLocks noChangeArrowheads="1"/>
          </p:cNvSpPr>
          <p:nvPr/>
        </p:nvSpPr>
        <p:spPr bwMode="auto">
          <a:xfrm>
            <a:off x="10139290" y="2448615"/>
            <a:ext cx="1536700" cy="800100"/>
          </a:xfrm>
          <a:prstGeom prst="ellipse">
            <a:avLst/>
          </a:prstGeom>
          <a:solidFill>
            <a:schemeClr val="bg1"/>
          </a:solidFill>
          <a:ln w="28575">
            <a:solidFill>
              <a:srgbClr val="FF0000"/>
            </a:solidFill>
            <a:round/>
            <a:headEnd/>
            <a:tailEnd/>
          </a:ln>
        </p:spPr>
        <p:txBody>
          <a:bodyPr/>
          <a:lstStyle>
            <a:lvl1pPr>
              <a:spcBef>
                <a:spcPct val="20000"/>
              </a:spcBef>
              <a:buClr>
                <a:schemeClr val="hlink"/>
              </a:buClr>
              <a:buFont typeface="Wingdings" panose="05000000000000000000" pitchFamily="2" charset="2"/>
              <a:buChar char="v"/>
              <a:defRPr sz="2800">
                <a:solidFill>
                  <a:srgbClr val="000099"/>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rgbClr val="000099"/>
                </a:solidFill>
                <a:latin typeface="Arial" panose="020B0604020202020204" pitchFamily="34" charset="0"/>
              </a:defRPr>
            </a:lvl2pPr>
            <a:lvl3pPr marL="1143000" indent="-228600">
              <a:spcBef>
                <a:spcPct val="20000"/>
              </a:spcBef>
              <a:buClr>
                <a:schemeClr val="tx1"/>
              </a:buClr>
              <a:buChar char="•"/>
              <a:defRPr sz="2400">
                <a:solidFill>
                  <a:srgbClr val="000099"/>
                </a:solidFill>
                <a:latin typeface="Arial" panose="020B0604020202020204" pitchFamily="34" charset="0"/>
              </a:defRPr>
            </a:lvl3pPr>
            <a:lvl4pPr marL="1600200" indent="-228600">
              <a:spcBef>
                <a:spcPct val="20000"/>
              </a:spcBef>
              <a:buChar char="–"/>
              <a:defRPr sz="2000">
                <a:solidFill>
                  <a:srgbClr val="000099"/>
                </a:solidFill>
                <a:latin typeface="Arial" panose="020B0604020202020204" pitchFamily="34" charset="0"/>
              </a:defRPr>
            </a:lvl4pPr>
            <a:lvl5pPr marL="2057400" indent="-228600">
              <a:spcBef>
                <a:spcPct val="20000"/>
              </a:spcBef>
              <a:buChar char="»"/>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99"/>
                </a:solidFill>
                <a:latin typeface="Arial" panose="020B060402020202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Palatino Linotype" panose="02040502050505030304" pitchFamily="18" charset="0"/>
              <a:ea typeface="+mn-ea"/>
              <a:cs typeface="+mn-cs"/>
            </a:endParaRPr>
          </a:p>
        </p:txBody>
      </p:sp>
      <p:grpSp>
        <p:nvGrpSpPr>
          <p:cNvPr id="10" name="Group 41">
            <a:extLst>
              <a:ext uri="{FF2B5EF4-FFF2-40B4-BE49-F238E27FC236}">
                <a16:creationId xmlns:a16="http://schemas.microsoft.com/office/drawing/2014/main" id="{6D112FF7-21F0-4B13-89CC-36E4AAFD5410}"/>
              </a:ext>
            </a:extLst>
          </p:cNvPr>
          <p:cNvGrpSpPr>
            <a:grpSpLocks/>
          </p:cNvGrpSpPr>
          <p:nvPr/>
        </p:nvGrpSpPr>
        <p:grpSpPr bwMode="auto">
          <a:xfrm>
            <a:off x="6007343" y="3820215"/>
            <a:ext cx="2195939" cy="762000"/>
            <a:chOff x="2577" y="13142"/>
            <a:chExt cx="1440" cy="540"/>
          </a:xfrm>
        </p:grpSpPr>
        <p:sp>
          <p:nvSpPr>
            <p:cNvPr id="11" name="Rectangle 42">
              <a:extLst>
                <a:ext uri="{FF2B5EF4-FFF2-40B4-BE49-F238E27FC236}">
                  <a16:creationId xmlns:a16="http://schemas.microsoft.com/office/drawing/2014/main" id="{698A36FC-AC93-4B43-AA50-D7749BAB943E}"/>
                </a:ext>
              </a:extLst>
            </p:cNvPr>
            <p:cNvSpPr>
              <a:spLocks noChangeArrowheads="1"/>
            </p:cNvSpPr>
            <p:nvPr/>
          </p:nvSpPr>
          <p:spPr bwMode="auto">
            <a:xfrm>
              <a:off x="2577" y="13142"/>
              <a:ext cx="1440" cy="540"/>
            </a:xfrm>
            <a:prstGeom prst="rect">
              <a:avLst/>
            </a:prstGeom>
            <a:solidFill>
              <a:srgbClr val="FFFFFF"/>
            </a:solidFill>
            <a:ln w="28575">
              <a:solidFill>
                <a:srgbClr val="FF0000"/>
              </a:solidFill>
              <a:miter lim="800000"/>
              <a:headEnd/>
              <a:tailEnd/>
            </a:ln>
          </p:spPr>
          <p:txBody>
            <a:bodyPr/>
            <a:lstStyle>
              <a:lvl1pPr>
                <a:spcBef>
                  <a:spcPct val="20000"/>
                </a:spcBef>
                <a:buClr>
                  <a:schemeClr val="hlink"/>
                </a:buClr>
                <a:buFont typeface="Wingdings" panose="05000000000000000000" pitchFamily="2" charset="2"/>
                <a:buChar char="v"/>
                <a:defRPr sz="2800">
                  <a:solidFill>
                    <a:srgbClr val="000099"/>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rgbClr val="000099"/>
                  </a:solidFill>
                  <a:latin typeface="Arial" panose="020B0604020202020204" pitchFamily="34" charset="0"/>
                </a:defRPr>
              </a:lvl2pPr>
              <a:lvl3pPr marL="1143000" indent="-228600">
                <a:spcBef>
                  <a:spcPct val="20000"/>
                </a:spcBef>
                <a:buClr>
                  <a:schemeClr val="tx1"/>
                </a:buClr>
                <a:buChar char="•"/>
                <a:defRPr sz="2400">
                  <a:solidFill>
                    <a:srgbClr val="000099"/>
                  </a:solidFill>
                  <a:latin typeface="Arial" panose="020B0604020202020204" pitchFamily="34" charset="0"/>
                </a:defRPr>
              </a:lvl3pPr>
              <a:lvl4pPr marL="1600200" indent="-228600">
                <a:spcBef>
                  <a:spcPct val="20000"/>
                </a:spcBef>
                <a:buChar char="–"/>
                <a:defRPr sz="2000">
                  <a:solidFill>
                    <a:srgbClr val="000099"/>
                  </a:solidFill>
                  <a:latin typeface="Arial" panose="020B0604020202020204" pitchFamily="34" charset="0"/>
                </a:defRPr>
              </a:lvl4pPr>
              <a:lvl5pPr marL="2057400" indent="-228600">
                <a:spcBef>
                  <a:spcPct val="20000"/>
                </a:spcBef>
                <a:buChar char="»"/>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99"/>
                  </a:solidFill>
                  <a:latin typeface="Arial" panose="020B060402020202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Palatino Linotype" panose="02040502050505030304" pitchFamily="18" charset="0"/>
                <a:ea typeface="+mn-ea"/>
                <a:cs typeface="+mn-cs"/>
              </a:endParaRPr>
            </a:p>
          </p:txBody>
        </p:sp>
        <p:sp>
          <p:nvSpPr>
            <p:cNvPr id="12" name="Rectangle 43">
              <a:extLst>
                <a:ext uri="{FF2B5EF4-FFF2-40B4-BE49-F238E27FC236}">
                  <a16:creationId xmlns:a16="http://schemas.microsoft.com/office/drawing/2014/main" id="{C7557AE5-64DD-49B7-9E17-8DEABBA99A60}"/>
                </a:ext>
              </a:extLst>
            </p:cNvPr>
            <p:cNvSpPr>
              <a:spLocks noChangeArrowheads="1"/>
            </p:cNvSpPr>
            <p:nvPr/>
          </p:nvSpPr>
          <p:spPr bwMode="auto">
            <a:xfrm>
              <a:off x="2682" y="13247"/>
              <a:ext cx="1260" cy="360"/>
            </a:xfrm>
            <a:prstGeom prst="rect">
              <a:avLst/>
            </a:prstGeom>
            <a:solidFill>
              <a:srgbClr val="FFFFFF"/>
            </a:solidFill>
            <a:ln w="28575">
              <a:solidFill>
                <a:srgbClr val="FF0000"/>
              </a:solidFill>
              <a:miter lim="800000"/>
              <a:headEnd/>
              <a:tailEnd/>
            </a:ln>
          </p:spPr>
          <p:txBody>
            <a:bodyPr/>
            <a:lstStyle>
              <a:lvl1pPr>
                <a:spcBef>
                  <a:spcPct val="20000"/>
                </a:spcBef>
                <a:buClr>
                  <a:schemeClr val="hlink"/>
                </a:buClr>
                <a:buFont typeface="Wingdings" panose="05000000000000000000" pitchFamily="2" charset="2"/>
                <a:buChar char="v"/>
                <a:defRPr sz="2800">
                  <a:solidFill>
                    <a:srgbClr val="000099"/>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rgbClr val="000099"/>
                  </a:solidFill>
                  <a:latin typeface="Arial" panose="020B0604020202020204" pitchFamily="34" charset="0"/>
                </a:defRPr>
              </a:lvl2pPr>
              <a:lvl3pPr marL="1143000" indent="-228600">
                <a:spcBef>
                  <a:spcPct val="20000"/>
                </a:spcBef>
                <a:buClr>
                  <a:schemeClr val="tx1"/>
                </a:buClr>
                <a:buChar char="•"/>
                <a:defRPr sz="2400">
                  <a:solidFill>
                    <a:srgbClr val="000099"/>
                  </a:solidFill>
                  <a:latin typeface="Arial" panose="020B0604020202020204" pitchFamily="34" charset="0"/>
                </a:defRPr>
              </a:lvl3pPr>
              <a:lvl4pPr marL="1600200" indent="-228600">
                <a:spcBef>
                  <a:spcPct val="20000"/>
                </a:spcBef>
                <a:buChar char="–"/>
                <a:defRPr sz="2000">
                  <a:solidFill>
                    <a:srgbClr val="000099"/>
                  </a:solidFill>
                  <a:latin typeface="Arial" panose="020B0604020202020204" pitchFamily="34" charset="0"/>
                </a:defRPr>
              </a:lvl4pPr>
              <a:lvl5pPr marL="2057400" indent="-228600">
                <a:spcBef>
                  <a:spcPct val="20000"/>
                </a:spcBef>
                <a:buChar char="»"/>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99"/>
                  </a:solidFill>
                  <a:latin typeface="Arial" panose="020B060402020202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Palatino Linotype" panose="02040502050505030304" pitchFamily="18" charset="0"/>
                <a:ea typeface="+mn-ea"/>
                <a:cs typeface="+mn-cs"/>
              </a:endParaRPr>
            </a:p>
          </p:txBody>
        </p:sp>
      </p:grpSp>
      <p:sp>
        <p:nvSpPr>
          <p:cNvPr id="13" name="AutoShape 44">
            <a:extLst>
              <a:ext uri="{FF2B5EF4-FFF2-40B4-BE49-F238E27FC236}">
                <a16:creationId xmlns:a16="http://schemas.microsoft.com/office/drawing/2014/main" id="{BB9774A1-EBA8-48D4-9FAD-A8C07F871B51}"/>
              </a:ext>
            </a:extLst>
          </p:cNvPr>
          <p:cNvSpPr>
            <a:spLocks noChangeArrowheads="1"/>
          </p:cNvSpPr>
          <p:nvPr/>
        </p:nvSpPr>
        <p:spPr bwMode="auto">
          <a:xfrm>
            <a:off x="6503914" y="4913596"/>
            <a:ext cx="1629666" cy="964019"/>
          </a:xfrm>
          <a:prstGeom prst="diamond">
            <a:avLst/>
          </a:prstGeom>
          <a:solidFill>
            <a:srgbClr val="FFFFFF"/>
          </a:solidFill>
          <a:ln w="28575">
            <a:solidFill>
              <a:srgbClr val="FF0000"/>
            </a:solidFill>
            <a:miter lim="800000"/>
            <a:headEnd/>
            <a:tailEnd/>
          </a:ln>
        </p:spPr>
        <p:txBody>
          <a:bodyPr/>
          <a:lstStyle>
            <a:lvl1pPr>
              <a:spcBef>
                <a:spcPct val="20000"/>
              </a:spcBef>
              <a:buClr>
                <a:schemeClr val="hlink"/>
              </a:buClr>
              <a:buFont typeface="Wingdings" panose="05000000000000000000" pitchFamily="2" charset="2"/>
              <a:buChar char="v"/>
              <a:defRPr sz="2800">
                <a:solidFill>
                  <a:srgbClr val="000099"/>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rgbClr val="000099"/>
                </a:solidFill>
                <a:latin typeface="Arial" panose="020B0604020202020204" pitchFamily="34" charset="0"/>
              </a:defRPr>
            </a:lvl2pPr>
            <a:lvl3pPr marL="1143000" indent="-228600">
              <a:spcBef>
                <a:spcPct val="20000"/>
              </a:spcBef>
              <a:buClr>
                <a:schemeClr val="tx1"/>
              </a:buClr>
              <a:buChar char="•"/>
              <a:defRPr sz="2400">
                <a:solidFill>
                  <a:srgbClr val="000099"/>
                </a:solidFill>
                <a:latin typeface="Arial" panose="020B0604020202020204" pitchFamily="34" charset="0"/>
              </a:defRPr>
            </a:lvl3pPr>
            <a:lvl4pPr marL="1600200" indent="-228600">
              <a:spcBef>
                <a:spcPct val="20000"/>
              </a:spcBef>
              <a:buChar char="–"/>
              <a:defRPr sz="2000">
                <a:solidFill>
                  <a:srgbClr val="000099"/>
                </a:solidFill>
                <a:latin typeface="Arial" panose="020B0604020202020204" pitchFamily="34" charset="0"/>
              </a:defRPr>
            </a:lvl4pPr>
            <a:lvl5pPr marL="2057400" indent="-228600">
              <a:spcBef>
                <a:spcPct val="20000"/>
              </a:spcBef>
              <a:buChar char="»"/>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99"/>
                </a:solidFill>
                <a:latin typeface="Arial" panose="020B060402020202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Palatino Linotype" panose="02040502050505030304" pitchFamily="18" charset="0"/>
              <a:ea typeface="+mn-ea"/>
              <a:cs typeface="+mn-cs"/>
            </a:endParaRPr>
          </a:p>
        </p:txBody>
      </p:sp>
      <p:sp>
        <p:nvSpPr>
          <p:cNvPr id="14" name="Oval 46">
            <a:extLst>
              <a:ext uri="{FF2B5EF4-FFF2-40B4-BE49-F238E27FC236}">
                <a16:creationId xmlns:a16="http://schemas.microsoft.com/office/drawing/2014/main" id="{547D6938-9586-4874-8734-D7562B737A2F}"/>
              </a:ext>
            </a:extLst>
          </p:cNvPr>
          <p:cNvSpPr>
            <a:spLocks noChangeArrowheads="1"/>
          </p:cNvSpPr>
          <p:nvPr/>
        </p:nvSpPr>
        <p:spPr bwMode="auto">
          <a:xfrm>
            <a:off x="10360286" y="5182290"/>
            <a:ext cx="1501775" cy="771525"/>
          </a:xfrm>
          <a:prstGeom prst="ellipse">
            <a:avLst/>
          </a:prstGeom>
          <a:solidFill>
            <a:srgbClr val="FFFFFF"/>
          </a:solidFill>
          <a:ln w="28575">
            <a:solidFill>
              <a:srgbClr val="FF0000"/>
            </a:solidFill>
            <a:round/>
            <a:headEnd/>
            <a:tailEnd/>
          </a:ln>
        </p:spPr>
        <p:txBody>
          <a:bodyPr/>
          <a:lstStyle>
            <a:lvl1pPr>
              <a:spcBef>
                <a:spcPct val="20000"/>
              </a:spcBef>
              <a:buClr>
                <a:schemeClr val="hlink"/>
              </a:buClr>
              <a:buFont typeface="Wingdings" panose="05000000000000000000" pitchFamily="2" charset="2"/>
              <a:buChar char="v"/>
              <a:defRPr sz="2800">
                <a:solidFill>
                  <a:srgbClr val="000099"/>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rgbClr val="000099"/>
                </a:solidFill>
                <a:latin typeface="Arial" panose="020B0604020202020204" pitchFamily="34" charset="0"/>
              </a:defRPr>
            </a:lvl2pPr>
            <a:lvl3pPr marL="1143000" indent="-228600">
              <a:spcBef>
                <a:spcPct val="20000"/>
              </a:spcBef>
              <a:buClr>
                <a:schemeClr val="tx1"/>
              </a:buClr>
              <a:buChar char="•"/>
              <a:defRPr sz="2400">
                <a:solidFill>
                  <a:srgbClr val="000099"/>
                </a:solidFill>
                <a:latin typeface="Arial" panose="020B0604020202020204" pitchFamily="34" charset="0"/>
              </a:defRPr>
            </a:lvl3pPr>
            <a:lvl4pPr marL="1600200" indent="-228600">
              <a:spcBef>
                <a:spcPct val="20000"/>
              </a:spcBef>
              <a:buChar char="–"/>
              <a:defRPr sz="2000">
                <a:solidFill>
                  <a:srgbClr val="000099"/>
                </a:solidFill>
                <a:latin typeface="Arial" panose="020B0604020202020204" pitchFamily="34" charset="0"/>
              </a:defRPr>
            </a:lvl4pPr>
            <a:lvl5pPr marL="2057400" indent="-228600">
              <a:spcBef>
                <a:spcPct val="20000"/>
              </a:spcBef>
              <a:buChar char="»"/>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99"/>
                </a:solidFill>
                <a:latin typeface="Arial" panose="020B060402020202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Palatino Linotype" panose="02040502050505030304" pitchFamily="18" charset="0"/>
              <a:ea typeface="+mn-ea"/>
              <a:cs typeface="+mn-cs"/>
            </a:endParaRPr>
          </a:p>
        </p:txBody>
      </p:sp>
      <p:sp>
        <p:nvSpPr>
          <p:cNvPr id="15" name="Oval 47">
            <a:extLst>
              <a:ext uri="{FF2B5EF4-FFF2-40B4-BE49-F238E27FC236}">
                <a16:creationId xmlns:a16="http://schemas.microsoft.com/office/drawing/2014/main" id="{8106EE50-1F12-4009-A5A1-35592688429D}"/>
              </a:ext>
            </a:extLst>
          </p:cNvPr>
          <p:cNvSpPr>
            <a:spLocks noChangeArrowheads="1"/>
          </p:cNvSpPr>
          <p:nvPr/>
        </p:nvSpPr>
        <p:spPr bwMode="auto">
          <a:xfrm>
            <a:off x="10566661" y="5333103"/>
            <a:ext cx="1127125" cy="514350"/>
          </a:xfrm>
          <a:prstGeom prst="ellipse">
            <a:avLst/>
          </a:prstGeom>
          <a:solidFill>
            <a:srgbClr val="FFFFFF"/>
          </a:solidFill>
          <a:ln w="28575">
            <a:solidFill>
              <a:srgbClr val="FF0000"/>
            </a:solidFill>
            <a:round/>
            <a:headEnd/>
            <a:tailEnd/>
          </a:ln>
        </p:spPr>
        <p:txBody>
          <a:bodyPr/>
          <a:lstStyle>
            <a:lvl1pPr>
              <a:spcBef>
                <a:spcPct val="20000"/>
              </a:spcBef>
              <a:buClr>
                <a:schemeClr val="hlink"/>
              </a:buClr>
              <a:buFont typeface="Wingdings" panose="05000000000000000000" pitchFamily="2" charset="2"/>
              <a:buChar char="v"/>
              <a:defRPr sz="2800">
                <a:solidFill>
                  <a:srgbClr val="000099"/>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rgbClr val="000099"/>
                </a:solidFill>
                <a:latin typeface="Arial" panose="020B0604020202020204" pitchFamily="34" charset="0"/>
              </a:defRPr>
            </a:lvl2pPr>
            <a:lvl3pPr marL="1143000" indent="-228600">
              <a:spcBef>
                <a:spcPct val="20000"/>
              </a:spcBef>
              <a:buClr>
                <a:schemeClr val="tx1"/>
              </a:buClr>
              <a:buChar char="•"/>
              <a:defRPr sz="2400">
                <a:solidFill>
                  <a:srgbClr val="000099"/>
                </a:solidFill>
                <a:latin typeface="Arial" panose="020B0604020202020204" pitchFamily="34" charset="0"/>
              </a:defRPr>
            </a:lvl3pPr>
            <a:lvl4pPr marL="1600200" indent="-228600">
              <a:spcBef>
                <a:spcPct val="20000"/>
              </a:spcBef>
              <a:buChar char="–"/>
              <a:defRPr sz="2000">
                <a:solidFill>
                  <a:srgbClr val="000099"/>
                </a:solidFill>
                <a:latin typeface="Arial" panose="020B0604020202020204" pitchFamily="34" charset="0"/>
              </a:defRPr>
            </a:lvl4pPr>
            <a:lvl5pPr marL="2057400" indent="-228600">
              <a:spcBef>
                <a:spcPct val="20000"/>
              </a:spcBef>
              <a:buChar char="»"/>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99"/>
                </a:solidFill>
                <a:latin typeface="Arial" panose="020B060402020202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Palatino Linotype" panose="02040502050505030304" pitchFamily="18" charset="0"/>
              <a:ea typeface="+mn-ea"/>
              <a:cs typeface="+mn-cs"/>
            </a:endParaRPr>
          </a:p>
        </p:txBody>
      </p:sp>
      <p:sp>
        <p:nvSpPr>
          <p:cNvPr id="16" name="Oval 50">
            <a:extLst>
              <a:ext uri="{FF2B5EF4-FFF2-40B4-BE49-F238E27FC236}">
                <a16:creationId xmlns:a16="http://schemas.microsoft.com/office/drawing/2014/main" id="{261FA141-AE89-4CEF-A8A3-21B2B4FA4235}"/>
              </a:ext>
            </a:extLst>
          </p:cNvPr>
          <p:cNvSpPr>
            <a:spLocks noChangeArrowheads="1"/>
          </p:cNvSpPr>
          <p:nvPr/>
        </p:nvSpPr>
        <p:spPr bwMode="auto">
          <a:xfrm>
            <a:off x="10123672" y="3820215"/>
            <a:ext cx="1646237" cy="838200"/>
          </a:xfrm>
          <a:prstGeom prst="ellipse">
            <a:avLst/>
          </a:prstGeom>
          <a:solidFill>
            <a:srgbClr val="FFFFFF"/>
          </a:solidFill>
          <a:ln w="28575">
            <a:solidFill>
              <a:srgbClr val="FF0000"/>
            </a:solidFill>
            <a:round/>
            <a:headEnd/>
            <a:tailEnd/>
          </a:ln>
        </p:spPr>
        <p:txBody>
          <a:bodyPr/>
          <a:lstStyle>
            <a:lvl1pPr>
              <a:spcBef>
                <a:spcPct val="20000"/>
              </a:spcBef>
              <a:buClr>
                <a:schemeClr val="hlink"/>
              </a:buClr>
              <a:buFont typeface="Wingdings" panose="05000000000000000000" pitchFamily="2" charset="2"/>
              <a:buChar char="v"/>
              <a:defRPr sz="2800">
                <a:solidFill>
                  <a:srgbClr val="000099"/>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rgbClr val="000099"/>
                </a:solidFill>
                <a:latin typeface="Arial" panose="020B0604020202020204" pitchFamily="34" charset="0"/>
              </a:defRPr>
            </a:lvl2pPr>
            <a:lvl3pPr marL="1143000" indent="-228600">
              <a:spcBef>
                <a:spcPct val="20000"/>
              </a:spcBef>
              <a:buClr>
                <a:schemeClr val="tx1"/>
              </a:buClr>
              <a:buChar char="•"/>
              <a:defRPr sz="2400">
                <a:solidFill>
                  <a:srgbClr val="000099"/>
                </a:solidFill>
                <a:latin typeface="Arial" panose="020B0604020202020204" pitchFamily="34" charset="0"/>
              </a:defRPr>
            </a:lvl3pPr>
            <a:lvl4pPr marL="1600200" indent="-228600">
              <a:spcBef>
                <a:spcPct val="20000"/>
              </a:spcBef>
              <a:buChar char="–"/>
              <a:defRPr sz="2000">
                <a:solidFill>
                  <a:srgbClr val="000099"/>
                </a:solidFill>
                <a:latin typeface="Arial" panose="020B0604020202020204" pitchFamily="34" charset="0"/>
              </a:defRPr>
            </a:lvl4pPr>
            <a:lvl5pPr marL="2057400" indent="-228600">
              <a:spcBef>
                <a:spcPct val="20000"/>
              </a:spcBef>
              <a:buChar char="»"/>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99"/>
                </a:solidFill>
                <a:latin typeface="Arial" panose="020B060402020202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altLang="en-US" sz="3200" b="0" i="0" u="none" strike="noStrike" kern="1200" cap="none" spc="0" normalizeH="0" baseline="0" noProof="0">
              <a:ln>
                <a:noFill/>
              </a:ln>
              <a:solidFill>
                <a:srgbClr val="000000"/>
              </a:solidFill>
              <a:effectLst/>
              <a:uLnTx/>
              <a:uFillTx/>
              <a:latin typeface="Palatino Linotype" panose="02040502050505030304" pitchFamily="18" charset="0"/>
              <a:ea typeface="+mn-ea"/>
              <a:cs typeface="+mn-cs"/>
            </a:endParaRPr>
          </a:p>
        </p:txBody>
      </p:sp>
      <p:sp>
        <p:nvSpPr>
          <p:cNvPr id="17" name="Line 51">
            <a:extLst>
              <a:ext uri="{FF2B5EF4-FFF2-40B4-BE49-F238E27FC236}">
                <a16:creationId xmlns:a16="http://schemas.microsoft.com/office/drawing/2014/main" id="{21D2130E-E399-4786-97B8-8137BF252954}"/>
              </a:ext>
            </a:extLst>
          </p:cNvPr>
          <p:cNvSpPr>
            <a:spLocks noChangeShapeType="1"/>
          </p:cNvSpPr>
          <p:nvPr/>
        </p:nvSpPr>
        <p:spPr bwMode="auto">
          <a:xfrm>
            <a:off x="10330047" y="4379015"/>
            <a:ext cx="123348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Palatino Linotype" panose="02040502050505030304" pitchFamily="18" charset="0"/>
              <a:ea typeface="+mn-ea"/>
              <a:cs typeface="+mn-cs"/>
            </a:endParaRPr>
          </a:p>
        </p:txBody>
      </p:sp>
      <p:sp>
        <p:nvSpPr>
          <p:cNvPr id="18" name="Rectangle 17">
            <a:extLst>
              <a:ext uri="{FF2B5EF4-FFF2-40B4-BE49-F238E27FC236}">
                <a16:creationId xmlns:a16="http://schemas.microsoft.com/office/drawing/2014/main" id="{B660D4CC-D21B-4BEE-A310-9417973A5521}"/>
              </a:ext>
            </a:extLst>
          </p:cNvPr>
          <p:cNvSpPr/>
          <p:nvPr/>
        </p:nvSpPr>
        <p:spPr>
          <a:xfrm>
            <a:off x="1851424" y="120964"/>
            <a:ext cx="7543988" cy="461665"/>
          </a:xfrm>
          <a:prstGeom prst="rect">
            <a:avLst/>
          </a:prstGeom>
        </p:spPr>
        <p:txBody>
          <a:bodyPr wrap="none">
            <a:spAutoFit/>
          </a:bodyPr>
          <a:lstStyle/>
          <a:p>
            <a:pPr marL="0" marR="0" lvl="0" indent="0" algn="ctr" defTabSz="457200" rtl="0" eaLnBrk="1" fontAlgn="auto" latinLnBrk="0" hangingPunct="1">
              <a:lnSpc>
                <a:spcPct val="100000"/>
              </a:lnSpc>
              <a:spcBef>
                <a:spcPts val="300"/>
              </a:spcBef>
              <a:spcAft>
                <a:spcPts val="300"/>
              </a:spcAft>
              <a:buClrTx/>
              <a:buSzTx/>
              <a:buFontTx/>
              <a:buNone/>
              <a:tabLst/>
              <a:defRPr/>
            </a:pPr>
            <a:r>
              <a:rPr kumimoji="0" lang="fr-FR" sz="2400" b="1" i="0" u="none" strike="noStrike" kern="1200" cap="none" spc="5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PHẦN I: BÀI TẬP BIỂU ĐỒ TH</a:t>
            </a:r>
            <a:r>
              <a:rPr kumimoji="0" lang="en-US" sz="2400" b="1" i="0" u="none" strike="noStrike" kern="1200" cap="none" spc="5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ỰC THỂ LIÊN KẾT</a:t>
            </a:r>
            <a:endParaRPr kumimoji="0" lang="en-US" sz="2400" b="0" i="0" u="none" strike="noStrike" kern="1200" cap="none" spc="50" normalizeH="0" baseline="0" noProof="0" dirty="0">
              <a:ln>
                <a:noFill/>
              </a:ln>
              <a:solidFill>
                <a:srgbClr val="000000"/>
              </a:solidFill>
              <a:effectLst/>
              <a:uLnTx/>
              <a:uFillTx/>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171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3">
            <a:extLst>
              <a:ext uri="{FF2B5EF4-FFF2-40B4-BE49-F238E27FC236}">
                <a16:creationId xmlns:a16="http://schemas.microsoft.com/office/drawing/2014/main" id="{5EE66060-DF54-4190-8041-96223717F84B}"/>
              </a:ext>
            </a:extLst>
          </p:cNvPr>
          <p:cNvSpPr>
            <a:spLocks noChangeArrowheads="1"/>
          </p:cNvSpPr>
          <p:nvPr/>
        </p:nvSpPr>
        <p:spPr bwMode="auto">
          <a:xfrm>
            <a:off x="264042" y="0"/>
            <a:ext cx="11663916" cy="637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a:solidFill>
                  <a:srgbClr val="000099"/>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rgbClr val="000099"/>
                </a:solidFill>
                <a:latin typeface="Arial" panose="020B0604020202020204" pitchFamily="34" charset="0"/>
              </a:defRPr>
            </a:lvl2pPr>
            <a:lvl3pPr marL="1143000" indent="-228600">
              <a:spcBef>
                <a:spcPct val="20000"/>
              </a:spcBef>
              <a:buClr>
                <a:schemeClr val="tx1"/>
              </a:buClr>
              <a:buChar char="•"/>
              <a:defRPr sz="2400">
                <a:solidFill>
                  <a:srgbClr val="000099"/>
                </a:solidFill>
                <a:latin typeface="Arial" panose="020B0604020202020204" pitchFamily="34" charset="0"/>
              </a:defRPr>
            </a:lvl3pPr>
            <a:lvl4pPr marL="1600200" indent="-228600">
              <a:spcBef>
                <a:spcPct val="20000"/>
              </a:spcBef>
              <a:buChar char="–"/>
              <a:defRPr sz="2000">
                <a:solidFill>
                  <a:srgbClr val="000099"/>
                </a:solidFill>
                <a:latin typeface="Arial" panose="020B0604020202020204" pitchFamily="34" charset="0"/>
              </a:defRPr>
            </a:lvl4pPr>
            <a:lvl5pPr marL="2057400" indent="-228600">
              <a:spcBef>
                <a:spcPct val="20000"/>
              </a:spcBef>
              <a:buChar char="»"/>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99"/>
                </a:solidFill>
                <a:latin typeface="Arial" panose="020B0604020202020204" pitchFamily="34" charset="0"/>
              </a:defRPr>
            </a:lvl9pPr>
          </a:lstStyle>
          <a:p>
            <a:pPr marL="0" marR="0" lvl="0" indent="0" algn="just" defTabSz="457200" rtl="0" eaLnBrk="1" fontAlgn="auto" latinLnBrk="0" hangingPunct="1">
              <a:lnSpc>
                <a:spcPct val="150000"/>
              </a:lnSpc>
              <a:spcBef>
                <a:spcPct val="0"/>
              </a:spcBef>
              <a:spcAft>
                <a:spcPts val="0"/>
              </a:spcAft>
              <a:buClrTx/>
              <a:buSzTx/>
              <a:buFontTx/>
              <a:buNone/>
              <a:tabLst/>
              <a:defRPr/>
            </a:pPr>
            <a:r>
              <a:rPr kumimoji="0" lang="en-US" altLang="en-US" sz="27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Palatino Linotype" panose="02040502050505030304" pitchFamily="18" charset="0"/>
                <a:ea typeface="+mn-ea"/>
                <a:cs typeface="+mn-cs"/>
              </a:rPr>
              <a:t>Lập biểu đồ ER cho bài toán quản lý lịch dạy học sau:</a:t>
            </a:r>
          </a:p>
          <a:p>
            <a:pPr marL="0" marR="0" lvl="0" indent="0" algn="just" defTabSz="457200" rtl="0" eaLnBrk="1" fontAlgn="auto" latinLnBrk="0" hangingPunct="1">
              <a:lnSpc>
                <a:spcPct val="150000"/>
              </a:lnSpc>
              <a:spcBef>
                <a:spcPct val="0"/>
              </a:spcBef>
              <a:spcAft>
                <a:spcPts val="0"/>
              </a:spcAft>
              <a:buClrTx/>
              <a:buSzTx/>
              <a:buFontTx/>
              <a:buNone/>
              <a:tabLst/>
              <a:defRPr/>
            </a:pPr>
            <a:r>
              <a:rPr kumimoji="0" lang="en-US" altLang="en-US" sz="27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	Mỗi giáo viên có 1 mã số giáo viên duy nhất, mỗi mã giáo viên xác định các thông tin: họ tên giáo viên, số điện thoại liên lạc. Mỗi giáo viên có thể dạy nhiều môn cho nhiều khoa nhưng chỉ thuộc sự quản lý hành chính của 1 khoa nào đó.</a:t>
            </a:r>
          </a:p>
          <a:p>
            <a:pPr marL="0" marR="0" lvl="0" indent="0" algn="just" defTabSz="457200" rtl="0" eaLnBrk="1" fontAlgn="auto" latinLnBrk="0" hangingPunct="1">
              <a:lnSpc>
                <a:spcPct val="150000"/>
              </a:lnSpc>
              <a:spcBef>
                <a:spcPct val="0"/>
              </a:spcBef>
              <a:spcAft>
                <a:spcPts val="0"/>
              </a:spcAft>
              <a:buClrTx/>
              <a:buSzTx/>
              <a:buFontTx/>
              <a:buNone/>
              <a:tabLst/>
              <a:defRPr/>
            </a:pPr>
            <a:r>
              <a:rPr kumimoji="0" lang="en-US" altLang="en-US" sz="27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	Mỗi môn học có 1 mã môn học duy nhất, mã môn học cho biết tên môn học. Ứng với mỗi lớp thì mỗi môn học chỉ được phân cho 1 giáo viên.</a:t>
            </a:r>
          </a:p>
          <a:p>
            <a:pPr marL="0" marR="0" lvl="0" indent="0" algn="just" defTabSz="457200" rtl="0" eaLnBrk="1" fontAlgn="auto" latinLnBrk="0" hangingPunct="1">
              <a:lnSpc>
                <a:spcPct val="150000"/>
              </a:lnSpc>
              <a:spcBef>
                <a:spcPct val="0"/>
              </a:spcBef>
              <a:spcAft>
                <a:spcPts val="0"/>
              </a:spcAft>
              <a:buClrTx/>
              <a:buSzTx/>
              <a:buFontTx/>
              <a:buNone/>
              <a:tabLst/>
              <a:defRPr/>
            </a:pPr>
            <a:r>
              <a:rPr kumimoji="0" lang="en-US" altLang="en-US" sz="27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	Mỗi phòng học có 1 số phòng học (Số phòng), mỗi phòng có 1 chức năng, chẳng hạn như phòng lý thuyết, phòng thực hành tin, phòng lab, phòng thí nghiệm vật lý, …</a:t>
            </a:r>
          </a:p>
        </p:txBody>
      </p:sp>
    </p:spTree>
    <p:extLst>
      <p:ext uri="{BB962C8B-B14F-4D97-AF65-F5344CB8AC3E}">
        <p14:creationId xmlns:p14="http://schemas.microsoft.com/office/powerpoint/2010/main" val="1523291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3">
            <a:extLst>
              <a:ext uri="{FF2B5EF4-FFF2-40B4-BE49-F238E27FC236}">
                <a16:creationId xmlns:a16="http://schemas.microsoft.com/office/drawing/2014/main" id="{5EE66060-DF54-4190-8041-96223717F84B}"/>
              </a:ext>
            </a:extLst>
          </p:cNvPr>
          <p:cNvSpPr>
            <a:spLocks noChangeArrowheads="1"/>
          </p:cNvSpPr>
          <p:nvPr/>
        </p:nvSpPr>
        <p:spPr bwMode="auto">
          <a:xfrm>
            <a:off x="95692" y="-100123"/>
            <a:ext cx="11600121" cy="6505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2800">
                <a:solidFill>
                  <a:srgbClr val="000099"/>
                </a:solidFill>
                <a:latin typeface="Verdana" panose="020B0604030504040204" pitchFamily="34" charset="0"/>
              </a:defRPr>
            </a:lvl1pPr>
            <a:lvl2pPr marL="742950" indent="-285750">
              <a:spcBef>
                <a:spcPct val="20000"/>
              </a:spcBef>
              <a:buClr>
                <a:schemeClr val="accent1"/>
              </a:buClr>
              <a:buFont typeface="Wingdings" panose="05000000000000000000" pitchFamily="2" charset="2"/>
              <a:buChar char="§"/>
              <a:defRPr sz="2800">
                <a:solidFill>
                  <a:srgbClr val="000099"/>
                </a:solidFill>
                <a:latin typeface="Arial" panose="020B0604020202020204" pitchFamily="34" charset="0"/>
              </a:defRPr>
            </a:lvl2pPr>
            <a:lvl3pPr marL="1143000" indent="-228600">
              <a:spcBef>
                <a:spcPct val="20000"/>
              </a:spcBef>
              <a:buClr>
                <a:schemeClr val="tx1"/>
              </a:buClr>
              <a:buChar char="•"/>
              <a:defRPr sz="2400">
                <a:solidFill>
                  <a:srgbClr val="000099"/>
                </a:solidFill>
                <a:latin typeface="Arial" panose="020B0604020202020204" pitchFamily="34" charset="0"/>
              </a:defRPr>
            </a:lvl3pPr>
            <a:lvl4pPr marL="1600200" indent="-228600">
              <a:spcBef>
                <a:spcPct val="20000"/>
              </a:spcBef>
              <a:buChar char="–"/>
              <a:defRPr sz="2000">
                <a:solidFill>
                  <a:srgbClr val="000099"/>
                </a:solidFill>
                <a:latin typeface="Arial" panose="020B0604020202020204" pitchFamily="34" charset="0"/>
              </a:defRPr>
            </a:lvl4pPr>
            <a:lvl5pPr marL="2057400" indent="-228600">
              <a:spcBef>
                <a:spcPct val="20000"/>
              </a:spcBef>
              <a:buChar char="»"/>
              <a:defRPr sz="2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2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2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2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2000">
                <a:solidFill>
                  <a:srgbClr val="000099"/>
                </a:solidFill>
                <a:latin typeface="Arial" panose="020B0604020202020204" pitchFamily="34" charset="0"/>
              </a:defRPr>
            </a:lvl9pPr>
          </a:lstStyle>
          <a:p>
            <a:pPr marL="0" marR="0" lvl="0" indent="0" algn="just" defTabSz="457200" rtl="0" eaLnBrk="1" fontAlgn="auto" latinLnBrk="0" hangingPunct="1">
              <a:lnSpc>
                <a:spcPct val="150000"/>
              </a:lnSpc>
              <a:spcBef>
                <a:spcPct val="0"/>
              </a:spcBef>
              <a:spcAft>
                <a:spcPts val="0"/>
              </a:spcAft>
              <a:buClrTx/>
              <a:buSzTx/>
              <a:buFont typeface="Wingdings" panose="05000000000000000000" pitchFamily="2" charset="2"/>
              <a:buNone/>
              <a:tabLst/>
              <a:defRPr/>
            </a:pPr>
            <a:r>
              <a:rPr kumimoji="0" lang="en-US" altLang="en-US" sz="28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	</a:t>
            </a:r>
            <a:r>
              <a:rPr kumimoji="0" lang="vi-VN" altLang="en-US" sz="28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Mỗi khoa có 1 mã khoa duy nhất, mã khoa cho biết tên khoa, số điện thoại của khoa</a:t>
            </a:r>
            <a:endParaRPr kumimoji="0" lang="en-US" altLang="en-US" sz="28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endParaRPr>
          </a:p>
          <a:p>
            <a:pPr marL="0" marR="0" lvl="0" indent="0" algn="just" defTabSz="457200" rtl="0" eaLnBrk="1" fontAlgn="auto" latinLnBrk="0" hangingPunct="1">
              <a:lnSpc>
                <a:spcPct val="150000"/>
              </a:lnSpc>
              <a:spcBef>
                <a:spcPct val="0"/>
              </a:spcBef>
              <a:spcAft>
                <a:spcPts val="0"/>
              </a:spcAft>
              <a:buClrTx/>
              <a:buSzTx/>
              <a:buFont typeface="Wingdings" panose="05000000000000000000" pitchFamily="2" charset="2"/>
              <a:buNone/>
              <a:tabLst/>
              <a:defRPr/>
            </a:pPr>
            <a:r>
              <a:rPr kumimoji="0" lang="vi-VN" altLang="en-US" sz="28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	Mỗi lớp có 1 mã lớp duy nhất, mỗi lớp có 1 tên lớp, sĩ số lớp. Mỗi lớp có thể học nhiều môn của nhiều khoa nhưng chỉ thuộc sự quản lý hành chính của 1 khoa nào đó.</a:t>
            </a:r>
            <a:endParaRPr kumimoji="0" lang="en-US" altLang="en-US" sz="28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endParaRPr>
          </a:p>
          <a:p>
            <a:pPr marL="0" marR="0" lvl="0" indent="0" algn="just" defTabSz="457200" rtl="0" eaLnBrk="1" fontAlgn="auto" latinLnBrk="0" hangingPunct="1">
              <a:lnSpc>
                <a:spcPct val="150000"/>
              </a:lnSpc>
              <a:spcBef>
                <a:spcPct val="0"/>
              </a:spcBef>
              <a:spcAft>
                <a:spcPts val="0"/>
              </a:spcAft>
              <a:buClrTx/>
              <a:buSzTx/>
              <a:buFont typeface="Wingdings" panose="05000000000000000000" pitchFamily="2" charset="2"/>
              <a:buNone/>
              <a:tabLst/>
              <a:defRPr/>
            </a:pPr>
            <a:r>
              <a:rPr kumimoji="0" lang="vi-VN" altLang="en-US" sz="28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	Hàng tuần mỗi giáo viên phải lập lịch báo giảng cho biết giáo viên đó sẽ dạy những lớp nào, ngày nào, môn gì, phòng nào, từ tiết nào đến tiết nào, tên bài dạy, ghi  chú về tiết dạy này, .đây là giờ dạy lý thuyết hay thực hành. Nếu “lý thuyết = 1” thì đó là giờ lý thuyết còn nếu “Lý thuyết = 0 ” thì đó là giờ thực hành.</a:t>
            </a:r>
            <a:endParaRPr kumimoji="0" lang="en-US" altLang="en-US" sz="28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endParaRPr>
          </a:p>
        </p:txBody>
      </p:sp>
    </p:spTree>
    <p:extLst>
      <p:ext uri="{BB962C8B-B14F-4D97-AF65-F5344CB8AC3E}">
        <p14:creationId xmlns:p14="http://schemas.microsoft.com/office/powerpoint/2010/main" val="3832705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4B1762-9251-4ADB-B97F-D258D423FD6E}"/>
              </a:ext>
            </a:extLst>
          </p:cNvPr>
          <p:cNvSpPr/>
          <p:nvPr/>
        </p:nvSpPr>
        <p:spPr>
          <a:xfrm>
            <a:off x="2492070" y="111791"/>
            <a:ext cx="5605894" cy="461665"/>
          </a:xfrm>
          <a:prstGeom prst="rect">
            <a:avLst/>
          </a:prstGeom>
        </p:spPr>
        <p:txBody>
          <a:bodyPr wrap="none">
            <a:spAutoFit/>
          </a:bodyPr>
          <a:lstStyle/>
          <a:p>
            <a:pPr marL="0" marR="0" lvl="0" indent="0" algn="ctr" defTabSz="457200" rtl="0" eaLnBrk="1" fontAlgn="auto" latinLnBrk="0" hangingPunct="1">
              <a:lnSpc>
                <a:spcPct val="100000"/>
              </a:lnSpc>
              <a:spcBef>
                <a:spcPts val="300"/>
              </a:spcBef>
              <a:spcAft>
                <a:spcPts val="300"/>
              </a:spcAft>
              <a:buClrTx/>
              <a:buSzTx/>
              <a:buFontTx/>
              <a:buNone/>
              <a:tabLst/>
              <a:defRPr/>
            </a:pPr>
            <a:r>
              <a:rPr kumimoji="0" lang="fr-FR" sz="2400" b="1" i="0" u="none" strike="noStrike" kern="1200" cap="none" spc="5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PHẦN II: BÀI TẬP ĐẠI SỐ QUAN HỆ</a:t>
            </a:r>
            <a:endParaRPr kumimoji="0" lang="en-US" sz="2400" b="0" i="0" u="none" strike="noStrike" kern="1200" cap="none" spc="50" normalizeH="0" baseline="0" noProof="0" dirty="0">
              <a:ln>
                <a:noFill/>
              </a:ln>
              <a:solidFill>
                <a:srgbClr val="000000"/>
              </a:solidFill>
              <a:effectLst/>
              <a:uLnTx/>
              <a:uFillTx/>
              <a:latin typeface="Garamond" panose="02020404030301010803" pitchFamily="18" charset="0"/>
              <a:ea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60445493-FA2C-4021-9766-39CE4A684077}"/>
              </a:ext>
            </a:extLst>
          </p:cNvPr>
          <p:cNvSpPr/>
          <p:nvPr/>
        </p:nvSpPr>
        <p:spPr>
          <a:xfrm>
            <a:off x="267741" y="832933"/>
            <a:ext cx="6075702"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2800" b="1"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Bài 1.</a:t>
            </a:r>
            <a:r>
              <a:rPr kumimoji="0" lang="pt-BR" sz="28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	Cho hai quan hệ r và s sau đây:</a:t>
            </a:r>
            <a:endParaRPr kumimoji="0" lang="en-US" sz="28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endParaRPr>
          </a:p>
        </p:txBody>
      </p:sp>
      <p:graphicFrame>
        <p:nvGraphicFramePr>
          <p:cNvPr id="14" name="Table 13">
            <a:extLst>
              <a:ext uri="{FF2B5EF4-FFF2-40B4-BE49-F238E27FC236}">
                <a16:creationId xmlns:a16="http://schemas.microsoft.com/office/drawing/2014/main" id="{209401EC-E826-4E31-8224-AFF81DB780B9}"/>
              </a:ext>
            </a:extLst>
          </p:cNvPr>
          <p:cNvGraphicFramePr>
            <a:graphicFrameLocks noGrp="1"/>
          </p:cNvGraphicFramePr>
          <p:nvPr/>
        </p:nvGraphicFramePr>
        <p:xfrm>
          <a:off x="1214034" y="1722120"/>
          <a:ext cx="4080983" cy="3413760"/>
        </p:xfrm>
        <a:graphic>
          <a:graphicData uri="http://schemas.openxmlformats.org/drawingml/2006/table">
            <a:tbl>
              <a:tblPr firstCol="1" lastRow="1">
                <a:tableStyleId>{ED083AE6-46FA-4A59-8FB0-9F97EB10719F}</a:tableStyleId>
              </a:tblPr>
              <a:tblGrid>
                <a:gridCol w="1019928">
                  <a:extLst>
                    <a:ext uri="{9D8B030D-6E8A-4147-A177-3AD203B41FA5}">
                      <a16:colId xmlns:a16="http://schemas.microsoft.com/office/drawing/2014/main" val="2503895067"/>
                    </a:ext>
                  </a:extLst>
                </a:gridCol>
                <a:gridCol w="1019928">
                  <a:extLst>
                    <a:ext uri="{9D8B030D-6E8A-4147-A177-3AD203B41FA5}">
                      <a16:colId xmlns:a16="http://schemas.microsoft.com/office/drawing/2014/main" val="2806337369"/>
                    </a:ext>
                  </a:extLst>
                </a:gridCol>
                <a:gridCol w="1019928">
                  <a:extLst>
                    <a:ext uri="{9D8B030D-6E8A-4147-A177-3AD203B41FA5}">
                      <a16:colId xmlns:a16="http://schemas.microsoft.com/office/drawing/2014/main" val="4100763258"/>
                    </a:ext>
                  </a:extLst>
                </a:gridCol>
                <a:gridCol w="1021199">
                  <a:extLst>
                    <a:ext uri="{9D8B030D-6E8A-4147-A177-3AD203B41FA5}">
                      <a16:colId xmlns:a16="http://schemas.microsoft.com/office/drawing/2014/main" val="4153615112"/>
                    </a:ext>
                  </a:extLst>
                </a:gridCol>
              </a:tblGrid>
              <a:tr h="332381">
                <a:tc>
                  <a:txBody>
                    <a:bodyPr/>
                    <a:lstStyle/>
                    <a:p>
                      <a:pPr algn="ctr">
                        <a:spcAft>
                          <a:spcPts val="0"/>
                        </a:spcAft>
                      </a:pPr>
                      <a:r>
                        <a:rPr lang="fr-FR" sz="3200" b="1" spc="50" dirty="0">
                          <a:solidFill>
                            <a:srgbClr val="FFFF00"/>
                          </a:solidFill>
                          <a:effectLst/>
                          <a:latin typeface="Palatino Linotype" panose="02040502050505030304" pitchFamily="18" charset="0"/>
                        </a:rPr>
                        <a:t>A</a:t>
                      </a:r>
                      <a:endParaRPr lang="en-US" sz="3200" b="1" spc="50" dirty="0">
                        <a:solidFill>
                          <a:srgbClr val="FFFF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solidFill>
                  </a:tcPr>
                </a:tc>
                <a:tc>
                  <a:txBody>
                    <a:bodyPr/>
                    <a:lstStyle/>
                    <a:p>
                      <a:pPr algn="ctr">
                        <a:spcAft>
                          <a:spcPts val="0"/>
                        </a:spcAft>
                      </a:pPr>
                      <a:r>
                        <a:rPr lang="fr-FR" sz="3200" b="1" spc="50" dirty="0">
                          <a:solidFill>
                            <a:srgbClr val="FFFF00"/>
                          </a:solidFill>
                          <a:effectLst/>
                          <a:latin typeface="Palatino Linotype" panose="02040502050505030304" pitchFamily="18" charset="0"/>
                        </a:rPr>
                        <a:t>B</a:t>
                      </a:r>
                      <a:endParaRPr lang="en-US" sz="3200" b="1" spc="50" dirty="0">
                        <a:solidFill>
                          <a:srgbClr val="FFFF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solidFill>
                  </a:tcPr>
                </a:tc>
                <a:tc>
                  <a:txBody>
                    <a:bodyPr/>
                    <a:lstStyle/>
                    <a:p>
                      <a:pPr algn="ctr">
                        <a:spcAft>
                          <a:spcPts val="0"/>
                        </a:spcAft>
                      </a:pPr>
                      <a:r>
                        <a:rPr lang="fr-FR" sz="3200" b="1" spc="50" dirty="0">
                          <a:solidFill>
                            <a:srgbClr val="FFFF00"/>
                          </a:solidFill>
                          <a:effectLst/>
                          <a:latin typeface="Palatino Linotype" panose="02040502050505030304" pitchFamily="18" charset="0"/>
                        </a:rPr>
                        <a:t>C</a:t>
                      </a:r>
                      <a:endParaRPr lang="en-US" sz="3200" b="1" spc="50" dirty="0">
                        <a:solidFill>
                          <a:srgbClr val="FFFF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solidFill>
                  </a:tcPr>
                </a:tc>
                <a:tc>
                  <a:txBody>
                    <a:bodyPr/>
                    <a:lstStyle/>
                    <a:p>
                      <a:pPr algn="ctr">
                        <a:spcAft>
                          <a:spcPts val="0"/>
                        </a:spcAft>
                      </a:pPr>
                      <a:r>
                        <a:rPr lang="fr-FR" sz="3200" b="1" spc="50" dirty="0">
                          <a:solidFill>
                            <a:srgbClr val="FFFF00"/>
                          </a:solidFill>
                          <a:effectLst/>
                          <a:latin typeface="Palatino Linotype" panose="02040502050505030304" pitchFamily="18" charset="0"/>
                        </a:rPr>
                        <a:t>D</a:t>
                      </a:r>
                      <a:endParaRPr lang="en-US" sz="3200" b="1" spc="50" dirty="0">
                        <a:solidFill>
                          <a:srgbClr val="FFFF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solidFill>
                  </a:tcPr>
                </a:tc>
                <a:extLst>
                  <a:ext uri="{0D108BD9-81ED-4DB2-BD59-A6C34878D82A}">
                    <a16:rowId xmlns:a16="http://schemas.microsoft.com/office/drawing/2014/main" val="231367935"/>
                  </a:ext>
                </a:extLst>
              </a:tr>
              <a:tr h="332381">
                <a:tc>
                  <a:txBody>
                    <a:bodyPr/>
                    <a:lstStyle/>
                    <a:p>
                      <a:pPr algn="ctr">
                        <a:spcAft>
                          <a:spcPts val="0"/>
                        </a:spcAft>
                      </a:pPr>
                      <a:r>
                        <a:rPr lang="fr-FR" sz="3200" b="0" spc="50" dirty="0">
                          <a:effectLst/>
                          <a:latin typeface="Palatino Linotype" panose="02040502050505030304" pitchFamily="18" charset="0"/>
                        </a:rPr>
                        <a:t>2</a:t>
                      </a:r>
                      <a:endParaRPr lang="en-US" sz="3200" b="0" spc="50" dirty="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latin typeface="Palatino Linotype" panose="02040502050505030304" pitchFamily="18" charset="0"/>
                        </a:rPr>
                        <a:t>3</a:t>
                      </a:r>
                      <a:endParaRPr lang="en-US" sz="3200" spc="50" dirty="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latin typeface="Palatino Linotype" panose="02040502050505030304" pitchFamily="18" charset="0"/>
                        </a:rPr>
                        <a:t>1</a:t>
                      </a:r>
                      <a:endParaRPr lang="en-US" sz="3200" spc="50" dirty="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a:effectLst/>
                          <a:latin typeface="Palatino Linotype" panose="02040502050505030304" pitchFamily="18" charset="0"/>
                        </a:rPr>
                        <a:t>1</a:t>
                      </a:r>
                      <a:endParaRPr lang="en-US" sz="3200" spc="5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29625030"/>
                  </a:ext>
                </a:extLst>
              </a:tr>
              <a:tr h="332381">
                <a:tc>
                  <a:txBody>
                    <a:bodyPr/>
                    <a:lstStyle/>
                    <a:p>
                      <a:pPr algn="ctr">
                        <a:spcAft>
                          <a:spcPts val="0"/>
                        </a:spcAft>
                      </a:pPr>
                      <a:r>
                        <a:rPr lang="fr-FR" sz="3200" b="0" spc="50" dirty="0">
                          <a:effectLst/>
                          <a:latin typeface="Palatino Linotype" panose="02040502050505030304" pitchFamily="18" charset="0"/>
                        </a:rPr>
                        <a:t>1</a:t>
                      </a:r>
                      <a:endParaRPr lang="en-US" sz="3200" b="0" spc="50" dirty="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latin typeface="Palatino Linotype" panose="02040502050505030304" pitchFamily="18" charset="0"/>
                        </a:rPr>
                        <a:t>2</a:t>
                      </a:r>
                      <a:endParaRPr lang="en-US" sz="3200" spc="50" dirty="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latin typeface="Palatino Linotype" panose="02040502050505030304" pitchFamily="18" charset="0"/>
                        </a:rPr>
                        <a:t>2</a:t>
                      </a:r>
                      <a:endParaRPr lang="en-US" sz="3200" spc="50" dirty="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a:effectLst/>
                          <a:latin typeface="Palatino Linotype" panose="02040502050505030304" pitchFamily="18" charset="0"/>
                        </a:rPr>
                        <a:t>3</a:t>
                      </a:r>
                      <a:endParaRPr lang="en-US" sz="3200" spc="5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93949942"/>
                  </a:ext>
                </a:extLst>
              </a:tr>
              <a:tr h="332381">
                <a:tc>
                  <a:txBody>
                    <a:bodyPr/>
                    <a:lstStyle/>
                    <a:p>
                      <a:pPr algn="ctr">
                        <a:spcAft>
                          <a:spcPts val="0"/>
                        </a:spcAft>
                      </a:pPr>
                      <a:r>
                        <a:rPr lang="fr-FR" sz="3200" b="0" spc="50" dirty="0">
                          <a:effectLst/>
                          <a:latin typeface="Palatino Linotype" panose="02040502050505030304" pitchFamily="18" charset="0"/>
                        </a:rPr>
                        <a:t>1</a:t>
                      </a:r>
                      <a:endParaRPr lang="en-US" sz="3200" b="0" spc="50" dirty="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latin typeface="Palatino Linotype" panose="02040502050505030304" pitchFamily="18" charset="0"/>
                        </a:rPr>
                        <a:t>1</a:t>
                      </a:r>
                      <a:endParaRPr lang="en-US" sz="3200" spc="50" dirty="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latin typeface="Palatino Linotype" panose="02040502050505030304" pitchFamily="18" charset="0"/>
                        </a:rPr>
                        <a:t>2</a:t>
                      </a:r>
                      <a:endParaRPr lang="en-US" sz="3200" spc="50" dirty="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a:effectLst/>
                          <a:latin typeface="Palatino Linotype" panose="02040502050505030304" pitchFamily="18" charset="0"/>
                        </a:rPr>
                        <a:t>1</a:t>
                      </a:r>
                      <a:endParaRPr lang="en-US" sz="3200" spc="5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2953616"/>
                  </a:ext>
                </a:extLst>
              </a:tr>
              <a:tr h="332381">
                <a:tc>
                  <a:txBody>
                    <a:bodyPr/>
                    <a:lstStyle/>
                    <a:p>
                      <a:pPr algn="ctr">
                        <a:spcAft>
                          <a:spcPts val="0"/>
                        </a:spcAft>
                      </a:pPr>
                      <a:r>
                        <a:rPr lang="fr-FR" sz="3200" b="0" spc="50" dirty="0">
                          <a:effectLst/>
                          <a:latin typeface="Palatino Linotype" panose="02040502050505030304" pitchFamily="18" charset="0"/>
                        </a:rPr>
                        <a:t>1</a:t>
                      </a:r>
                      <a:endParaRPr lang="en-US" sz="3200" b="0" spc="50" dirty="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a:effectLst/>
                          <a:latin typeface="Palatino Linotype" panose="02040502050505030304" pitchFamily="18" charset="0"/>
                        </a:rPr>
                        <a:t>2</a:t>
                      </a:r>
                      <a:endParaRPr lang="en-US" sz="3200" spc="5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latin typeface="Palatino Linotype" panose="02040502050505030304" pitchFamily="18" charset="0"/>
                        </a:rPr>
                        <a:t>1</a:t>
                      </a:r>
                      <a:endParaRPr lang="en-US" sz="3200" spc="50" dirty="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a:effectLst/>
                          <a:latin typeface="Palatino Linotype" panose="02040502050505030304" pitchFamily="18" charset="0"/>
                        </a:rPr>
                        <a:t>1</a:t>
                      </a:r>
                      <a:endParaRPr lang="en-US" sz="3200" spc="5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99590138"/>
                  </a:ext>
                </a:extLst>
              </a:tr>
              <a:tr h="332381">
                <a:tc>
                  <a:txBody>
                    <a:bodyPr/>
                    <a:lstStyle/>
                    <a:p>
                      <a:pPr algn="ctr">
                        <a:spcAft>
                          <a:spcPts val="0"/>
                        </a:spcAft>
                      </a:pPr>
                      <a:r>
                        <a:rPr lang="fr-FR" sz="3200" b="0" spc="50" dirty="0">
                          <a:effectLst/>
                          <a:latin typeface="Palatino Linotype" panose="02040502050505030304" pitchFamily="18" charset="0"/>
                        </a:rPr>
                        <a:t>2</a:t>
                      </a:r>
                      <a:endParaRPr lang="en-US" sz="3200" b="0" spc="50" dirty="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a:effectLst/>
                          <a:latin typeface="Palatino Linotype" panose="02040502050505030304" pitchFamily="18" charset="0"/>
                        </a:rPr>
                        <a:t>3</a:t>
                      </a:r>
                      <a:endParaRPr lang="en-US" sz="3200" spc="5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a:effectLst/>
                          <a:latin typeface="Palatino Linotype" panose="02040502050505030304" pitchFamily="18" charset="0"/>
                        </a:rPr>
                        <a:t>2</a:t>
                      </a:r>
                      <a:endParaRPr lang="en-US" sz="3200" spc="5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latin typeface="Palatino Linotype" panose="02040502050505030304" pitchFamily="18" charset="0"/>
                        </a:rPr>
                        <a:t>3</a:t>
                      </a:r>
                      <a:endParaRPr lang="en-US" sz="3200" spc="50" dirty="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5682612"/>
                  </a:ext>
                </a:extLst>
              </a:tr>
              <a:tr h="332381">
                <a:tc gridSpan="4">
                  <a:txBody>
                    <a:bodyPr/>
                    <a:lstStyle/>
                    <a:p>
                      <a:pPr algn="ctr">
                        <a:spcAft>
                          <a:spcPts val="0"/>
                        </a:spcAft>
                      </a:pPr>
                      <a:r>
                        <a:rPr lang="fr-FR" sz="3200" spc="50" dirty="0">
                          <a:effectLst/>
                          <a:latin typeface="Palatino Linotype" panose="02040502050505030304" pitchFamily="18" charset="0"/>
                        </a:rPr>
                        <a:t>Quan hệ r</a:t>
                      </a:r>
                      <a:endParaRPr lang="en-US" sz="3200" spc="50" dirty="0">
                        <a:solidFill>
                          <a:srgbClr val="00206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63745443"/>
                  </a:ext>
                </a:extLst>
              </a:tr>
            </a:tbl>
          </a:graphicData>
        </a:graphic>
      </p:graphicFrame>
      <p:graphicFrame>
        <p:nvGraphicFramePr>
          <p:cNvPr id="16" name="Table 15">
            <a:extLst>
              <a:ext uri="{FF2B5EF4-FFF2-40B4-BE49-F238E27FC236}">
                <a16:creationId xmlns:a16="http://schemas.microsoft.com/office/drawing/2014/main" id="{3A04D536-7630-4191-A42B-3AD66697C289}"/>
              </a:ext>
            </a:extLst>
          </p:cNvPr>
          <p:cNvGraphicFramePr>
            <a:graphicFrameLocks noGrp="1"/>
          </p:cNvGraphicFramePr>
          <p:nvPr/>
        </p:nvGraphicFramePr>
        <p:xfrm>
          <a:off x="6096000" y="1722120"/>
          <a:ext cx="3962400" cy="3413760"/>
        </p:xfrm>
        <a:graphic>
          <a:graphicData uri="http://schemas.openxmlformats.org/drawingml/2006/table">
            <a:tbl>
              <a:tblPr firstRow="1" firstCol="1" lastRow="1">
                <a:tableStyleId>{BDBED569-4797-4DF1-A0F4-6AAB3CD982D8}</a:tableStyleId>
              </a:tblPr>
              <a:tblGrid>
                <a:gridCol w="1320800">
                  <a:extLst>
                    <a:ext uri="{9D8B030D-6E8A-4147-A177-3AD203B41FA5}">
                      <a16:colId xmlns:a16="http://schemas.microsoft.com/office/drawing/2014/main" val="710881166"/>
                    </a:ext>
                  </a:extLst>
                </a:gridCol>
                <a:gridCol w="1320800">
                  <a:extLst>
                    <a:ext uri="{9D8B030D-6E8A-4147-A177-3AD203B41FA5}">
                      <a16:colId xmlns:a16="http://schemas.microsoft.com/office/drawing/2014/main" val="3937372112"/>
                    </a:ext>
                  </a:extLst>
                </a:gridCol>
                <a:gridCol w="1320800">
                  <a:extLst>
                    <a:ext uri="{9D8B030D-6E8A-4147-A177-3AD203B41FA5}">
                      <a16:colId xmlns:a16="http://schemas.microsoft.com/office/drawing/2014/main" val="2808061939"/>
                    </a:ext>
                  </a:extLst>
                </a:gridCol>
              </a:tblGrid>
              <a:tr h="336120">
                <a:tc>
                  <a:txBody>
                    <a:bodyPr/>
                    <a:lstStyle/>
                    <a:p>
                      <a:pPr algn="ctr">
                        <a:spcAft>
                          <a:spcPts val="0"/>
                        </a:spcAft>
                      </a:pPr>
                      <a:r>
                        <a:rPr lang="fr-FR" sz="3200" spc="50" dirty="0">
                          <a:solidFill>
                            <a:srgbClr val="FFFF00"/>
                          </a:solidFill>
                          <a:effectLst/>
                          <a:latin typeface="Palatino Linotype" panose="02040502050505030304" pitchFamily="18" charset="0"/>
                        </a:rPr>
                        <a:t>A</a:t>
                      </a:r>
                      <a:endParaRPr lang="en-US" sz="3200" spc="50" dirty="0">
                        <a:solidFill>
                          <a:srgbClr val="FFFF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solidFill>
                  </a:tcPr>
                </a:tc>
                <a:tc>
                  <a:txBody>
                    <a:bodyPr/>
                    <a:lstStyle/>
                    <a:p>
                      <a:pPr algn="ctr">
                        <a:spcAft>
                          <a:spcPts val="0"/>
                        </a:spcAft>
                      </a:pPr>
                      <a:r>
                        <a:rPr lang="fr-FR" sz="3200" spc="50" dirty="0">
                          <a:solidFill>
                            <a:srgbClr val="FFFF00"/>
                          </a:solidFill>
                          <a:effectLst/>
                          <a:latin typeface="Palatino Linotype" panose="02040502050505030304" pitchFamily="18" charset="0"/>
                        </a:rPr>
                        <a:t>B</a:t>
                      </a:r>
                      <a:endParaRPr lang="en-US" sz="3200" spc="50" dirty="0">
                        <a:solidFill>
                          <a:srgbClr val="FFFF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solidFill>
                  </a:tcPr>
                </a:tc>
                <a:tc>
                  <a:txBody>
                    <a:bodyPr/>
                    <a:lstStyle/>
                    <a:p>
                      <a:pPr algn="ctr">
                        <a:spcAft>
                          <a:spcPts val="0"/>
                        </a:spcAft>
                      </a:pPr>
                      <a:r>
                        <a:rPr lang="fr-FR" sz="3200" spc="50" dirty="0">
                          <a:solidFill>
                            <a:srgbClr val="FFFF00"/>
                          </a:solidFill>
                          <a:effectLst/>
                          <a:latin typeface="Palatino Linotype" panose="02040502050505030304" pitchFamily="18" charset="0"/>
                        </a:rPr>
                        <a:t>C</a:t>
                      </a:r>
                      <a:endParaRPr lang="en-US" sz="3200" spc="50" dirty="0">
                        <a:solidFill>
                          <a:srgbClr val="FFFF00"/>
                        </a:solidFill>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solidFill>
                  </a:tcPr>
                </a:tc>
                <a:extLst>
                  <a:ext uri="{0D108BD9-81ED-4DB2-BD59-A6C34878D82A}">
                    <a16:rowId xmlns:a16="http://schemas.microsoft.com/office/drawing/2014/main" val="3542702964"/>
                  </a:ext>
                </a:extLst>
              </a:tr>
              <a:tr h="336120">
                <a:tc>
                  <a:txBody>
                    <a:bodyPr/>
                    <a:lstStyle/>
                    <a:p>
                      <a:pPr algn="ctr">
                        <a:spcAft>
                          <a:spcPts val="0"/>
                        </a:spcAft>
                      </a:pPr>
                      <a:r>
                        <a:rPr lang="fr-FR" sz="3200" b="0" spc="50" dirty="0">
                          <a:effectLst/>
                          <a:latin typeface="Palatino Linotype" panose="02040502050505030304" pitchFamily="18" charset="0"/>
                        </a:rPr>
                        <a:t>1</a:t>
                      </a:r>
                      <a:endParaRPr lang="en-US" sz="3200" b="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latin typeface="Palatino Linotype" panose="02040502050505030304" pitchFamily="18" charset="0"/>
                        </a:rPr>
                        <a:t>1</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latin typeface="Palatino Linotype" panose="02040502050505030304" pitchFamily="18" charset="0"/>
                        </a:rPr>
                        <a:t>2</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03839745"/>
                  </a:ext>
                </a:extLst>
              </a:tr>
              <a:tr h="336120">
                <a:tc>
                  <a:txBody>
                    <a:bodyPr/>
                    <a:lstStyle/>
                    <a:p>
                      <a:pPr algn="ctr">
                        <a:spcAft>
                          <a:spcPts val="0"/>
                        </a:spcAft>
                      </a:pPr>
                      <a:r>
                        <a:rPr lang="fr-FR" sz="3200" b="0" spc="50">
                          <a:effectLst/>
                          <a:latin typeface="Palatino Linotype" panose="02040502050505030304" pitchFamily="18" charset="0"/>
                        </a:rPr>
                        <a:t>2</a:t>
                      </a:r>
                      <a:endParaRPr lang="en-US" sz="3200" b="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latin typeface="Palatino Linotype" panose="02040502050505030304" pitchFamily="18" charset="0"/>
                        </a:rPr>
                        <a:t>1</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a:effectLst/>
                          <a:latin typeface="Palatino Linotype" panose="02040502050505030304" pitchFamily="18" charset="0"/>
                        </a:rPr>
                        <a:t>2</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4116150"/>
                  </a:ext>
                </a:extLst>
              </a:tr>
              <a:tr h="336120">
                <a:tc>
                  <a:txBody>
                    <a:bodyPr/>
                    <a:lstStyle/>
                    <a:p>
                      <a:pPr algn="ctr">
                        <a:spcAft>
                          <a:spcPts val="0"/>
                        </a:spcAft>
                      </a:pPr>
                      <a:r>
                        <a:rPr lang="fr-FR" sz="3200" b="0" spc="50" dirty="0">
                          <a:effectLst/>
                          <a:latin typeface="Palatino Linotype" panose="02040502050505030304" pitchFamily="18" charset="0"/>
                        </a:rPr>
                        <a:t>2</a:t>
                      </a:r>
                      <a:endParaRPr lang="en-US" sz="3200" b="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latin typeface="Palatino Linotype" panose="02040502050505030304" pitchFamily="18" charset="0"/>
                        </a:rPr>
                        <a:t>3</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a:effectLst/>
                          <a:latin typeface="Palatino Linotype" panose="02040502050505030304" pitchFamily="18" charset="0"/>
                        </a:rPr>
                        <a:t>2</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30004739"/>
                  </a:ext>
                </a:extLst>
              </a:tr>
              <a:tr h="982185">
                <a:tc gridSpan="3">
                  <a:txBody>
                    <a:bodyPr/>
                    <a:lstStyle/>
                    <a:p>
                      <a:pPr algn="ctr">
                        <a:spcAft>
                          <a:spcPts val="0"/>
                        </a:spcAft>
                      </a:pPr>
                      <a:r>
                        <a:rPr lang="fr-FR" sz="3200" spc="50" dirty="0">
                          <a:effectLst/>
                          <a:latin typeface="Palatino Linotype" panose="02040502050505030304" pitchFamily="18" charset="0"/>
                        </a:rPr>
                        <a:t> </a:t>
                      </a:r>
                      <a:endParaRPr lang="en-US" sz="3200" spc="50" dirty="0">
                        <a:effectLst/>
                        <a:latin typeface="Palatino Linotype" panose="0204050205050503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fr-FR" sz="3200" spc="50" dirty="0">
                          <a:effectLst/>
                          <a:latin typeface="Palatino Linotype" panose="02040502050505030304" pitchFamily="18" charset="0"/>
                        </a:rPr>
                        <a:t> Quan hệ s</a:t>
                      </a:r>
                      <a:endParaRPr lang="en-US" sz="3200" spc="50" dirty="0">
                        <a:effectLst/>
                        <a:latin typeface="Palatino Linotype" panose="02040502050505030304" pitchFamily="18" charset="0"/>
                      </a:endParaRPr>
                    </a:p>
                    <a:p>
                      <a:pPr algn="ctr">
                        <a:spcAft>
                          <a:spcPts val="0"/>
                        </a:spcAft>
                      </a:pPr>
                      <a:r>
                        <a:rPr lang="fr-FR" sz="3200" spc="50" dirty="0">
                          <a:effectLst/>
                          <a:latin typeface="Palatino Linotype" panose="02040502050505030304" pitchFamily="18" charset="0"/>
                        </a:rPr>
                        <a:t> </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pPr algn="ctr">
                        <a:spcAft>
                          <a:spcPts val="0"/>
                        </a:spcAft>
                      </a:pPr>
                      <a:endParaRPr lang="en-US" sz="1200" spc="5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pPr algn="ctr">
                        <a:spcAft>
                          <a:spcPts val="0"/>
                        </a:spcAft>
                      </a:pPr>
                      <a:endParaRPr lang="en-US" sz="1200" spc="5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8659791"/>
                  </a:ext>
                </a:extLst>
              </a:tr>
            </a:tbl>
          </a:graphicData>
        </a:graphic>
      </p:graphicFrame>
    </p:spTree>
    <p:extLst>
      <p:ext uri="{BB962C8B-B14F-4D97-AF65-F5344CB8AC3E}">
        <p14:creationId xmlns:p14="http://schemas.microsoft.com/office/powerpoint/2010/main" val="257954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88E550-ECBC-4E4E-AF81-9EA451FEFBF9}"/>
              </a:ext>
            </a:extLst>
          </p:cNvPr>
          <p:cNvSpPr/>
          <p:nvPr/>
        </p:nvSpPr>
        <p:spPr>
          <a:xfrm>
            <a:off x="639882" y="440601"/>
            <a:ext cx="10673160" cy="4916923"/>
          </a:xfrm>
          <a:prstGeom prst="rect">
            <a:avLst/>
          </a:prstGeom>
        </p:spPr>
        <p:txBody>
          <a:bodyPr wrap="square">
            <a:spAutoFit/>
          </a:bodyPr>
          <a:lstStyle/>
          <a:p>
            <a:pPr marL="0" marR="0" lvl="0" indent="0" algn="just" defTabSz="457200" rtl="0" eaLnBrk="1" fontAlgn="auto" latinLnBrk="0" hangingPunct="1">
              <a:lnSpc>
                <a:spcPct val="150000"/>
              </a:lnSpc>
              <a:spcBef>
                <a:spcPts val="300"/>
              </a:spcBef>
              <a:spcAft>
                <a:spcPts val="300"/>
              </a:spcAft>
              <a:buClrTx/>
              <a:buSzTx/>
              <a:buFontTx/>
              <a:buNone/>
              <a:tabLst/>
              <a:defRPr/>
            </a:pP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mn-cs"/>
              </a:rPr>
              <a:t>Tính các biểu thức đại số quan hệ sau đây:</a:t>
            </a:r>
            <a:endPar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mn-cs"/>
            </a:endParaRPr>
          </a:p>
          <a:p>
            <a:pPr marL="342900" marR="0" lvl="0" indent="-342900" algn="just" defTabSz="457200" rtl="0" eaLnBrk="1" fontAlgn="auto" latinLnBrk="0" hangingPunct="1">
              <a:lnSpc>
                <a:spcPct val="150000"/>
              </a:lnSpc>
              <a:spcBef>
                <a:spcPts val="300"/>
              </a:spcBef>
              <a:spcAft>
                <a:spcPts val="300"/>
              </a:spcAft>
              <a:buClrTx/>
              <a:buSzTx/>
              <a:buFont typeface="+mj-lt"/>
              <a:buAutoNum type="alphaLcPeriod"/>
              <a:tabLst>
                <a:tab pos="457200" algn="l"/>
              </a:tabLst>
              <a:defRPr/>
            </a:pP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mn-cs"/>
                <a:sym typeface="Symbol" panose="05050102010706020507" pitchFamily="18" charset="2"/>
              </a:rPr>
              <a:t></a:t>
            </a:r>
            <a:r>
              <a:rPr kumimoji="0" lang="en-US" sz="4000" b="0" i="0" u="none" strike="noStrike" kern="1200" cap="none" spc="0" normalizeH="0" baseline="-25000" noProof="0" dirty="0">
                <a:ln>
                  <a:noFill/>
                </a:ln>
                <a:solidFill>
                  <a:srgbClr val="000000"/>
                </a:solidFill>
                <a:effectLst/>
                <a:uLnTx/>
                <a:uFillTx/>
                <a:latin typeface="Palatino Linotype" panose="02040502050505030304" pitchFamily="18" charset="0"/>
                <a:ea typeface="Times New Roman" panose="02020603050405020304" pitchFamily="18" charset="0"/>
                <a:cs typeface="+mn-cs"/>
              </a:rPr>
              <a:t>AB</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mn-cs"/>
              </a:rPr>
              <a:t>(r) - </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mn-cs"/>
                <a:sym typeface="Symbol" panose="05050102010706020507" pitchFamily="18" charset="2"/>
              </a:rPr>
              <a:t></a:t>
            </a:r>
            <a:r>
              <a:rPr kumimoji="0" lang="en-US" sz="4000" b="0" i="0" u="none" strike="noStrike" kern="1200" cap="none" spc="0" normalizeH="0" baseline="-25000" noProof="0" dirty="0">
                <a:ln>
                  <a:noFill/>
                </a:ln>
                <a:solidFill>
                  <a:srgbClr val="000000"/>
                </a:solidFill>
                <a:effectLst/>
                <a:uLnTx/>
                <a:uFillTx/>
                <a:latin typeface="Palatino Linotype" panose="02040502050505030304" pitchFamily="18" charset="0"/>
                <a:ea typeface="Times New Roman" panose="02020603050405020304" pitchFamily="18" charset="0"/>
                <a:cs typeface="+mn-cs"/>
              </a:rPr>
              <a:t>AB</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mn-cs"/>
              </a:rPr>
              <a:t>(s)</a:t>
            </a:r>
          </a:p>
          <a:p>
            <a:pPr marL="342900" marR="0" lvl="0" indent="-342900" algn="just" defTabSz="457200" rtl="0" eaLnBrk="1" fontAlgn="auto" latinLnBrk="0" hangingPunct="1">
              <a:lnSpc>
                <a:spcPct val="150000"/>
              </a:lnSpc>
              <a:spcBef>
                <a:spcPts val="300"/>
              </a:spcBef>
              <a:spcAft>
                <a:spcPts val="300"/>
              </a:spcAft>
              <a:buClrTx/>
              <a:buSzTx/>
              <a:buFont typeface="+mj-lt"/>
              <a:buAutoNum type="alphaLcPeriod"/>
              <a:tabLst>
                <a:tab pos="457200" algn="l"/>
              </a:tabLst>
              <a:defRPr/>
            </a:pP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US"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AD</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(r) ⋈ s </a:t>
            </a:r>
          </a:p>
          <a:p>
            <a:pPr marL="342900" marR="0" lvl="0" indent="-342900" algn="just" defTabSz="457200" rtl="0" eaLnBrk="1" fontAlgn="auto" latinLnBrk="0" hangingPunct="1">
              <a:lnSpc>
                <a:spcPct val="150000"/>
              </a:lnSpc>
              <a:spcBef>
                <a:spcPts val="300"/>
              </a:spcBef>
              <a:spcAft>
                <a:spcPts val="300"/>
              </a:spcAft>
              <a:buClrTx/>
              <a:buSzTx/>
              <a:buFont typeface="+mj-lt"/>
              <a:buAutoNum type="alphaLcPeriod"/>
              <a:tabLst>
                <a:tab pos="457200" algn="l"/>
              </a:tabLst>
              <a:defRPr/>
            </a:pP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US"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AB</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(r) </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 </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US"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AB</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US"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A </a:t>
            </a:r>
            <a:r>
              <a:rPr kumimoji="0" lang="en-US"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US"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 B</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(s)) </a:t>
            </a:r>
          </a:p>
          <a:p>
            <a:pPr marL="342900" marR="0" lvl="0" indent="-342900" algn="just" defTabSz="457200" rtl="0" eaLnBrk="1" fontAlgn="auto" latinLnBrk="0" hangingPunct="1">
              <a:lnSpc>
                <a:spcPct val="150000"/>
              </a:lnSpc>
              <a:spcBef>
                <a:spcPts val="300"/>
              </a:spcBef>
              <a:spcAft>
                <a:spcPts val="300"/>
              </a:spcAft>
              <a:buClrTx/>
              <a:buSzTx/>
              <a:buFont typeface="+mj-lt"/>
              <a:buAutoNum type="alphaLcPeriod"/>
              <a:tabLst>
                <a:tab pos="457200" algn="l"/>
              </a:tabLst>
              <a:defRPr/>
            </a:pP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r </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 </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US"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AB</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US"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A </a:t>
            </a:r>
            <a:r>
              <a:rPr kumimoji="0" lang="en-US"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US"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 B</a:t>
            </a:r>
            <a:r>
              <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(s))</a:t>
            </a:r>
          </a:p>
        </p:txBody>
      </p:sp>
    </p:spTree>
    <p:extLst>
      <p:ext uri="{BB962C8B-B14F-4D97-AF65-F5344CB8AC3E}">
        <p14:creationId xmlns:p14="http://schemas.microsoft.com/office/powerpoint/2010/main" val="2615284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4E93D88-AFEA-4701-996B-38EDE34E5EE5}"/>
              </a:ext>
            </a:extLst>
          </p:cNvPr>
          <p:cNvGraphicFramePr>
            <a:graphicFrameLocks noGrp="1"/>
          </p:cNvGraphicFramePr>
          <p:nvPr/>
        </p:nvGraphicFramePr>
        <p:xfrm>
          <a:off x="511869" y="1076446"/>
          <a:ext cx="5250978" cy="4991344"/>
        </p:xfrm>
        <a:graphic>
          <a:graphicData uri="http://schemas.openxmlformats.org/drawingml/2006/table">
            <a:tbl>
              <a:tblPr firstRow="1">
                <a:tableStyleId>{7DF18680-E054-41AD-8BC1-D1AEF772440D}</a:tableStyleId>
              </a:tblPr>
              <a:tblGrid>
                <a:gridCol w="1052411">
                  <a:extLst>
                    <a:ext uri="{9D8B030D-6E8A-4147-A177-3AD203B41FA5}">
                      <a16:colId xmlns:a16="http://schemas.microsoft.com/office/drawing/2014/main" val="2989872488"/>
                    </a:ext>
                  </a:extLst>
                </a:gridCol>
                <a:gridCol w="1052411">
                  <a:extLst>
                    <a:ext uri="{9D8B030D-6E8A-4147-A177-3AD203B41FA5}">
                      <a16:colId xmlns:a16="http://schemas.microsoft.com/office/drawing/2014/main" val="1743945763"/>
                    </a:ext>
                  </a:extLst>
                </a:gridCol>
                <a:gridCol w="956402">
                  <a:extLst>
                    <a:ext uri="{9D8B030D-6E8A-4147-A177-3AD203B41FA5}">
                      <a16:colId xmlns:a16="http://schemas.microsoft.com/office/drawing/2014/main" val="749473098"/>
                    </a:ext>
                  </a:extLst>
                </a:gridCol>
                <a:gridCol w="1137343">
                  <a:extLst>
                    <a:ext uri="{9D8B030D-6E8A-4147-A177-3AD203B41FA5}">
                      <a16:colId xmlns:a16="http://schemas.microsoft.com/office/drawing/2014/main" val="4273311073"/>
                    </a:ext>
                  </a:extLst>
                </a:gridCol>
                <a:gridCol w="1052411">
                  <a:extLst>
                    <a:ext uri="{9D8B030D-6E8A-4147-A177-3AD203B41FA5}">
                      <a16:colId xmlns:a16="http://schemas.microsoft.com/office/drawing/2014/main" val="1598396726"/>
                    </a:ext>
                  </a:extLst>
                </a:gridCol>
              </a:tblGrid>
              <a:tr h="623918">
                <a:tc>
                  <a:txBody>
                    <a:bodyPr/>
                    <a:lstStyle/>
                    <a:p>
                      <a:pPr algn="ctr">
                        <a:spcAft>
                          <a:spcPts val="0"/>
                        </a:spcAft>
                      </a:pPr>
                      <a:r>
                        <a:rPr lang="fr-FR" sz="3200" spc="50" dirty="0">
                          <a:effectLst/>
                          <a:latin typeface="Palatino Linotype" panose="02040502050505030304" pitchFamily="18" charset="0"/>
                        </a:rPr>
                        <a:t>A</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B</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a:effectLst/>
                          <a:latin typeface="Palatino Linotype" panose="02040502050505030304" pitchFamily="18" charset="0"/>
                        </a:rPr>
                        <a:t>C</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D</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E</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6671325"/>
                  </a:ext>
                </a:extLst>
              </a:tr>
              <a:tr h="623918">
                <a:tc>
                  <a:txBody>
                    <a:bodyPr/>
                    <a:lstStyle/>
                    <a:p>
                      <a:pPr algn="ctr">
                        <a:spcAft>
                          <a:spcPts val="0"/>
                        </a:spcAft>
                      </a:pPr>
                      <a:r>
                        <a:rPr lang="fr-FR" sz="3200" spc="50" dirty="0">
                          <a:effectLst/>
                          <a:latin typeface="Palatino Linotype" panose="02040502050505030304" pitchFamily="18" charset="0"/>
                        </a:rPr>
                        <a:t>a</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c</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c</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a:effectLst/>
                          <a:latin typeface="Palatino Linotype" panose="02040502050505030304" pitchFamily="18" charset="0"/>
                        </a:rPr>
                        <a:t>e</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a:effectLst/>
                          <a:latin typeface="Palatino Linotype" panose="02040502050505030304" pitchFamily="18" charset="0"/>
                        </a:rPr>
                        <a:t>a</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339542"/>
                  </a:ext>
                </a:extLst>
              </a:tr>
              <a:tr h="623918">
                <a:tc>
                  <a:txBody>
                    <a:bodyPr/>
                    <a:lstStyle/>
                    <a:p>
                      <a:pPr algn="ctr">
                        <a:spcAft>
                          <a:spcPts val="0"/>
                        </a:spcAft>
                      </a:pPr>
                      <a:r>
                        <a:rPr lang="fr-FR" sz="3200" spc="50">
                          <a:effectLst/>
                          <a:latin typeface="Palatino Linotype" panose="02040502050505030304" pitchFamily="18" charset="0"/>
                        </a:rPr>
                        <a:t>b</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c</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a</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a</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a:effectLst/>
                          <a:latin typeface="Palatino Linotype" panose="02040502050505030304" pitchFamily="18" charset="0"/>
                        </a:rPr>
                        <a:t>g</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1058214"/>
                  </a:ext>
                </a:extLst>
              </a:tr>
              <a:tr h="623918">
                <a:tc>
                  <a:txBody>
                    <a:bodyPr/>
                    <a:lstStyle/>
                    <a:p>
                      <a:pPr algn="ctr">
                        <a:spcAft>
                          <a:spcPts val="0"/>
                        </a:spcAft>
                      </a:pPr>
                      <a:r>
                        <a:rPr lang="fr-FR" sz="3200" spc="50">
                          <a:effectLst/>
                          <a:latin typeface="Palatino Linotype" panose="02040502050505030304" pitchFamily="18" charset="0"/>
                        </a:rPr>
                        <a:t>b</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a</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c</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h</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a:effectLst/>
                          <a:latin typeface="Palatino Linotype" panose="02040502050505030304" pitchFamily="18" charset="0"/>
                        </a:rPr>
                        <a:t>a</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071080"/>
                  </a:ext>
                </a:extLst>
              </a:tr>
              <a:tr h="623918">
                <a:tc>
                  <a:txBody>
                    <a:bodyPr/>
                    <a:lstStyle/>
                    <a:p>
                      <a:pPr algn="ctr">
                        <a:spcAft>
                          <a:spcPts val="0"/>
                        </a:spcAft>
                      </a:pPr>
                      <a:r>
                        <a:rPr lang="fr-FR" sz="3200" spc="50">
                          <a:effectLst/>
                          <a:latin typeface="Palatino Linotype" panose="02040502050505030304" pitchFamily="18" charset="0"/>
                        </a:rPr>
                        <a:t>a</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a:effectLst/>
                          <a:latin typeface="Palatino Linotype" panose="02040502050505030304" pitchFamily="18" charset="0"/>
                        </a:rPr>
                        <a:t>c</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f</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e</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g</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2496551"/>
                  </a:ext>
                </a:extLst>
              </a:tr>
              <a:tr h="623918">
                <a:tc>
                  <a:txBody>
                    <a:bodyPr/>
                    <a:lstStyle/>
                    <a:p>
                      <a:pPr algn="ctr">
                        <a:spcAft>
                          <a:spcPts val="0"/>
                        </a:spcAft>
                      </a:pPr>
                      <a:r>
                        <a:rPr lang="fr-FR" sz="3200" spc="50">
                          <a:effectLst/>
                          <a:latin typeface="Palatino Linotype" panose="02040502050505030304" pitchFamily="18" charset="0"/>
                        </a:rPr>
                        <a:t>b</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a:effectLst/>
                          <a:latin typeface="Palatino Linotype" panose="02040502050505030304" pitchFamily="18" charset="0"/>
                        </a:rPr>
                        <a:t>b</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c</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e</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a</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8553721"/>
                  </a:ext>
                </a:extLst>
              </a:tr>
              <a:tr h="623918">
                <a:tc>
                  <a:txBody>
                    <a:bodyPr/>
                    <a:lstStyle/>
                    <a:p>
                      <a:pPr algn="ctr">
                        <a:spcAft>
                          <a:spcPts val="0"/>
                        </a:spcAft>
                      </a:pPr>
                      <a:r>
                        <a:rPr lang="fr-FR" sz="3200" spc="50">
                          <a:effectLst/>
                          <a:latin typeface="Palatino Linotype" panose="02040502050505030304" pitchFamily="18" charset="0"/>
                        </a:rPr>
                        <a:t>b</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a:effectLst/>
                          <a:latin typeface="Palatino Linotype" panose="02040502050505030304" pitchFamily="18" charset="0"/>
                        </a:rPr>
                        <a:t>a</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a:effectLst/>
                          <a:latin typeface="Palatino Linotype" panose="02040502050505030304" pitchFamily="18" charset="0"/>
                        </a:rPr>
                        <a:t>f</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h</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fr-FR" sz="3200" spc="50" dirty="0">
                          <a:effectLst/>
                          <a:latin typeface="Palatino Linotype" panose="02040502050505030304" pitchFamily="18" charset="0"/>
                        </a:rPr>
                        <a:t>g</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286304"/>
                  </a:ext>
                </a:extLst>
              </a:tr>
              <a:tr h="623918">
                <a:tc gridSpan="5">
                  <a:txBody>
                    <a:bodyPr/>
                    <a:lstStyle/>
                    <a:p>
                      <a:pPr algn="ctr">
                        <a:spcAft>
                          <a:spcPts val="0"/>
                        </a:spcAft>
                      </a:pPr>
                      <a:r>
                        <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rPr>
                        <a:t>Quan hệ 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spcAft>
                          <a:spcPts val="0"/>
                        </a:spcAft>
                      </a:pP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pPr algn="ctr">
                        <a:spcAft>
                          <a:spcPts val="0"/>
                        </a:spcAft>
                      </a:pP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pPr algn="ctr">
                        <a:spcAft>
                          <a:spcPts val="0"/>
                        </a:spcAft>
                      </a:pP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pPr algn="ctr">
                        <a:spcAft>
                          <a:spcPts val="0"/>
                        </a:spcAft>
                      </a:pP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02800691"/>
                  </a:ext>
                </a:extLst>
              </a:tr>
            </a:tbl>
          </a:graphicData>
        </a:graphic>
      </p:graphicFrame>
      <p:sp>
        <p:nvSpPr>
          <p:cNvPr id="3" name="Rectangle 1">
            <a:extLst>
              <a:ext uri="{FF2B5EF4-FFF2-40B4-BE49-F238E27FC236}">
                <a16:creationId xmlns:a16="http://schemas.microsoft.com/office/drawing/2014/main" id="{A8B506FA-EBAD-4827-9DDC-349BB39A30A8}"/>
              </a:ext>
            </a:extLst>
          </p:cNvPr>
          <p:cNvSpPr>
            <a:spLocks noChangeArrowheads="1"/>
          </p:cNvSpPr>
          <p:nvPr/>
        </p:nvSpPr>
        <p:spPr bwMode="auto">
          <a:xfrm>
            <a:off x="370293" y="284925"/>
            <a:ext cx="74414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defRPr/>
            </a:pPr>
            <a:r>
              <a:rPr kumimoji="0" lang="fr-FR" altLang="en-US" sz="32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mn-cs"/>
              </a:rPr>
              <a:t>Bài 2: Cho r và s là hai quan hệ như sau:</a:t>
            </a:r>
            <a:endParaRPr kumimoji="0" lang="en-US" altLang="en-US" sz="18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endParaRPr>
          </a:p>
        </p:txBody>
      </p:sp>
      <p:graphicFrame>
        <p:nvGraphicFramePr>
          <p:cNvPr id="4" name="Table 3">
            <a:extLst>
              <a:ext uri="{FF2B5EF4-FFF2-40B4-BE49-F238E27FC236}">
                <a16:creationId xmlns:a16="http://schemas.microsoft.com/office/drawing/2014/main" id="{D18497B6-0EFC-4A03-82F0-3225CD972735}"/>
              </a:ext>
            </a:extLst>
          </p:cNvPr>
          <p:cNvGraphicFramePr>
            <a:graphicFrameLocks noGrp="1"/>
          </p:cNvGraphicFramePr>
          <p:nvPr/>
        </p:nvGraphicFramePr>
        <p:xfrm>
          <a:off x="6573121" y="1076446"/>
          <a:ext cx="4346516" cy="4991343"/>
        </p:xfrm>
        <a:graphic>
          <a:graphicData uri="http://schemas.openxmlformats.org/drawingml/2006/table">
            <a:tbl>
              <a:tblPr firstRow="1">
                <a:tableStyleId>{ED083AE6-46FA-4A59-8FB0-9F97EB10719F}</a:tableStyleId>
              </a:tblPr>
              <a:tblGrid>
                <a:gridCol w="1086629">
                  <a:extLst>
                    <a:ext uri="{9D8B030D-6E8A-4147-A177-3AD203B41FA5}">
                      <a16:colId xmlns:a16="http://schemas.microsoft.com/office/drawing/2014/main" val="182279945"/>
                    </a:ext>
                  </a:extLst>
                </a:gridCol>
                <a:gridCol w="1086629">
                  <a:extLst>
                    <a:ext uri="{9D8B030D-6E8A-4147-A177-3AD203B41FA5}">
                      <a16:colId xmlns:a16="http://schemas.microsoft.com/office/drawing/2014/main" val="1662156495"/>
                    </a:ext>
                  </a:extLst>
                </a:gridCol>
                <a:gridCol w="1086629">
                  <a:extLst>
                    <a:ext uri="{9D8B030D-6E8A-4147-A177-3AD203B41FA5}">
                      <a16:colId xmlns:a16="http://schemas.microsoft.com/office/drawing/2014/main" val="2944912029"/>
                    </a:ext>
                  </a:extLst>
                </a:gridCol>
                <a:gridCol w="1086629">
                  <a:extLst>
                    <a:ext uri="{9D8B030D-6E8A-4147-A177-3AD203B41FA5}">
                      <a16:colId xmlns:a16="http://schemas.microsoft.com/office/drawing/2014/main" val="3234469019"/>
                    </a:ext>
                  </a:extLst>
                </a:gridCol>
              </a:tblGrid>
              <a:tr h="713049">
                <a:tc>
                  <a:txBody>
                    <a:bodyPr/>
                    <a:lstStyle/>
                    <a:p>
                      <a:pPr algn="ctr">
                        <a:spcAft>
                          <a:spcPts val="0"/>
                        </a:spcAft>
                      </a:pPr>
                      <a:r>
                        <a:rPr lang="fr-FR" sz="3200" spc="50" dirty="0">
                          <a:effectLst/>
                        </a:rPr>
                        <a:t>D</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spcAft>
                          <a:spcPts val="0"/>
                        </a:spcAft>
                      </a:pPr>
                      <a:r>
                        <a:rPr lang="fr-FR" sz="3200" spc="50" dirty="0">
                          <a:effectLst/>
                        </a:rPr>
                        <a:t>E</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spcAft>
                          <a:spcPts val="0"/>
                        </a:spcAft>
                      </a:pPr>
                      <a:r>
                        <a:rPr lang="fr-FR" sz="3200" spc="50" dirty="0">
                          <a:effectLst/>
                        </a:rPr>
                        <a:t>F</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60000"/>
                        <a:lumOff val="40000"/>
                      </a:schemeClr>
                    </a:solidFill>
                  </a:tcPr>
                </a:tc>
                <a:tc>
                  <a:txBody>
                    <a:bodyPr/>
                    <a:lstStyle/>
                    <a:p>
                      <a:pPr algn="ctr">
                        <a:spcAft>
                          <a:spcPts val="0"/>
                        </a:spcAft>
                      </a:pPr>
                      <a:r>
                        <a:rPr lang="fr-FR" sz="3200" spc="50" dirty="0">
                          <a:effectLst/>
                        </a:rPr>
                        <a:t>G</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lumMod val="60000"/>
                        <a:lumOff val="40000"/>
                      </a:schemeClr>
                    </a:solidFill>
                  </a:tcPr>
                </a:tc>
                <a:extLst>
                  <a:ext uri="{0D108BD9-81ED-4DB2-BD59-A6C34878D82A}">
                    <a16:rowId xmlns:a16="http://schemas.microsoft.com/office/drawing/2014/main" val="3557720149"/>
                  </a:ext>
                </a:extLst>
              </a:tr>
              <a:tr h="713049">
                <a:tc>
                  <a:txBody>
                    <a:bodyPr/>
                    <a:lstStyle/>
                    <a:p>
                      <a:pPr algn="ctr">
                        <a:spcAft>
                          <a:spcPts val="0"/>
                        </a:spcAft>
                      </a:pPr>
                      <a:r>
                        <a:rPr lang="fr-FR" sz="3200" spc="50" dirty="0">
                          <a:effectLst/>
                        </a:rPr>
                        <a:t>b</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rPr>
                        <a:t>b</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a:effectLst/>
                        </a:rPr>
                        <a:t>c</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a:effectLst/>
                        </a:rPr>
                        <a:t>f</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0501229"/>
                  </a:ext>
                </a:extLst>
              </a:tr>
              <a:tr h="713049">
                <a:tc>
                  <a:txBody>
                    <a:bodyPr/>
                    <a:lstStyle/>
                    <a:p>
                      <a:pPr algn="ctr">
                        <a:spcAft>
                          <a:spcPts val="0"/>
                        </a:spcAft>
                      </a:pPr>
                      <a:r>
                        <a:rPr lang="fr-FR" sz="3200" spc="50" dirty="0">
                          <a:effectLst/>
                        </a:rPr>
                        <a:t>g</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rPr>
                        <a:t>h</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rPr>
                        <a:t>a</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a:effectLst/>
                        </a:rPr>
                        <a:t>c</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33682186"/>
                  </a:ext>
                </a:extLst>
              </a:tr>
              <a:tr h="713049">
                <a:tc>
                  <a:txBody>
                    <a:bodyPr/>
                    <a:lstStyle/>
                    <a:p>
                      <a:pPr algn="ctr">
                        <a:spcAft>
                          <a:spcPts val="0"/>
                        </a:spcAft>
                      </a:pPr>
                      <a:r>
                        <a:rPr lang="fr-FR" sz="3200" spc="50">
                          <a:effectLst/>
                        </a:rPr>
                        <a:t>h</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rPr>
                        <a:t>g</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rPr>
                        <a:t>g</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rPr>
                        <a:t>f</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10799559"/>
                  </a:ext>
                </a:extLst>
              </a:tr>
              <a:tr h="713049">
                <a:tc>
                  <a:txBody>
                    <a:bodyPr/>
                    <a:lstStyle/>
                    <a:p>
                      <a:pPr algn="ctr">
                        <a:spcAft>
                          <a:spcPts val="0"/>
                        </a:spcAft>
                      </a:pPr>
                      <a:r>
                        <a:rPr lang="fr-FR" sz="3200" spc="50">
                          <a:effectLst/>
                        </a:rPr>
                        <a:t> </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rPr>
                        <a:t> </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rPr>
                        <a:t> </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rPr>
                        <a:t> </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4454182"/>
                  </a:ext>
                </a:extLst>
              </a:tr>
              <a:tr h="713049">
                <a:tc>
                  <a:txBody>
                    <a:bodyPr/>
                    <a:lstStyle/>
                    <a:p>
                      <a:pPr algn="ctr">
                        <a:spcAft>
                          <a:spcPts val="0"/>
                        </a:spcAft>
                      </a:pPr>
                      <a:r>
                        <a:rPr lang="fr-FR" sz="3200" spc="50">
                          <a:effectLst/>
                        </a:rPr>
                        <a:t> </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a:effectLst/>
                        </a:rPr>
                        <a:t> </a:t>
                      </a: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rPr>
                        <a:t> </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fr-FR" sz="3200" spc="50" dirty="0">
                          <a:effectLst/>
                        </a:rPr>
                        <a:t> </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89124668"/>
                  </a:ext>
                </a:extLst>
              </a:tr>
              <a:tr h="713049">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spc="50" dirty="0">
                          <a:effectLst/>
                        </a:rPr>
                        <a:t>Quan hệ s</a:t>
                      </a:r>
                      <a:r>
                        <a:rPr lang="fr-FR" sz="3200" spc="50" dirty="0">
                          <a:effectLst/>
                        </a:rPr>
                        <a:t> </a:t>
                      </a: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pPr algn="ctr">
                        <a:spcAft>
                          <a:spcPts val="0"/>
                        </a:spcAft>
                      </a:pP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75000"/>
                      </a:schemeClr>
                    </a:solidFill>
                  </a:tcPr>
                </a:tc>
                <a:tc hMerge="1">
                  <a:txBody>
                    <a:bodyPr/>
                    <a:lstStyle/>
                    <a:p>
                      <a:pPr algn="ctr">
                        <a:spcAft>
                          <a:spcPts val="0"/>
                        </a:spcAft>
                      </a:pPr>
                      <a:endParaRPr lang="en-US" sz="32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75000"/>
                      </a:schemeClr>
                    </a:solidFill>
                  </a:tcPr>
                </a:tc>
                <a:tc hMerge="1">
                  <a:txBody>
                    <a:bodyPr/>
                    <a:lstStyle/>
                    <a:p>
                      <a:pPr algn="ctr">
                        <a:spcAft>
                          <a:spcPts val="0"/>
                        </a:spcAft>
                      </a:pPr>
                      <a:endParaRPr lang="en-US" sz="32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5">
                        <a:lumMod val="75000"/>
                      </a:schemeClr>
                    </a:solidFill>
                  </a:tcPr>
                </a:tc>
                <a:extLst>
                  <a:ext uri="{0D108BD9-81ED-4DB2-BD59-A6C34878D82A}">
                    <a16:rowId xmlns:a16="http://schemas.microsoft.com/office/drawing/2014/main" val="1767221189"/>
                  </a:ext>
                </a:extLst>
              </a:tr>
            </a:tbl>
          </a:graphicData>
        </a:graphic>
      </p:graphicFrame>
    </p:spTree>
    <p:extLst>
      <p:ext uri="{BB962C8B-B14F-4D97-AF65-F5344CB8AC3E}">
        <p14:creationId xmlns:p14="http://schemas.microsoft.com/office/powerpoint/2010/main" val="42453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3E09ED-FF31-4F1E-83B5-FF8613405A69}"/>
              </a:ext>
            </a:extLst>
          </p:cNvPr>
          <p:cNvSpPr/>
          <p:nvPr/>
        </p:nvSpPr>
        <p:spPr>
          <a:xfrm>
            <a:off x="559980" y="473675"/>
            <a:ext cx="10295861" cy="4916923"/>
          </a:xfrm>
          <a:prstGeom prst="rect">
            <a:avLst/>
          </a:prstGeom>
        </p:spPr>
        <p:txBody>
          <a:bodyPr wrap="square">
            <a:spAutoFit/>
          </a:bodyPr>
          <a:lstStyle/>
          <a:p>
            <a:pPr marL="0" marR="0" lvl="0" indent="0" algn="just" defTabSz="457200" rtl="0" eaLnBrk="1" fontAlgn="auto" latinLnBrk="0" hangingPunct="1">
              <a:lnSpc>
                <a:spcPct val="150000"/>
              </a:lnSpc>
              <a:spcBef>
                <a:spcPts val="300"/>
              </a:spcBef>
              <a:spcAft>
                <a:spcPts val="300"/>
              </a:spcAft>
              <a:buClrTx/>
              <a:buSzTx/>
              <a:buFontTx/>
              <a:buNone/>
              <a:tabLst/>
              <a:defRPr/>
            </a:pP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mn-cs"/>
              </a:rPr>
              <a:t>Tính các biểu thức đại số quan hệ sau đây:</a:t>
            </a:r>
            <a:endPar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mn-cs"/>
            </a:endParaRPr>
          </a:p>
          <a:p>
            <a:pPr marL="342900" marR="0" lvl="0" indent="-342900" algn="just" defTabSz="457200" rtl="0" eaLnBrk="1" fontAlgn="auto" latinLnBrk="0" hangingPunct="1">
              <a:lnSpc>
                <a:spcPct val="150000"/>
              </a:lnSpc>
              <a:spcBef>
                <a:spcPts val="300"/>
              </a:spcBef>
              <a:spcAft>
                <a:spcPts val="300"/>
              </a:spcAft>
              <a:buClrTx/>
              <a:buSzTx/>
              <a:buFont typeface="+mj-lt"/>
              <a:buAutoNum type="alphaLcPeriod"/>
              <a:tabLst>
                <a:tab pos="685800" algn="l"/>
              </a:tabLst>
              <a:defRPr/>
            </a:pPr>
            <a:r>
              <a:rPr kumimoji="0" lang="fr-FR" sz="4000" b="0" i="0" u="none" strike="noStrike" kern="1200" cap="none" spc="5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sym typeface="Symbol" panose="05050102010706020507" pitchFamily="18" charset="2"/>
              </a:rPr>
              <a:t></a:t>
            </a:r>
            <a:r>
              <a:rPr kumimoji="0" lang="en-GB" sz="4000" b="0" i="0" u="none" strike="noStrike" kern="1200" cap="none" spc="50" normalizeH="0" baseline="-2500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rPr>
              <a:t>ACB</a:t>
            </a:r>
            <a:r>
              <a:rPr kumimoji="0" lang="en-GB" sz="4000" b="0" i="0" u="none" strike="noStrike" kern="1200" cap="none" spc="5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rPr>
              <a:t>(r) - </a:t>
            </a:r>
            <a:r>
              <a:rPr kumimoji="0" lang="fr-FR" sz="4000" b="0" i="0" u="none" strike="noStrike" kern="1200" cap="none" spc="5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sym typeface="Symbol" panose="05050102010706020507" pitchFamily="18" charset="2"/>
              </a:rPr>
              <a:t></a:t>
            </a:r>
            <a:r>
              <a:rPr kumimoji="0" lang="en-GB" sz="4000" b="0" i="0" u="none" strike="noStrike" kern="1200" cap="none" spc="50" normalizeH="0" baseline="-2500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rPr>
              <a:t>EFG</a:t>
            </a:r>
            <a:r>
              <a:rPr kumimoji="0" lang="en-GB" sz="4000" b="0" i="0" u="none" strike="noStrike" kern="1200" cap="none" spc="5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rPr>
              <a:t>(</a:t>
            </a:r>
            <a:r>
              <a:rPr kumimoji="0" lang="fr-FR" sz="4000" b="0" i="0" u="none" strike="noStrike" kern="1200" cap="none" spc="5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sym typeface="Symbol" panose="05050102010706020507" pitchFamily="18" charset="2"/>
              </a:rPr>
              <a:t></a:t>
            </a:r>
            <a:r>
              <a:rPr kumimoji="0" lang="en-GB" sz="4000" b="0" i="0" u="none" strike="noStrike" kern="1200" cap="none" spc="50" normalizeH="0" baseline="-2500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rPr>
              <a:t>D=E</a:t>
            </a:r>
            <a:r>
              <a:rPr kumimoji="0" lang="en-GB" sz="4000" b="0" i="0" u="none" strike="noStrike" kern="1200" cap="none" spc="5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rPr>
              <a:t>(s) )</a:t>
            </a:r>
          </a:p>
          <a:p>
            <a:pPr marL="342900" marR="0" lvl="0" indent="-342900" algn="just" defTabSz="457200" rtl="0" eaLnBrk="1" fontAlgn="auto" latinLnBrk="0" hangingPunct="1">
              <a:lnSpc>
                <a:spcPct val="150000"/>
              </a:lnSpc>
              <a:spcBef>
                <a:spcPts val="300"/>
              </a:spcBef>
              <a:spcAft>
                <a:spcPts val="300"/>
              </a:spcAft>
              <a:buClrTx/>
              <a:buSzTx/>
              <a:buFont typeface="+mj-lt"/>
              <a:buAutoNum type="alphaLcPeriod"/>
              <a:tabLst>
                <a:tab pos="685800" algn="l"/>
              </a:tabLst>
              <a:defRPr/>
            </a:pP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fr-FR"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CDE</a:t>
            </a: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(r) </a:t>
            </a: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MT Extra" panose="05050102010205020202" pitchFamily="18" charset="2"/>
              </a:rPr>
              <a:t></a:t>
            </a: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 </a:t>
            </a: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fr-FR"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DEF</a:t>
            </a: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(s)</a:t>
            </a:r>
            <a:endPar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endParaRPr>
          </a:p>
          <a:p>
            <a:pPr marL="342900" marR="0" lvl="0" indent="-342900" algn="just" defTabSz="457200" rtl="0" eaLnBrk="1" fontAlgn="auto" latinLnBrk="0" hangingPunct="1">
              <a:lnSpc>
                <a:spcPct val="150000"/>
              </a:lnSpc>
              <a:spcBef>
                <a:spcPts val="300"/>
              </a:spcBef>
              <a:spcAft>
                <a:spcPts val="300"/>
              </a:spcAft>
              <a:buClrTx/>
              <a:buSzTx/>
              <a:buFont typeface="+mj-lt"/>
              <a:buAutoNum type="alphaLcPeriod"/>
              <a:tabLst>
                <a:tab pos="685800" algn="l"/>
              </a:tabLst>
              <a:defRPr/>
            </a:pP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GB"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ABCE</a:t>
            </a:r>
            <a:r>
              <a:rPr kumimoji="0" lang="en-GB"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(r) </a:t>
            </a: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 </a:t>
            </a: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GB"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GF</a:t>
            </a:r>
            <a:r>
              <a:rPr kumimoji="0" lang="en-GB"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a:t>
            </a: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GB"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F</a:t>
            </a:r>
            <a:r>
              <a:rPr kumimoji="0" lang="fr-FR"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en-GB"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’c’</a:t>
            </a:r>
            <a:r>
              <a:rPr kumimoji="0" lang="en-GB"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(s))</a:t>
            </a:r>
            <a:endPar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endParaRPr>
          </a:p>
          <a:p>
            <a:pPr marL="342900" marR="0" lvl="0" indent="-342900" algn="just" defTabSz="457200" rtl="0" eaLnBrk="1" fontAlgn="auto" latinLnBrk="0" hangingPunct="1">
              <a:lnSpc>
                <a:spcPct val="150000"/>
              </a:lnSpc>
              <a:spcBef>
                <a:spcPts val="300"/>
              </a:spcBef>
              <a:spcAft>
                <a:spcPts val="300"/>
              </a:spcAft>
              <a:buClrTx/>
              <a:buSzTx/>
              <a:buFont typeface="+mj-lt"/>
              <a:buAutoNum type="alphaLcPeriod"/>
              <a:tabLst>
                <a:tab pos="685800" algn="l"/>
              </a:tabLst>
              <a:defRPr/>
            </a:pP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fr-FR"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ABC</a:t>
            </a: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(r) </a:t>
            </a: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 </a:t>
            </a: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sym typeface="Symbol" panose="05050102010706020507" pitchFamily="18" charset="2"/>
              </a:rPr>
              <a:t></a:t>
            </a:r>
            <a:r>
              <a:rPr kumimoji="0" lang="fr-FR" sz="4000" b="0" i="0" u="none" strike="noStrike" kern="1200" cap="none" spc="0" normalizeH="0" baseline="-25000" noProof="0" dirty="0">
                <a:ln>
                  <a:noFill/>
                </a:ln>
                <a:solidFill>
                  <a:srgbClr val="000000"/>
                </a:solidFill>
                <a:effectLst/>
                <a:uLnTx/>
                <a:uFillTx/>
                <a:latin typeface="Palatino Linotype" panose="02040502050505030304" pitchFamily="18" charset="0"/>
                <a:ea typeface="+mn-ea"/>
                <a:cs typeface="+mn-cs"/>
              </a:rPr>
              <a:t>G</a:t>
            </a:r>
            <a:r>
              <a:rPr kumimoji="0" lang="fr-FR"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(s)</a:t>
            </a:r>
            <a:endParaRPr kumimoji="0" lang="en-US" sz="4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endParaRPr>
          </a:p>
        </p:txBody>
      </p:sp>
    </p:spTree>
    <p:extLst>
      <p:ext uri="{BB962C8B-B14F-4D97-AF65-F5344CB8AC3E}">
        <p14:creationId xmlns:p14="http://schemas.microsoft.com/office/powerpoint/2010/main" val="160218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20C2F7-DA60-4D82-98F8-87844EFD511D}"/>
              </a:ext>
            </a:extLst>
          </p:cNvPr>
          <p:cNvSpPr/>
          <p:nvPr/>
        </p:nvSpPr>
        <p:spPr>
          <a:xfrm>
            <a:off x="0" y="316467"/>
            <a:ext cx="12004158" cy="461665"/>
          </a:xfrm>
          <a:prstGeom prst="rect">
            <a:avLst/>
          </a:prstGeom>
        </p:spPr>
        <p:txBody>
          <a:bodyPr wrap="square">
            <a:spAutoFit/>
          </a:bodyPr>
          <a:lstStyle/>
          <a:p>
            <a:pPr marL="0" marR="0" lvl="0" indent="0" algn="just" defTabSz="457200" rtl="0" eaLnBrk="1" fontAlgn="auto" latinLnBrk="0" hangingPunct="1">
              <a:lnSpc>
                <a:spcPct val="100000"/>
              </a:lnSpc>
              <a:spcBef>
                <a:spcPts val="300"/>
              </a:spcBef>
              <a:spcAft>
                <a:spcPts val="300"/>
              </a:spcAft>
              <a:buClrTx/>
              <a:buSzPts val="1200"/>
              <a:buFontTx/>
              <a:buNone/>
              <a:tabLst>
                <a:tab pos="457200" algn="l"/>
              </a:tabLst>
              <a:defRPr/>
            </a:pPr>
            <a:r>
              <a:rPr kumimoji="0" lang="fr-FR" sz="2400" b="0" i="0" u="none" strike="noStrike" kern="1200" cap="none" spc="5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rPr>
              <a:t>Bài 3: Cho các quan hệ SINHVIEN, DIEMTHI và MONHOC lần lượt như sau:</a:t>
            </a:r>
            <a:endParaRPr kumimoji="0" lang="en-US" sz="2400" b="0" i="0" u="none" strike="noStrike" kern="1200" cap="none" spc="50" normalizeH="0" baseline="0" noProof="0" dirty="0">
              <a:ln>
                <a:noFill/>
              </a:ln>
              <a:solidFill>
                <a:srgbClr val="000000"/>
              </a:solidFill>
              <a:effectLst/>
              <a:uLnTx/>
              <a:uFillTx/>
              <a:latin typeface="Palatino Linotype" panose="02040502050505030304" pitchFamily="18" charset="0"/>
              <a:ea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90D4D7E-A101-4749-9670-CEF1FEC7F185}"/>
              </a:ext>
            </a:extLst>
          </p:cNvPr>
          <p:cNvGraphicFramePr>
            <a:graphicFrameLocks noGrp="1"/>
          </p:cNvGraphicFramePr>
          <p:nvPr/>
        </p:nvGraphicFramePr>
        <p:xfrm>
          <a:off x="491079" y="1460846"/>
          <a:ext cx="11209841" cy="3111155"/>
        </p:xfrm>
        <a:graphic>
          <a:graphicData uri="http://schemas.openxmlformats.org/drawingml/2006/table">
            <a:tbl>
              <a:tblPr>
                <a:tableStyleId>{8A107856-5554-42FB-B03E-39F5DBC370BA}</a:tableStyleId>
              </a:tblPr>
              <a:tblGrid>
                <a:gridCol w="1907535">
                  <a:extLst>
                    <a:ext uri="{9D8B030D-6E8A-4147-A177-3AD203B41FA5}">
                      <a16:colId xmlns:a16="http://schemas.microsoft.com/office/drawing/2014/main" val="2008560795"/>
                    </a:ext>
                  </a:extLst>
                </a:gridCol>
                <a:gridCol w="3510058">
                  <a:extLst>
                    <a:ext uri="{9D8B030D-6E8A-4147-A177-3AD203B41FA5}">
                      <a16:colId xmlns:a16="http://schemas.microsoft.com/office/drawing/2014/main" val="4287165735"/>
                    </a:ext>
                  </a:extLst>
                </a:gridCol>
                <a:gridCol w="2080501">
                  <a:extLst>
                    <a:ext uri="{9D8B030D-6E8A-4147-A177-3AD203B41FA5}">
                      <a16:colId xmlns:a16="http://schemas.microsoft.com/office/drawing/2014/main" val="1402375726"/>
                    </a:ext>
                  </a:extLst>
                </a:gridCol>
                <a:gridCol w="2070857">
                  <a:extLst>
                    <a:ext uri="{9D8B030D-6E8A-4147-A177-3AD203B41FA5}">
                      <a16:colId xmlns:a16="http://schemas.microsoft.com/office/drawing/2014/main" val="487645590"/>
                    </a:ext>
                  </a:extLst>
                </a:gridCol>
                <a:gridCol w="1640890">
                  <a:extLst>
                    <a:ext uri="{9D8B030D-6E8A-4147-A177-3AD203B41FA5}">
                      <a16:colId xmlns:a16="http://schemas.microsoft.com/office/drawing/2014/main" val="3063965401"/>
                    </a:ext>
                  </a:extLst>
                </a:gridCol>
              </a:tblGrid>
              <a:tr h="622231">
                <a:tc>
                  <a:txBody>
                    <a:bodyPr/>
                    <a:lstStyle/>
                    <a:p>
                      <a:pPr algn="ctr">
                        <a:spcBef>
                          <a:spcPts val="300"/>
                        </a:spcBef>
                        <a:spcAft>
                          <a:spcPts val="300"/>
                        </a:spcAft>
                      </a:pPr>
                      <a:r>
                        <a:rPr lang="fr-FR" sz="2800" b="1" spc="50" dirty="0">
                          <a:effectLst/>
                          <a:latin typeface="Palatino Linotype" panose="02040502050505030304" pitchFamily="18" charset="0"/>
                        </a:rPr>
                        <a:t>MASV</a:t>
                      </a:r>
                      <a:endParaRPr lang="en-US" sz="2800" b="1"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algn="ctr">
                        <a:spcBef>
                          <a:spcPts val="300"/>
                        </a:spcBef>
                        <a:spcAft>
                          <a:spcPts val="300"/>
                        </a:spcAft>
                      </a:pPr>
                      <a:r>
                        <a:rPr lang="fr-FR" sz="2800" b="1" spc="50" dirty="0">
                          <a:effectLst/>
                          <a:latin typeface="Palatino Linotype" panose="02040502050505030304" pitchFamily="18" charset="0"/>
                        </a:rPr>
                        <a:t>HOTEN</a:t>
                      </a:r>
                      <a:endParaRPr lang="en-US" sz="2800" b="1"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algn="ctr">
                        <a:spcBef>
                          <a:spcPts val="300"/>
                        </a:spcBef>
                        <a:spcAft>
                          <a:spcPts val="300"/>
                        </a:spcAft>
                      </a:pPr>
                      <a:r>
                        <a:rPr lang="fr-FR" sz="2800" b="1" spc="50" dirty="0">
                          <a:effectLst/>
                          <a:latin typeface="Palatino Linotype" panose="02040502050505030304" pitchFamily="18" charset="0"/>
                        </a:rPr>
                        <a:t>GIOITINH</a:t>
                      </a:r>
                      <a:endParaRPr lang="en-US" sz="2800" b="1"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algn="ctr">
                        <a:spcBef>
                          <a:spcPts val="300"/>
                        </a:spcBef>
                        <a:spcAft>
                          <a:spcPts val="300"/>
                        </a:spcAft>
                      </a:pPr>
                      <a:r>
                        <a:rPr lang="fr-FR" sz="2800" b="1" spc="50" dirty="0">
                          <a:effectLst/>
                          <a:latin typeface="Palatino Linotype" panose="02040502050505030304" pitchFamily="18" charset="0"/>
                        </a:rPr>
                        <a:t>DIACHI</a:t>
                      </a:r>
                      <a:endParaRPr lang="en-US" sz="2800" b="1"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tc>
                  <a:txBody>
                    <a:bodyPr/>
                    <a:lstStyle/>
                    <a:p>
                      <a:pPr algn="ctr">
                        <a:spcBef>
                          <a:spcPts val="300"/>
                        </a:spcBef>
                        <a:spcAft>
                          <a:spcPts val="300"/>
                        </a:spcAft>
                      </a:pPr>
                      <a:r>
                        <a:rPr lang="fr-FR" sz="2800" b="1" spc="50" dirty="0">
                          <a:effectLst/>
                          <a:latin typeface="Palatino Linotype" panose="02040502050505030304" pitchFamily="18" charset="0"/>
                        </a:rPr>
                        <a:t>MALOP</a:t>
                      </a:r>
                      <a:endParaRPr lang="en-US" sz="2800" b="1"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2">
                        <a:lumMod val="60000"/>
                        <a:lumOff val="40000"/>
                      </a:schemeClr>
                    </a:solidFill>
                  </a:tcPr>
                </a:tc>
                <a:extLst>
                  <a:ext uri="{0D108BD9-81ED-4DB2-BD59-A6C34878D82A}">
                    <a16:rowId xmlns:a16="http://schemas.microsoft.com/office/drawing/2014/main" val="1439463650"/>
                  </a:ext>
                </a:extLst>
              </a:tr>
              <a:tr h="622231">
                <a:tc>
                  <a:txBody>
                    <a:bodyPr/>
                    <a:lstStyle/>
                    <a:p>
                      <a:pPr algn="just">
                        <a:spcBef>
                          <a:spcPts val="300"/>
                        </a:spcBef>
                        <a:spcAft>
                          <a:spcPts val="300"/>
                        </a:spcAft>
                      </a:pPr>
                      <a:r>
                        <a:rPr lang="fr-FR" sz="2800" spc="50">
                          <a:effectLst/>
                          <a:latin typeface="Palatino Linotype" panose="02040502050505030304" pitchFamily="18" charset="0"/>
                        </a:rPr>
                        <a:t>CQK21001</a:t>
                      </a:r>
                      <a:endParaRPr lang="en-US" sz="28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spcBef>
                          <a:spcPts val="300"/>
                        </a:spcBef>
                        <a:spcAft>
                          <a:spcPts val="300"/>
                        </a:spcAft>
                      </a:pPr>
                      <a:r>
                        <a:rPr lang="fr-FR" sz="2800" spc="50" dirty="0">
                          <a:effectLst/>
                          <a:latin typeface="Palatino Linotype" panose="02040502050505030304" pitchFamily="18" charset="0"/>
                        </a:rPr>
                        <a:t>Lê Hoài Nam</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800" spc="50" dirty="0">
                          <a:effectLst/>
                          <a:latin typeface="Palatino Linotype" panose="02040502050505030304" pitchFamily="18" charset="0"/>
                        </a:rPr>
                        <a:t>1</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spcBef>
                          <a:spcPts val="300"/>
                        </a:spcBef>
                        <a:spcAft>
                          <a:spcPts val="300"/>
                        </a:spcAft>
                      </a:pPr>
                      <a:r>
                        <a:rPr lang="fr-FR" sz="2800" spc="50" dirty="0" err="1">
                          <a:effectLst/>
                          <a:latin typeface="Palatino Linotype" panose="02040502050505030304" pitchFamily="18" charset="0"/>
                        </a:rPr>
                        <a:t>Huế</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spcBef>
                          <a:spcPts val="300"/>
                        </a:spcBef>
                        <a:spcAft>
                          <a:spcPts val="300"/>
                        </a:spcAft>
                      </a:pPr>
                      <a:r>
                        <a:rPr lang="fr-FR" sz="2800" spc="50">
                          <a:effectLst/>
                          <a:latin typeface="Palatino Linotype" panose="02040502050505030304" pitchFamily="18" charset="0"/>
                        </a:rPr>
                        <a:t>TIK21C</a:t>
                      </a:r>
                      <a:endParaRPr lang="en-US" sz="28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98554142"/>
                  </a:ext>
                </a:extLst>
              </a:tr>
              <a:tr h="622231">
                <a:tc>
                  <a:txBody>
                    <a:bodyPr/>
                    <a:lstStyle/>
                    <a:p>
                      <a:pPr algn="just">
                        <a:spcBef>
                          <a:spcPts val="300"/>
                        </a:spcBef>
                        <a:spcAft>
                          <a:spcPts val="300"/>
                        </a:spcAft>
                      </a:pPr>
                      <a:r>
                        <a:rPr lang="fr-FR" sz="2800" spc="50" dirty="0">
                          <a:effectLst/>
                          <a:latin typeface="Palatino Linotype" panose="02040502050505030304" pitchFamily="18" charset="0"/>
                        </a:rPr>
                        <a:t>CQK22001</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spcBef>
                          <a:spcPts val="300"/>
                        </a:spcBef>
                        <a:spcAft>
                          <a:spcPts val="300"/>
                        </a:spcAft>
                      </a:pPr>
                      <a:r>
                        <a:rPr lang="fr-FR" sz="2800" spc="50" dirty="0" err="1">
                          <a:effectLst/>
                          <a:latin typeface="Palatino Linotype" panose="02040502050505030304" pitchFamily="18" charset="0"/>
                        </a:rPr>
                        <a:t>Nguyễn</a:t>
                      </a:r>
                      <a:r>
                        <a:rPr lang="fr-FR" sz="2800" spc="50" dirty="0">
                          <a:effectLst/>
                          <a:latin typeface="Palatino Linotype" panose="02040502050505030304" pitchFamily="18" charset="0"/>
                        </a:rPr>
                        <a:t> Văn Thanh</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800" spc="50" dirty="0">
                          <a:effectLst/>
                          <a:latin typeface="Palatino Linotype" panose="02040502050505030304" pitchFamily="18" charset="0"/>
                        </a:rPr>
                        <a:t>1</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spcBef>
                          <a:spcPts val="300"/>
                        </a:spcBef>
                        <a:spcAft>
                          <a:spcPts val="300"/>
                        </a:spcAft>
                      </a:pPr>
                      <a:r>
                        <a:rPr lang="fr-FR" sz="2800" spc="50" dirty="0">
                          <a:effectLst/>
                          <a:latin typeface="Palatino Linotype" panose="02040502050505030304" pitchFamily="18" charset="0"/>
                        </a:rPr>
                        <a:t>Đà </a:t>
                      </a:r>
                      <a:r>
                        <a:rPr lang="fr-FR" sz="2800" spc="50" dirty="0" err="1">
                          <a:effectLst/>
                          <a:latin typeface="Palatino Linotype" panose="02040502050505030304" pitchFamily="18" charset="0"/>
                        </a:rPr>
                        <a:t>Nẵng</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spcBef>
                          <a:spcPts val="300"/>
                        </a:spcBef>
                        <a:spcAft>
                          <a:spcPts val="300"/>
                        </a:spcAft>
                      </a:pPr>
                      <a:r>
                        <a:rPr lang="fr-FR" sz="2800" spc="50" dirty="0">
                          <a:effectLst/>
                          <a:latin typeface="Palatino Linotype" panose="02040502050505030304" pitchFamily="18" charset="0"/>
                        </a:rPr>
                        <a:t>TI22A</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82641031"/>
                  </a:ext>
                </a:extLst>
              </a:tr>
              <a:tr h="622231">
                <a:tc>
                  <a:txBody>
                    <a:bodyPr/>
                    <a:lstStyle/>
                    <a:p>
                      <a:pPr algn="just">
                        <a:spcBef>
                          <a:spcPts val="300"/>
                        </a:spcBef>
                        <a:spcAft>
                          <a:spcPts val="300"/>
                        </a:spcAft>
                      </a:pPr>
                      <a:r>
                        <a:rPr lang="fr-FR" sz="2800" spc="50" dirty="0">
                          <a:effectLst/>
                          <a:latin typeface="Palatino Linotype" panose="02040502050505030304" pitchFamily="18" charset="0"/>
                        </a:rPr>
                        <a:t>TCK8007</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spcBef>
                          <a:spcPts val="300"/>
                        </a:spcBef>
                        <a:spcAft>
                          <a:spcPts val="300"/>
                        </a:spcAft>
                      </a:pPr>
                      <a:r>
                        <a:rPr lang="fr-FR" sz="2800" spc="50" dirty="0">
                          <a:effectLst/>
                          <a:latin typeface="Palatino Linotype" panose="02040502050505030304" pitchFamily="18" charset="0"/>
                        </a:rPr>
                        <a:t>Hoàng Thị Thảo</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800" spc="50" dirty="0">
                          <a:effectLst/>
                          <a:latin typeface="Palatino Linotype" panose="02040502050505030304" pitchFamily="18" charset="0"/>
                        </a:rPr>
                        <a:t>0</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spcBef>
                          <a:spcPts val="300"/>
                        </a:spcBef>
                        <a:spcAft>
                          <a:spcPts val="300"/>
                        </a:spcAft>
                      </a:pPr>
                      <a:r>
                        <a:rPr lang="fr-FR" sz="2800" spc="50" dirty="0">
                          <a:effectLst/>
                          <a:latin typeface="Palatino Linotype" panose="02040502050505030304" pitchFamily="18" charset="0"/>
                        </a:rPr>
                        <a:t>Quảng Trị</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spcBef>
                          <a:spcPts val="300"/>
                        </a:spcBef>
                        <a:spcAft>
                          <a:spcPts val="300"/>
                        </a:spcAft>
                      </a:pPr>
                      <a:r>
                        <a:rPr lang="fr-FR" sz="2800" spc="50" dirty="0">
                          <a:effectLst/>
                          <a:latin typeface="Palatino Linotype" panose="02040502050505030304" pitchFamily="18" charset="0"/>
                        </a:rPr>
                        <a:t>TIK8</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39021720"/>
                  </a:ext>
                </a:extLst>
              </a:tr>
              <a:tr h="622231">
                <a:tc>
                  <a:txBody>
                    <a:bodyPr/>
                    <a:lstStyle/>
                    <a:p>
                      <a:pPr algn="just">
                        <a:spcBef>
                          <a:spcPts val="300"/>
                        </a:spcBef>
                        <a:spcAft>
                          <a:spcPts val="300"/>
                        </a:spcAft>
                      </a:pPr>
                      <a:r>
                        <a:rPr lang="fr-FR" sz="2800" spc="50">
                          <a:effectLst/>
                          <a:latin typeface="Palatino Linotype" panose="02040502050505030304" pitchFamily="18" charset="0"/>
                        </a:rPr>
                        <a:t>CQK23005</a:t>
                      </a:r>
                      <a:endParaRPr lang="en-US" sz="28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spcBef>
                          <a:spcPts val="300"/>
                        </a:spcBef>
                        <a:spcAft>
                          <a:spcPts val="300"/>
                        </a:spcAft>
                      </a:pPr>
                      <a:r>
                        <a:rPr lang="fr-FR" sz="2800" spc="50">
                          <a:effectLst/>
                          <a:latin typeface="Palatino Linotype" panose="02040502050505030304" pitchFamily="18" charset="0"/>
                        </a:rPr>
                        <a:t>Lê Thị Hoa</a:t>
                      </a:r>
                      <a:endParaRPr lang="en-US" sz="28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300"/>
                        </a:spcBef>
                        <a:spcAft>
                          <a:spcPts val="300"/>
                        </a:spcAft>
                      </a:pPr>
                      <a:r>
                        <a:rPr lang="fr-FR" sz="2800" spc="50" dirty="0">
                          <a:effectLst/>
                          <a:latin typeface="Palatino Linotype" panose="02040502050505030304" pitchFamily="18" charset="0"/>
                        </a:rPr>
                        <a:t>0</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spcBef>
                          <a:spcPts val="300"/>
                        </a:spcBef>
                        <a:spcAft>
                          <a:spcPts val="300"/>
                        </a:spcAft>
                      </a:pPr>
                      <a:r>
                        <a:rPr lang="fr-FR" sz="2800" spc="50">
                          <a:effectLst/>
                          <a:latin typeface="Palatino Linotype" panose="02040502050505030304" pitchFamily="18" charset="0"/>
                        </a:rPr>
                        <a:t>Huế</a:t>
                      </a:r>
                      <a:endParaRPr lang="en-US" sz="2800" spc="5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spcBef>
                          <a:spcPts val="300"/>
                        </a:spcBef>
                        <a:spcAft>
                          <a:spcPts val="300"/>
                        </a:spcAft>
                      </a:pPr>
                      <a:r>
                        <a:rPr lang="fr-FR" sz="2800" spc="50" dirty="0">
                          <a:effectLst/>
                          <a:latin typeface="Palatino Linotype" panose="02040502050505030304" pitchFamily="18" charset="0"/>
                        </a:rPr>
                        <a:t>TIK23</a:t>
                      </a:r>
                      <a:endParaRPr lang="en-US" sz="2800" spc="50" dirty="0">
                        <a:effectLst/>
                        <a:latin typeface="Palatino Linotype" panose="02040502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9850650"/>
                  </a:ext>
                </a:extLst>
              </a:tr>
            </a:tbl>
          </a:graphicData>
        </a:graphic>
      </p:graphicFrame>
    </p:spTree>
    <p:extLst>
      <p:ext uri="{BB962C8B-B14F-4D97-AF65-F5344CB8AC3E}">
        <p14:creationId xmlns:p14="http://schemas.microsoft.com/office/powerpoint/2010/main" val="1220324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0</TotalTime>
  <Words>809</Words>
  <Application>Microsoft Office PowerPoint</Application>
  <PresentationFormat>Widescreen</PresentationFormat>
  <Paragraphs>203</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Calibri Light</vt:lpstr>
      <vt:lpstr>Garamond</vt:lpstr>
      <vt:lpstr>Palatino Linotype</vt:lpstr>
      <vt:lpstr>Times New Roman</vt:lpstr>
      <vt:lpstr>Wingdings</vt:lpstr>
      <vt:lpstr>Office Theme</vt:lpstr>
      <vt:lpstr>Retrospect</vt:lpstr>
      <vt:lpstr>BÀI TẬP VỀ NHÀ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VỀ NHÀ 1</dc:title>
  <dc:creator>Giang Nguyễn</dc:creator>
  <cp:lastModifiedBy>Giang Nguyễn</cp:lastModifiedBy>
  <cp:revision>1</cp:revision>
  <dcterms:created xsi:type="dcterms:W3CDTF">2023-03-06T03:34:49Z</dcterms:created>
  <dcterms:modified xsi:type="dcterms:W3CDTF">2023-03-06T03:35:15Z</dcterms:modified>
</cp:coreProperties>
</file>