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59" r:id="rId12"/>
    <p:sldId id="266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D579"/>
    <a:srgbClr val="FFFC00"/>
    <a:srgbClr val="0432FF"/>
    <a:srgbClr val="008F00"/>
    <a:srgbClr val="F7A43E"/>
    <a:srgbClr val="F5905B"/>
    <a:srgbClr val="F48667"/>
    <a:srgbClr val="F15A84"/>
    <a:srgbClr val="ED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568C-6198-4144-94F6-AA6E9B93FAAD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9E82-BBED-3C49-9BB8-1D42C7C4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59E82-BBED-3C49-9BB8-1D42C7C452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8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9BAF-3739-304A-97CB-26A0EF12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F32E5-92A7-774F-9C5A-1595042AA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C012-528F-6941-B2AC-B8D328DD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8B4C-29B6-734E-92B1-50CC9BB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E336-7A9B-8C48-B126-6495FDF0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DCF7-9199-B543-90CD-4488E9D1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A1F8-EC10-CB4F-8DF0-F4063732B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7DA9-CB98-274F-BB1B-D2FC2747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25F4-0B42-5B44-A876-B0C80769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0C52-B5F0-AE4F-B581-F6798733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903F8-665A-EC44-99C3-52E90A67A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576C4-2254-F14E-83BC-08E6B80F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9A9E-DC13-954C-A081-415B025D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66A9-F38B-4745-A349-D6D5FC41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0D11-F079-C34D-A5EC-D122E41A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E11A-7A24-D14D-AC02-3451D314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4B67-4FFF-1743-BB97-0709BC19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D6A2-9B85-4843-9612-F0097392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3369-39E6-4246-AEFE-51115E4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4705-1F43-BD4C-B37C-19FA2461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77C-2AC1-B746-8581-51E2D68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186F-4CE3-9C4B-8FEB-63DCA57F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BE4F-D6B3-B649-8EF0-4D307048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296D-AE76-A74B-B914-A41464B7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1436-A01B-B34C-B148-49AE9BD3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8891-6DEC-3447-9D89-8E0F5215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7515-917F-914C-8189-1CB8E80C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0F1CD-1461-9A42-A194-5EB76D28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30E1B-87F5-9543-9675-D9F264B8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3772-A7AC-EE4D-9C96-FC9700C8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5E3D-5351-554E-8371-112C0D9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4F7D-3D42-0244-9CE6-574372A8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A558-9641-C745-9712-33DFADE7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93B75-AA35-2646-AE01-38876049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8A026-03A4-1E42-A656-77C1F2C6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35B99-66C5-B943-B423-104274FF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F73B3-724F-EF45-BCC9-A0E0E7DF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ADEFC-FC91-EB43-B05E-BCED9AD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591A1-7765-E942-BA32-42421BFA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A233-EAC3-D74A-98E4-04C109A8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5DAE6-C16F-114A-A86B-D0BC4F88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FB-2E11-E84A-9EBF-8E4D2D19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23989-959D-5F49-843B-C3518BF9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A6094-274B-CA45-BDCE-A1DBFA31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47DE1-3425-CE4A-AABD-3FD3BA2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66FAD-968D-9D4A-8150-953A91DB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31F-DA4B-7444-84AE-8DFF2CC6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3C53-8FB7-AC4E-88BA-641D54CC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19E0-A759-764D-B395-FA22CD2C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3EF91-5B8B-4E40-91D5-E671FCB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66507-C651-4144-BD3B-D69C3743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161F-6476-DB41-BA53-67FA4CCB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EAD-2783-094B-85F4-E48B1686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94C8F-4F9A-4E44-A8A8-080438FFD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6F569-2A34-2447-93B3-00777317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E860-E70E-6148-8116-38DACA14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3A90-CE97-DF49-811D-C26FA538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E8A2-9334-8A45-A2B0-F5BA8A9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1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B046-7466-134F-8241-F2B36DCD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80D9-813F-2349-B4BF-DE053C4F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CB15-E7FA-9D45-B499-CEEC36191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5893-F45F-8845-BC4C-AAAEDE730C0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4440-FB09-FC47-87DB-17D867C1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74BB-708D-D344-AA4E-6BAED5BF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0C0F-5FF8-1644-856E-08874323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jpe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22.png"/><Relationship Id="rId19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33.png"/><Relationship Id="rId2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43.jp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43.jp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D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7A75B-D324-E941-85B4-B7C7AE7E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91" t="3969" r="6918" b="10271"/>
          <a:stretch/>
        </p:blipFill>
        <p:spPr>
          <a:xfrm>
            <a:off x="4200517" y="1176793"/>
            <a:ext cx="3533875" cy="45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1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63F1C0-FD4D-6A41-AB17-8B86B0654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12840"/>
              </p:ext>
            </p:extLst>
          </p:nvPr>
        </p:nvGraphicFramePr>
        <p:xfrm>
          <a:off x="1791" y="1522038"/>
          <a:ext cx="114745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54">
                  <a:extLst>
                    <a:ext uri="{9D8B030D-6E8A-4147-A177-3AD203B41FA5}">
                      <a16:colId xmlns:a16="http://schemas.microsoft.com/office/drawing/2014/main" val="2446187362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% Chance of Qualifying for Quarter-Finals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247803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venir Book" panose="02000503020000020003" pitchFamily="2" charset="0"/>
                        </a:rPr>
                        <a:t>% Chance of Qualifying for Semi-Finals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92706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venir Book" panose="02000503020000020003" pitchFamily="2" charset="0"/>
                        </a:rPr>
                        <a:t>% Chance of Qualifying for Final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395835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venir Book" panose="02000503020000020003" pitchFamily="2" charset="0"/>
                        </a:rPr>
                        <a:t>% Chance of Winning Final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66974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624708-C0CF-5F41-AF59-5C9F2901D48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756360" y="1335087"/>
            <a:ext cx="0" cy="27742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54DAD-A528-AC45-941D-9D3B0C9AEDEA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11237489" y="598410"/>
            <a:ext cx="0" cy="101409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479CF1-B1D0-9247-A120-1DB762A24194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9153185" y="595869"/>
            <a:ext cx="0" cy="10166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187796-75D7-E640-9504-8E2D35249F5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936906" y="1335087"/>
            <a:ext cx="0" cy="27742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FE3CB4-8202-9B4A-8E95-C63937EE614D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8561380" y="1335087"/>
            <a:ext cx="0" cy="27742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59F80A-5A2C-4B40-9B0C-7D84A1F7A5AA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992324" y="598048"/>
            <a:ext cx="0" cy="10144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32B0B1-C052-014F-AD04-F3C4592764D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320340" y="1333878"/>
            <a:ext cx="0" cy="27862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14C2BD-9CC8-B649-AFC2-4088472118C1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6654349" y="602880"/>
            <a:ext cx="0" cy="100962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10F1D4-6B77-7540-84A2-5DEC6D7559E8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479552" y="1247096"/>
            <a:ext cx="0" cy="36541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8C900E-811E-7E41-890C-48A39BE55D00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717198" y="592946"/>
            <a:ext cx="2600" cy="101956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EB9CA85-4905-B941-A540-26797F57FA7D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029904" y="1331233"/>
            <a:ext cx="0" cy="28127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DD137E-4276-6347-8C09-D23DD2D65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558885" y="589408"/>
            <a:ext cx="0" cy="10230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C213F3F-B506-6C48-ADD1-637D9AA8038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352050" y="1331233"/>
            <a:ext cx="0" cy="28127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185472-3A09-6343-A212-C2D71B201CEB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640407" y="602880"/>
            <a:ext cx="0" cy="100962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059666C-A256-D84E-A189-F8E4DB6B94E0}"/>
              </a:ext>
            </a:extLst>
          </p:cNvPr>
          <p:cNvGrpSpPr/>
          <p:nvPr/>
        </p:nvGrpSpPr>
        <p:grpSpPr>
          <a:xfrm>
            <a:off x="1595926" y="132208"/>
            <a:ext cx="10389034" cy="1202879"/>
            <a:chOff x="1595926" y="132208"/>
            <a:chExt cx="10389034" cy="120287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65FD20-8EA1-A141-8631-B52EEB88A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285" y="132208"/>
              <a:ext cx="457200" cy="4572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78C36F3-42D9-5543-9F1C-BAF52406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0952" y="958171"/>
              <a:ext cx="457200" cy="2889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ADB8D8-C7B6-5C46-9F6C-DBDA7836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1740" y="876678"/>
              <a:ext cx="457200" cy="4572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C045477-4AB2-CB47-A944-5AC4B176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1198" y="135746"/>
              <a:ext cx="457200" cy="4572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C82C893-A100-F646-B735-F9C6F59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3450" y="874033"/>
              <a:ext cx="457200" cy="4572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E3467-D76D-1749-95FE-2295FD0CA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5749" y="145680"/>
              <a:ext cx="457200" cy="4572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2580E3F-8977-2844-A7F2-54DFD6031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08306" y="877887"/>
              <a:ext cx="457200" cy="4572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090A5B0-2BF9-B643-A867-24D5512D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32780" y="877887"/>
              <a:ext cx="457200" cy="4572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218FBC4-0373-4444-8122-6E16734E6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527760" y="877887"/>
              <a:ext cx="457200" cy="4572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7C5B6AA-DCA8-A543-9393-BA44CD75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008889" y="141210"/>
              <a:ext cx="457200" cy="4572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F845DD9-CB08-E048-B5DB-2584DE833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5926" y="145680"/>
              <a:ext cx="457200" cy="4572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709CA96-5C04-1944-8D9B-57372615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63724" y="140848"/>
              <a:ext cx="457200" cy="4572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726159E-A07C-5847-BED1-A7228A87D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24585" y="138669"/>
              <a:ext cx="457200" cy="4572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91B54E4-50DD-444C-9E65-2106D858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11807" y="145680"/>
              <a:ext cx="457200" cy="4572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271C3D7-B30A-664F-9866-EA9FFAF09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801304" y="874033"/>
              <a:ext cx="457200" cy="4572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C2B6EEC-1818-324D-B40C-4521ABBE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26962" y="861171"/>
              <a:ext cx="457200" cy="457200"/>
            </a:xfrm>
            <a:prstGeom prst="rect">
              <a:avLst/>
            </a:prstGeom>
          </p:spPr>
        </p:pic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363C0F-934C-E04D-AF0D-A993C4BA353C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824526" y="602880"/>
            <a:ext cx="0" cy="100962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8837325-DB53-5244-AC62-1A6B4144545A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555562" y="1318371"/>
            <a:ext cx="0" cy="29413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194EE26F-2E6D-A246-954A-A56689EB189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9245" y="5329244"/>
            <a:ext cx="10769600" cy="8128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1B075BC-7DA0-044E-997B-B8A1B2EC3D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9245" y="4117702"/>
            <a:ext cx="10744200" cy="8636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61963C81-76CB-7743-A1BA-B0BC7C24163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9245" y="2906160"/>
            <a:ext cx="10756900" cy="8636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25A1508-23DB-3242-90C1-1E8A3C756E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85189" y="1669218"/>
            <a:ext cx="10731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6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69D87D-2B78-204B-B3FE-E0F92B126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23696"/>
              </p:ext>
            </p:extLst>
          </p:nvPr>
        </p:nvGraphicFramePr>
        <p:xfrm>
          <a:off x="694814" y="768827"/>
          <a:ext cx="1038911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578">
                  <a:extLst>
                    <a:ext uri="{9D8B030D-6E8A-4147-A177-3AD203B41FA5}">
                      <a16:colId xmlns:a16="http://schemas.microsoft.com/office/drawing/2014/main" val="4253462555"/>
                    </a:ext>
                  </a:extLst>
                </a:gridCol>
                <a:gridCol w="2404845">
                  <a:extLst>
                    <a:ext uri="{9D8B030D-6E8A-4147-A177-3AD203B41FA5}">
                      <a16:colId xmlns:a16="http://schemas.microsoft.com/office/drawing/2014/main" val="2263678905"/>
                    </a:ext>
                  </a:extLst>
                </a:gridCol>
                <a:gridCol w="2404845">
                  <a:extLst>
                    <a:ext uri="{9D8B030D-6E8A-4147-A177-3AD203B41FA5}">
                      <a16:colId xmlns:a16="http://schemas.microsoft.com/office/drawing/2014/main" val="3318999902"/>
                    </a:ext>
                  </a:extLst>
                </a:gridCol>
                <a:gridCol w="2404845">
                  <a:extLst>
                    <a:ext uri="{9D8B030D-6E8A-4147-A177-3AD203B41FA5}">
                      <a16:colId xmlns:a16="http://schemas.microsoft.com/office/drawing/2014/main" val="202280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England 81.7%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Australia 18.3%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England 47.0%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79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New Zealand 57.3%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38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New Zealand 89.3%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New Zealand 53.0%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Scotland 11.7%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2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England 64.3%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New Zealand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70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Wales 35.7%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93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Wales 83.2%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France 16.8%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Wales 39.8%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81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Ireland 32.7%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50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93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Ireland 67.8%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Ireland 60.2%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South Africa 32.2%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800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88F195-610A-A444-8FEB-597A4E0C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32" y="793541"/>
            <a:ext cx="274320" cy="27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1788DD-19D2-E04D-83F9-D04BACFD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32" y="1212671"/>
            <a:ext cx="274320" cy="27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0E1C6-8B51-EA4B-82A1-BE781A64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32" y="4149630"/>
            <a:ext cx="274320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94F7A-CAF9-F345-AE2F-9FEF601B0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32" y="5248151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805FD-CCA0-584C-9AE9-F3DBAF378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132" y="2282041"/>
            <a:ext cx="274320" cy="27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F7831-579E-6944-9C95-EE337FF59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132" y="2679219"/>
            <a:ext cx="274320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AA18DA-4956-D143-9811-F6FA2D66A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132" y="5645329"/>
            <a:ext cx="274320" cy="274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496DB-E185-1E42-8B01-56925A61AB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1132" y="3779659"/>
            <a:ext cx="274320" cy="27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8A3AE4-1E66-9145-809E-6B80D1D95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1136727" y="2804022"/>
            <a:ext cx="720917" cy="1090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C7A6F-7E5F-E841-BC5D-A8C20BAE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45" y="1198369"/>
            <a:ext cx="274320" cy="274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4C63D-ED01-4445-B68A-E42D74D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08" y="3066725"/>
            <a:ext cx="274320" cy="27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EFD811-4533-4143-B954-FEE55D4BBC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5645" y="4149630"/>
            <a:ext cx="274320" cy="274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5839B3-3BD0-964D-A4F0-FAADE53CA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6008" y="3407207"/>
            <a:ext cx="274320" cy="274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6E7AEC-6C88-4F42-9DA2-0BC569B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645" y="5248151"/>
            <a:ext cx="274320" cy="274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2588E8-5315-8F46-9985-DB6C5BAF7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864" y="4503871"/>
            <a:ext cx="274320" cy="27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37DADD-02A5-414D-83E6-79A0E1582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645" y="2282041"/>
            <a:ext cx="27432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7870BF-0588-6640-B4DE-BD4F7FCE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383" y="1942650"/>
            <a:ext cx="274320" cy="274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671E7D-9420-204C-BD65-1E0583DC4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013" y="3053316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9F0BA2-E36F-154E-BBBE-6E604CF46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245"/>
              </p:ext>
            </p:extLst>
          </p:nvPr>
        </p:nvGraphicFramePr>
        <p:xfrm>
          <a:off x="5337543" y="95628"/>
          <a:ext cx="3540707" cy="6666744"/>
        </p:xfrm>
        <a:graphic>
          <a:graphicData uri="http://schemas.openxmlformats.org/drawingml/2006/table">
            <a:tbl>
              <a:tblPr/>
              <a:tblGrid>
                <a:gridCol w="2359619">
                  <a:extLst>
                    <a:ext uri="{9D8B030D-6E8A-4147-A177-3AD203B41FA5}">
                      <a16:colId xmlns:a16="http://schemas.microsoft.com/office/drawing/2014/main" val="278964665"/>
                    </a:ext>
                  </a:extLst>
                </a:gridCol>
                <a:gridCol w="1181088">
                  <a:extLst>
                    <a:ext uri="{9D8B030D-6E8A-4147-A177-3AD203B41FA5}">
                      <a16:colId xmlns:a16="http://schemas.microsoft.com/office/drawing/2014/main" val="3260276004"/>
                    </a:ext>
                  </a:extLst>
                </a:gridCol>
              </a:tblGrid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Team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605" marR="5605" marT="5605" marB="56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ELO Rating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605" marR="5605" marT="5605" marB="5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552364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New Zealand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2831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889557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England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2810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47852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Ireland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2780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07057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Wales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2708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80318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South Africa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2651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39629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Australia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2550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30152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Scotland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2463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496450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France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2430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139124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Fiji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2316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70398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Japan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2316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29157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USA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2215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837373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Argentina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2199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55149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Georgia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2187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744046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Tonga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2095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370323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Italy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2075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848991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Samoa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2044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666230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Uruguay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2015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046324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Russia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1954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647574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Namibia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1890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849616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Canada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venir Book" panose="02000503020000020003" pitchFamily="2" charset="0"/>
                        </a:rPr>
                        <a:t>1781</a:t>
                      </a:r>
                      <a:endParaRPr lang="en-US" sz="1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5725" marR="5725" marT="5725" marB="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7528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17C585FB-CF1F-C749-B59F-3C711E5B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97291" y="440301"/>
            <a:ext cx="162718" cy="2461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7EBA15-87AD-B440-9EE8-8213F3FC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337223" y="440300"/>
            <a:ext cx="162718" cy="246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6AC855-B620-9249-B35D-661A861F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162258" y="440299"/>
            <a:ext cx="162718" cy="2461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D1515F-AB3E-9940-A1EE-6D9D6863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97291" y="753073"/>
            <a:ext cx="162718" cy="2461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627FC6-E872-8743-AB17-1F9B07B647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97291" y="1722248"/>
            <a:ext cx="162718" cy="2461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0A8781-4ADB-924D-99B3-1998160FFE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337223" y="1722248"/>
            <a:ext cx="162718" cy="2461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A438BF-7552-C84D-9EB0-4E1EACDE9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97291" y="2028490"/>
            <a:ext cx="162718" cy="2461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58EB57-AF08-D742-9D92-57D68A76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337223" y="2028490"/>
            <a:ext cx="162718" cy="2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65A52D-0154-B141-9D48-5C7C615DB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44794"/>
              </p:ext>
            </p:extLst>
          </p:nvPr>
        </p:nvGraphicFramePr>
        <p:xfrm>
          <a:off x="289560" y="105739"/>
          <a:ext cx="11612880" cy="6646521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7076168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7143833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6700030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95597810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42134091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5269918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86520482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1386136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1559924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4366905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9703667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58506089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524872293"/>
                    </a:ext>
                  </a:extLst>
                </a:gridCol>
              </a:tblGrid>
              <a:tr h="3165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Team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1st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2nd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3rd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4th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5th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Qualify QF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QF Winner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SF Winner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Finish 4th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Finish 3rd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Runner-up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Winner</a:t>
                      </a:r>
                    </a:p>
                  </a:txBody>
                  <a:tcPr marL="15417" marR="15417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89914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New Zealand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75.244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24.515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99.759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80.366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49.948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8.665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21.753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19.07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30.878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822959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England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93.604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0.357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99.624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77.114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43.787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9.942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23.385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17.208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26.579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8374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Ireland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89.017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9.583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98.6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60.186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41.013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11.033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20.729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20.284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524289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Wales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63.649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33.412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2.738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97.061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65.585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29.453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18.198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17.934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17.279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12.174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150200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South Africa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24.726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73.444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1.793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98.17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45.461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21.261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13.072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11.128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14.024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7.237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464626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Australia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34.946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52.152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10.989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1.81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87.098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34.773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8.835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17.551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8.387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6.779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2.056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882313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Scotland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7.824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61.13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27.966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2.919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68.954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10.558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2.081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6.203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2.274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09087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France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5.828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74.974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12.861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5.69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0.647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80.802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19.547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2.959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13.395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3.193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0.341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67712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Japan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3.142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28.417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61.771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6.132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0.538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31.559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0.459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2.282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157791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Fiji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10.972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46.347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36.709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12.154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1.267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082620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USA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8.611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30.843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43.398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16.835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8.924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0.738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02920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Argentina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8.924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44.275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31.135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15.439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9.151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0.719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0.658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37250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Tonga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1.471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11.664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19.761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67.076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1.499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88298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Italy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1.821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76.347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17.998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3.806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1.849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709817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Georgia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0.213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36.035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44.399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16.083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3.483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404338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Samoa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6.202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49.957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43.122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0.719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609192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Namibia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16.278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57.662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25.868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00225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Russia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2.681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40.972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56.179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820737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Uruguay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3.891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16.887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79.018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0.204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05186"/>
                  </a:ext>
                </a:extLst>
              </a:tr>
              <a:tr h="316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Canada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5.342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24.302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70.326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venir Book" panose="02000503020000020003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6386" marR="6386" marT="6386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9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25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8CC821-CC1F-AE4E-9C0C-243F887E6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91508"/>
              </p:ext>
            </p:extLst>
          </p:nvPr>
        </p:nvGraphicFramePr>
        <p:xfrm>
          <a:off x="205208" y="206888"/>
          <a:ext cx="11657280" cy="4596887"/>
        </p:xfrm>
        <a:graphic>
          <a:graphicData uri="http://schemas.openxmlformats.org/drawingml/2006/table">
            <a:tbl>
              <a:tblPr/>
              <a:tblGrid>
                <a:gridCol w="582864">
                  <a:extLst>
                    <a:ext uri="{9D8B030D-6E8A-4147-A177-3AD203B41FA5}">
                      <a16:colId xmlns:a16="http://schemas.microsoft.com/office/drawing/2014/main" val="2543956883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3882216581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3433086474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3086626526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1133030084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4131615036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2519598853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372294629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2541682514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1576707119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835989925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1548296240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2449638496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4036070343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229583656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1365336300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2509403953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3422010781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3453551878"/>
                    </a:ext>
                  </a:extLst>
                </a:gridCol>
                <a:gridCol w="582864">
                  <a:extLst>
                    <a:ext uri="{9D8B030D-6E8A-4147-A177-3AD203B41FA5}">
                      <a16:colId xmlns:a16="http://schemas.microsoft.com/office/drawing/2014/main" val="943269626"/>
                    </a:ext>
                  </a:extLst>
                </a:gridCol>
              </a:tblGrid>
              <a:tr h="593147">
                <a:tc>
                  <a:txBody>
                    <a:bodyPr/>
                    <a:lstStyle/>
                    <a:p>
                      <a:pPr algn="r"/>
                      <a:br>
                        <a:rPr lang="en-US" sz="1000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1st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2nd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4th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5th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QW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3L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3W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Runner-up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8679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17.58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17.58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8.352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5.849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2.292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1.087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95366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82.42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82.42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42.521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42.521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10.332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29.567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14.294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28.227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210364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15.817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15.817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5.101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5.101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8.988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1.728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4.422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0.679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975743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32.122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32.122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13.685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13.685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6.735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11.702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6.406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7.279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05091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24.465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24.465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4.921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4.921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16.58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2.964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4.371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830593"/>
                  </a:ext>
                </a:extLst>
              </a:tr>
              <a:tr h="741433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67.878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67.878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40.415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40.415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6.35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21.113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12.297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28.118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29469"/>
                  </a:ext>
                </a:extLst>
              </a:tr>
              <a:tr h="5931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75.535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75.535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31.008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31.008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29.472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15.055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22.05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8.958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66254"/>
                  </a:ext>
                </a:extLst>
              </a:tr>
              <a:tr h="44486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Wales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84.183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84.183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58.97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58.97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13.191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12.022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33.868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25.102</a:t>
                      </a:r>
                    </a:p>
                  </a:txBody>
                  <a:tcPr marL="16423" marR="16423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5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0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69D87D-2B78-204B-B3FE-E0F92B126F49}"/>
              </a:ext>
            </a:extLst>
          </p:cNvPr>
          <p:cNvGraphicFramePr>
            <a:graphicFrameLocks noGrp="1"/>
          </p:cNvGraphicFramePr>
          <p:nvPr/>
        </p:nvGraphicFramePr>
        <p:xfrm>
          <a:off x="694814" y="768827"/>
          <a:ext cx="1038911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578">
                  <a:extLst>
                    <a:ext uri="{9D8B030D-6E8A-4147-A177-3AD203B41FA5}">
                      <a16:colId xmlns:a16="http://schemas.microsoft.com/office/drawing/2014/main" val="4253462555"/>
                    </a:ext>
                  </a:extLst>
                </a:gridCol>
                <a:gridCol w="2404845">
                  <a:extLst>
                    <a:ext uri="{9D8B030D-6E8A-4147-A177-3AD203B41FA5}">
                      <a16:colId xmlns:a16="http://schemas.microsoft.com/office/drawing/2014/main" val="2263678905"/>
                    </a:ext>
                  </a:extLst>
                </a:gridCol>
                <a:gridCol w="2404845">
                  <a:extLst>
                    <a:ext uri="{9D8B030D-6E8A-4147-A177-3AD203B41FA5}">
                      <a16:colId xmlns:a16="http://schemas.microsoft.com/office/drawing/2014/main" val="3318999902"/>
                    </a:ext>
                  </a:extLst>
                </a:gridCol>
                <a:gridCol w="2404845">
                  <a:extLst>
                    <a:ext uri="{9D8B030D-6E8A-4147-A177-3AD203B41FA5}">
                      <a16:colId xmlns:a16="http://schemas.microsoft.com/office/drawing/2014/main" val="202280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England 81.7%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Australia 18.3%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England 47.0%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2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79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New Zealand 57.3%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38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New Zealand 89.3%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New Zealand 53.0%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Scotland 11.7%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2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England 64.3%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New Zealand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70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Wales 35.7%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93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Wales 83.2%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France 16.8%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Wales 39.8%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81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Ireland 32.7%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50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93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Ireland 67.8%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venir Book" panose="02000503020000020003" pitchFamily="2" charset="0"/>
                        </a:rPr>
                        <a:t>Ireland 60.2%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Avenir Book" panose="02000503020000020003" pitchFamily="2" charset="0"/>
                        </a:rPr>
                        <a:t>South Africa 32.2%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800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88F195-610A-A444-8FEB-597A4E0C068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2" y="219567"/>
            <a:ext cx="6858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1788DD-19D2-E04D-83F9-D04BACFD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32" y="1212671"/>
            <a:ext cx="274320" cy="274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0E1C6-8B51-EA4B-82A1-BE781A64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32" y="4149630"/>
            <a:ext cx="274320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94F7A-CAF9-F345-AE2F-9FEF601B0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32" y="5248151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805FD-CCA0-584C-9AE9-F3DBAF378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132" y="2282041"/>
            <a:ext cx="274320" cy="274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AA18DA-4956-D143-9811-F6FA2D66A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132" y="5645329"/>
            <a:ext cx="274320" cy="274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496DB-E185-1E42-8B01-56925A61A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132" y="3779659"/>
            <a:ext cx="274320" cy="27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8A3AE4-1E66-9145-809E-6B80D1D95C1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1136727" y="2804022"/>
            <a:ext cx="720917" cy="1090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C7A6F-7E5F-E841-BC5D-A8C20BAE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45" y="1198369"/>
            <a:ext cx="274320" cy="274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4C63D-ED01-4445-B68A-E42D74D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08" y="3066725"/>
            <a:ext cx="274320" cy="27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EFD811-4533-4143-B954-FEE55D4BB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645" y="4149630"/>
            <a:ext cx="274320" cy="274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5839B3-3BD0-964D-A4F0-FAADE53CA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008" y="3407207"/>
            <a:ext cx="274320" cy="274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6E7AEC-6C88-4F42-9DA2-0BC569B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645" y="5248151"/>
            <a:ext cx="274320" cy="274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2588E8-5315-8F46-9985-DB6C5BAF7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864" y="4503871"/>
            <a:ext cx="274320" cy="27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37DADD-02A5-414D-83E6-79A0E1582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645" y="2282041"/>
            <a:ext cx="27432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7870BF-0588-6640-B4DE-BD4F7FCE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383" y="1942650"/>
            <a:ext cx="274320" cy="274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671E7D-9420-204C-BD65-1E0583DC4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013" y="3053316"/>
            <a:ext cx="274320" cy="274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7EA94A-9776-5F40-B861-51D8C94755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943" y="897413"/>
            <a:ext cx="457200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C9C7808-2ACE-514E-81F9-51742A2F425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6120714" y="3593078"/>
            <a:ext cx="3496968" cy="2558309"/>
          </a:xfrm>
          <a:prstGeom prst="bentConnector3">
            <a:avLst>
              <a:gd name="adj1" fmla="val 83277"/>
            </a:avLst>
          </a:prstGeom>
          <a:ln w="38100">
            <a:solidFill>
              <a:srgbClr val="FFD5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490B9A4-7A8F-1F47-B34D-33E4B115040F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108356" y="1012801"/>
            <a:ext cx="3509326" cy="2580277"/>
          </a:xfrm>
          <a:prstGeom prst="bentConnector3">
            <a:avLst>
              <a:gd name="adj1" fmla="val 83328"/>
            </a:avLst>
          </a:prstGeom>
          <a:ln w="38100">
            <a:solidFill>
              <a:srgbClr val="FFD57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5044674-C76B-434B-9C7B-6C652E513371}"/>
              </a:ext>
            </a:extLst>
          </p:cNvPr>
          <p:cNvGrpSpPr/>
          <p:nvPr/>
        </p:nvGrpSpPr>
        <p:grpSpPr>
          <a:xfrm>
            <a:off x="968973" y="531332"/>
            <a:ext cx="1828800" cy="914400"/>
            <a:chOff x="3435178" y="3565923"/>
            <a:chExt cx="1828800" cy="914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8EA8A5-3FC4-624D-8FA1-054D2886C90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535" y="4023123"/>
              <a:ext cx="685800" cy="457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B1C577-9F6F-9346-90D8-21C7EC65EACE}"/>
                </a:ext>
              </a:extLst>
            </p:cNvPr>
            <p:cNvSpPr/>
            <p:nvPr/>
          </p:nvSpPr>
          <p:spPr>
            <a:xfrm>
              <a:off x="3435178" y="3565923"/>
              <a:ext cx="1828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26F5E3-0DE4-FE43-AF2C-F2449FC75057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7535" y="3578280"/>
              <a:ext cx="685800" cy="457200"/>
            </a:xfrm>
            <a:prstGeom prst="rect">
              <a:avLst/>
            </a:prstGeom>
          </p:spPr>
        </p:pic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C491F5-9BA3-FB4C-AC12-82CEBB196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26035"/>
              </p:ext>
            </p:extLst>
          </p:nvPr>
        </p:nvGraphicFramePr>
        <p:xfrm>
          <a:off x="1667130" y="533056"/>
          <a:ext cx="11182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82.42%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17.58%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94190E-28AC-C84B-8647-79896A0A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64244"/>
              </p:ext>
            </p:extLst>
          </p:nvPr>
        </p:nvGraphicFramePr>
        <p:xfrm>
          <a:off x="4977714" y="1032788"/>
          <a:ext cx="1118286" cy="17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42.52%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3.38%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40.42%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2816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13.69%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498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2A7AC1C7-FFD5-4A44-BC52-2BA8F1854B5B}"/>
              </a:ext>
            </a:extLst>
          </p:cNvPr>
          <p:cNvGrpSpPr/>
          <p:nvPr/>
        </p:nvGrpSpPr>
        <p:grpSpPr>
          <a:xfrm>
            <a:off x="968973" y="2380057"/>
            <a:ext cx="1828800" cy="914400"/>
            <a:chOff x="968973" y="2284362"/>
            <a:chExt cx="1828800" cy="914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E2AC03-149F-524E-A1DC-85B423512231}"/>
                </a:ext>
              </a:extLst>
            </p:cNvPr>
            <p:cNvGrpSpPr/>
            <p:nvPr/>
          </p:nvGrpSpPr>
          <p:grpSpPr>
            <a:xfrm>
              <a:off x="981330" y="2293263"/>
              <a:ext cx="685800" cy="905499"/>
              <a:chOff x="981330" y="2293263"/>
              <a:chExt cx="685800" cy="90549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BE1E163-6187-1746-9348-2BEFE82B3E13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330" y="2741562"/>
                <a:ext cx="685800" cy="4572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2A7B6D6-683B-6348-8227-997393802B69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330" y="2293263"/>
                <a:ext cx="685800" cy="45720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19CCB5-15A0-3346-BF35-FC97AC613EAF}"/>
                </a:ext>
              </a:extLst>
            </p:cNvPr>
            <p:cNvSpPr/>
            <p:nvPr/>
          </p:nvSpPr>
          <p:spPr>
            <a:xfrm>
              <a:off x="968973" y="2284362"/>
              <a:ext cx="1828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88B264-9A6D-D843-BE02-41CC2FE1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4672"/>
              </p:ext>
            </p:extLst>
          </p:nvPr>
        </p:nvGraphicFramePr>
        <p:xfrm>
          <a:off x="1667130" y="2390230"/>
          <a:ext cx="11182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67.88%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32.12%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38F249D2-8BB5-8441-9E07-B416B9112653}"/>
              </a:ext>
            </a:extLst>
          </p:cNvPr>
          <p:cNvGrpSpPr/>
          <p:nvPr/>
        </p:nvGrpSpPr>
        <p:grpSpPr>
          <a:xfrm>
            <a:off x="4279557" y="992626"/>
            <a:ext cx="1828800" cy="1828800"/>
            <a:chOff x="5048099" y="1695875"/>
            <a:chExt cx="1828800" cy="1828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7D85B9-1423-1F4E-9EE1-19C5E42BBF32}"/>
                </a:ext>
              </a:extLst>
            </p:cNvPr>
            <p:cNvGrpSpPr/>
            <p:nvPr/>
          </p:nvGrpSpPr>
          <p:grpSpPr>
            <a:xfrm>
              <a:off x="5048099" y="1695875"/>
              <a:ext cx="1828800" cy="1828800"/>
              <a:chOff x="3435178" y="3565923"/>
              <a:chExt cx="1828800" cy="18288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1A9A4F1-D70B-5D46-87CE-C8F4B754B592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6902" y="4023123"/>
                <a:ext cx="685800" cy="4572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035984-5FA3-4742-AF31-5E22229BA13D}"/>
                  </a:ext>
                </a:extLst>
              </p:cNvPr>
              <p:cNvSpPr/>
              <p:nvPr/>
            </p:nvSpPr>
            <p:spPr>
              <a:xfrm>
                <a:off x="3435178" y="3565923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8BEF5AB-B597-6046-960F-FDEA4076690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9259" y="3590637"/>
                <a:ext cx="685800" cy="4572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BEDB67-1130-6948-B4FE-5B55EEE4651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9823" y="2605544"/>
              <a:ext cx="685800" cy="4572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E45EE6-AEF6-444D-B2D6-D4AD50A6C27D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823" y="3067475"/>
              <a:ext cx="685800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F51DC-6473-E14E-92F7-741AAA7096A7}"/>
              </a:ext>
            </a:extLst>
          </p:cNvPr>
          <p:cNvGrpSpPr/>
          <p:nvPr/>
        </p:nvGrpSpPr>
        <p:grpSpPr>
          <a:xfrm>
            <a:off x="981330" y="3865540"/>
            <a:ext cx="1828800" cy="914400"/>
            <a:chOff x="981330" y="3993136"/>
            <a:chExt cx="1828800" cy="9144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29B062-D428-AE40-A801-C0AE27CC2376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330" y="4450336"/>
              <a:ext cx="685800" cy="4572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53F7A76-1AE7-794B-8B34-836841122B2F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1330" y="3993136"/>
              <a:ext cx="685800" cy="4572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9D1271-F182-B448-AC24-FA574F162B0A}"/>
                </a:ext>
              </a:extLst>
            </p:cNvPr>
            <p:cNvSpPr/>
            <p:nvPr/>
          </p:nvSpPr>
          <p:spPr>
            <a:xfrm>
              <a:off x="981330" y="3993136"/>
              <a:ext cx="1828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49C2F5-2950-2A4B-934C-E895A5CB8D6E}"/>
              </a:ext>
            </a:extLst>
          </p:cNvPr>
          <p:cNvGrpSpPr/>
          <p:nvPr/>
        </p:nvGrpSpPr>
        <p:grpSpPr>
          <a:xfrm>
            <a:off x="956616" y="5713003"/>
            <a:ext cx="1828800" cy="924575"/>
            <a:chOff x="956616" y="5691737"/>
            <a:chExt cx="1828800" cy="9245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1504866-96FF-884D-BF11-F32565AF785F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8973" y="6159112"/>
              <a:ext cx="685800" cy="457200"/>
            </a:xfrm>
            <a:prstGeom prst="rect">
              <a:avLst/>
            </a:prstGeom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EC329AE-63A5-7E4C-8E51-324D0059AD8A}"/>
                </a:ext>
              </a:extLst>
            </p:cNvPr>
            <p:cNvGrpSpPr/>
            <p:nvPr/>
          </p:nvGrpSpPr>
          <p:grpSpPr>
            <a:xfrm>
              <a:off x="956616" y="5691737"/>
              <a:ext cx="1828800" cy="924573"/>
              <a:chOff x="956616" y="5691737"/>
              <a:chExt cx="1828800" cy="92457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42C424D-95E4-B143-8DCC-8C5D6E4EADA9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6616" y="5691737"/>
                <a:ext cx="685800" cy="457200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08BC694-03C7-874C-8337-B08FD7150479}"/>
                  </a:ext>
                </a:extLst>
              </p:cNvPr>
              <p:cNvSpPr/>
              <p:nvPr/>
            </p:nvSpPr>
            <p:spPr>
              <a:xfrm>
                <a:off x="956616" y="5701910"/>
                <a:ext cx="18288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E5279BB-5839-3A4F-A1D6-6D29C951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928"/>
              </p:ext>
            </p:extLst>
          </p:nvPr>
        </p:nvGraphicFramePr>
        <p:xfrm>
          <a:off x="1659918" y="3875715"/>
          <a:ext cx="11182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84.18%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15.82%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012DF0A-93BF-7042-8963-C1467161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6934"/>
              </p:ext>
            </p:extLst>
          </p:nvPr>
        </p:nvGraphicFramePr>
        <p:xfrm>
          <a:off x="1654773" y="5786974"/>
          <a:ext cx="11182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24.47%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75.53%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C7B80B74-3F4B-0C44-B506-750147A39BD3}"/>
              </a:ext>
            </a:extLst>
          </p:cNvPr>
          <p:cNvGrpSpPr/>
          <p:nvPr/>
        </p:nvGrpSpPr>
        <p:grpSpPr>
          <a:xfrm>
            <a:off x="4291914" y="4331216"/>
            <a:ext cx="1828800" cy="1838069"/>
            <a:chOff x="4291914" y="4331216"/>
            <a:chExt cx="1828800" cy="18380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37EF3E-9FDF-0143-AE27-FD9260654899}"/>
                </a:ext>
              </a:extLst>
            </p:cNvPr>
            <p:cNvGrpSpPr/>
            <p:nvPr/>
          </p:nvGrpSpPr>
          <p:grpSpPr>
            <a:xfrm>
              <a:off x="4291914" y="4331216"/>
              <a:ext cx="1828800" cy="1828800"/>
              <a:chOff x="981330" y="3993136"/>
              <a:chExt cx="1828800" cy="18288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23998BC-9D1F-324B-B273-AB9BBEA78977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30" y="4450336"/>
                <a:ext cx="685800" cy="4572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EFF6639-F210-A64F-B806-C6664FC861DC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330" y="3993136"/>
                <a:ext cx="685800" cy="4572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0652105-7EEF-3245-8264-9F6273ECCCC8}"/>
                  </a:ext>
                </a:extLst>
              </p:cNvPr>
              <p:cNvSpPr/>
              <p:nvPr/>
            </p:nvSpPr>
            <p:spPr>
              <a:xfrm>
                <a:off x="981330" y="3993136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5461A84-822E-0C47-9603-59C5CB6BD3EB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6369" y="5712085"/>
              <a:ext cx="685800" cy="457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92BE654-378B-5949-9718-F7D6BDFA42D0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08726" y="5244710"/>
              <a:ext cx="685800" cy="457200"/>
            </a:xfrm>
            <a:prstGeom prst="rect">
              <a:avLst/>
            </a:prstGeom>
          </p:spPr>
        </p:pic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7379B70D-4F37-3546-A220-2E1F9588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9634"/>
              </p:ext>
            </p:extLst>
          </p:nvPr>
        </p:nvGraphicFramePr>
        <p:xfrm>
          <a:off x="4970870" y="4362747"/>
          <a:ext cx="1118286" cy="17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58.97%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5.10%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4.92%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2816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31.01%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4989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F072527-A62A-6147-A322-8B90C0E4FA75}"/>
              </a:ext>
            </a:extLst>
          </p:cNvPr>
          <p:cNvGrpSpPr/>
          <p:nvPr/>
        </p:nvGrpSpPr>
        <p:grpSpPr>
          <a:xfrm>
            <a:off x="6806514" y="1764278"/>
            <a:ext cx="1828800" cy="3657600"/>
            <a:chOff x="6806514" y="1764278"/>
            <a:chExt cx="1828800" cy="36576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5A387B-CF45-9B46-8914-231DB23803C5}"/>
                </a:ext>
              </a:extLst>
            </p:cNvPr>
            <p:cNvGrpSpPr/>
            <p:nvPr/>
          </p:nvGrpSpPr>
          <p:grpSpPr>
            <a:xfrm>
              <a:off x="6806514" y="1764278"/>
              <a:ext cx="1828800" cy="3657600"/>
              <a:chOff x="5048099" y="1695875"/>
              <a:chExt cx="1828800" cy="365760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902640C-727D-5A44-BD1A-862CDABE557D}"/>
                  </a:ext>
                </a:extLst>
              </p:cNvPr>
              <p:cNvGrpSpPr/>
              <p:nvPr/>
            </p:nvGrpSpPr>
            <p:grpSpPr>
              <a:xfrm>
                <a:off x="5048099" y="1695875"/>
                <a:ext cx="1828800" cy="3657600"/>
                <a:chOff x="3435178" y="3565923"/>
                <a:chExt cx="1828800" cy="36576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A912F46-9B23-7547-8797-37C5CC520B9E}"/>
                    </a:ext>
                  </a:extLst>
                </p:cNvPr>
                <p:cNvSpPr/>
                <p:nvPr/>
              </p:nvSpPr>
              <p:spPr>
                <a:xfrm>
                  <a:off x="3435178" y="3565923"/>
                  <a:ext cx="1828800" cy="3657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C73D3B61-F96D-7641-A4B0-3A93B158FDF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7535" y="3577493"/>
                  <a:ext cx="685800" cy="45720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56CA8217-748C-CD40-811D-D497B196E0B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47535" y="4023123"/>
                  <a:ext cx="685800" cy="457200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132DD3A-B01F-044C-B22E-1FAE8DDD4B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0456" y="2605544"/>
                <a:ext cx="685800" cy="45720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FFB9E26C-A8B0-9F43-B0EC-AEE95900B4C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0456" y="3055118"/>
                <a:ext cx="685800" cy="457200"/>
              </a:xfrm>
              <a:prstGeom prst="rect">
                <a:avLst/>
              </a:prstGeom>
            </p:spPr>
          </p:pic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31CCCD-CB39-BB4C-BE11-EAA30B7827F7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8871" y="4037921"/>
              <a:ext cx="685800" cy="4572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904F46E-BF18-4042-A8F1-46A37B39AA2C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8871" y="3580721"/>
              <a:ext cx="685800" cy="457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EA326FD-4743-2B41-8539-A08CA63F1C7A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4417" y="4961590"/>
              <a:ext cx="685800" cy="4572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1790101-05EE-6F47-B7F4-C7A9FE2D7744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5050" y="4494215"/>
              <a:ext cx="685800" cy="4572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CAD693-5999-4C43-AEF5-AC1E7FDA9292}"/>
              </a:ext>
            </a:extLst>
          </p:cNvPr>
          <p:cNvGrpSpPr/>
          <p:nvPr/>
        </p:nvGrpSpPr>
        <p:grpSpPr>
          <a:xfrm>
            <a:off x="9617682" y="1764278"/>
            <a:ext cx="1828800" cy="3657600"/>
            <a:chOff x="9617682" y="1764278"/>
            <a:chExt cx="1828800" cy="36576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1CB9D2-A741-3D47-A5A4-F98555F98EF9}"/>
                </a:ext>
              </a:extLst>
            </p:cNvPr>
            <p:cNvGrpSpPr/>
            <p:nvPr/>
          </p:nvGrpSpPr>
          <p:grpSpPr>
            <a:xfrm>
              <a:off x="9617682" y="1764278"/>
              <a:ext cx="1828800" cy="3657600"/>
              <a:chOff x="5048099" y="1695875"/>
              <a:chExt cx="1828800" cy="36576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318357F-BD0F-CC42-BF5F-07575DBC0B98}"/>
                  </a:ext>
                </a:extLst>
              </p:cNvPr>
              <p:cNvGrpSpPr/>
              <p:nvPr/>
            </p:nvGrpSpPr>
            <p:grpSpPr>
              <a:xfrm>
                <a:off x="5048099" y="1695875"/>
                <a:ext cx="1828800" cy="3657600"/>
                <a:chOff x="3435178" y="3565923"/>
                <a:chExt cx="1828800" cy="3657600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97F0336C-3087-4C47-BD98-C62796E6AF3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47535" y="4023123"/>
                  <a:ext cx="685800" cy="457200"/>
                </a:xfrm>
                <a:prstGeom prst="rect">
                  <a:avLst/>
                </a:prstGeom>
              </p:spPr>
            </p:pic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6003906-0A12-6F46-BA6F-22CBE961FE50}"/>
                    </a:ext>
                  </a:extLst>
                </p:cNvPr>
                <p:cNvSpPr/>
                <p:nvPr/>
              </p:nvSpPr>
              <p:spPr>
                <a:xfrm>
                  <a:off x="3435178" y="3565923"/>
                  <a:ext cx="1828800" cy="3657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0DCC009C-A642-6D43-BB49-2728BCC6AD9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7535" y="3578280"/>
                  <a:ext cx="685800" cy="457200"/>
                </a:xfrm>
                <a:prstGeom prst="rect">
                  <a:avLst/>
                </a:prstGeom>
              </p:spPr>
            </p:pic>
          </p:grp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FAB92E0-D6CC-2A44-982B-FF44778838A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0456" y="2605544"/>
                <a:ext cx="685800" cy="45720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362B348-116A-0046-B5BC-75814365B31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0456" y="3055118"/>
                <a:ext cx="685800" cy="457200"/>
              </a:xfrm>
              <a:prstGeom prst="rect">
                <a:avLst/>
              </a:prstGeom>
            </p:spPr>
          </p:pic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D9E7EED-00EA-7E4D-98D1-5DC0BE53A135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0039" y="4037921"/>
              <a:ext cx="685800" cy="457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ABA08F6-C690-264A-8568-3A422973F8A3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0039" y="3580721"/>
              <a:ext cx="685800" cy="45720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45C28AE-C67B-2645-99C6-746292882924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2137" y="4961590"/>
              <a:ext cx="685800" cy="4572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F6C9717-EF89-AE46-A42F-0BD7E39710BD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34494" y="4494215"/>
              <a:ext cx="685800" cy="457200"/>
            </a:xfrm>
            <a:prstGeom prst="rect">
              <a:avLst/>
            </a:prstGeom>
          </p:spPr>
        </p:pic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71D814C-F86D-8C4A-A297-2BC994107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07"/>
              </p:ext>
            </p:extLst>
          </p:nvPr>
        </p:nvGraphicFramePr>
        <p:xfrm>
          <a:off x="7520117" y="1804438"/>
          <a:ext cx="1118286" cy="35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29.58%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5.85%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21.11%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2816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11.70%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4989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12.02%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205054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1.73%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83884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2.96%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160271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15.06%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07002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2C4EEF72-715F-5A49-8E53-8B77A3226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37926"/>
              </p:ext>
            </p:extLst>
          </p:nvPr>
        </p:nvGraphicFramePr>
        <p:xfrm>
          <a:off x="10318928" y="1792081"/>
          <a:ext cx="1118286" cy="35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86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28.23%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1.09%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7609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28.12%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2816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7.28%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24989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25.10%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205054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.68%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838845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.55%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160271"/>
                  </a:ext>
                </a:extLst>
              </a:tr>
              <a:tr h="447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8.96%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07002"/>
                  </a:ext>
                </a:extLst>
              </a:tr>
            </a:tbl>
          </a:graphicData>
        </a:graphic>
      </p:graphicFrame>
      <p:pic>
        <p:nvPicPr>
          <p:cNvPr id="80" name="Picture 79">
            <a:extLst>
              <a:ext uri="{FF2B5EF4-FFF2-40B4-BE49-F238E27FC236}">
                <a16:creationId xmlns:a16="http://schemas.microsoft.com/office/drawing/2014/main" id="{9B36FF62-BBE4-6C4E-815F-709669BB26B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171623" y="669029"/>
            <a:ext cx="720917" cy="1090618"/>
          </a:xfrm>
          <a:prstGeom prst="rect">
            <a:avLst/>
          </a:prstGeom>
        </p:spPr>
      </p:pic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4BB2A29-DCAF-584D-B526-6602CE3DD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03453"/>
              </p:ext>
            </p:extLst>
          </p:nvPr>
        </p:nvGraphicFramePr>
        <p:xfrm>
          <a:off x="968973" y="152273"/>
          <a:ext cx="184115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157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QF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95313CB-8F8D-9E4A-A178-152BBD5FD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6647"/>
              </p:ext>
            </p:extLst>
          </p:nvPr>
        </p:nvGraphicFramePr>
        <p:xfrm>
          <a:off x="4279557" y="535424"/>
          <a:ext cx="18287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SF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EB24730F-4955-8B45-B60A-CA8929A9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92398"/>
              </p:ext>
            </p:extLst>
          </p:nvPr>
        </p:nvGraphicFramePr>
        <p:xfrm>
          <a:off x="6818871" y="1327061"/>
          <a:ext cx="181644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443">
                  <a:extLst>
                    <a:ext uri="{9D8B030D-6E8A-4147-A177-3AD203B41FA5}">
                      <a16:colId xmlns:a16="http://schemas.microsoft.com/office/drawing/2014/main" val="3197919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DIN Alternate" panose="020B0500000000000000" pitchFamily="34" charset="77"/>
                          <a:cs typeface="Dubai" panose="020B0503030403030204" pitchFamily="34" charset="-78"/>
                        </a:rPr>
                        <a:t>3rd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86975"/>
                  </a:ext>
                </a:extLst>
              </a:tr>
            </a:tbl>
          </a:graphicData>
        </a:graphic>
      </p:graphicFrame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71DE22A-2060-2A47-BFA5-8AA16A9FF4D9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>
            <a:off x="6096000" y="1927108"/>
            <a:ext cx="710514" cy="1665970"/>
          </a:xfrm>
          <a:prstGeom prst="bentConnector3">
            <a:avLst>
              <a:gd name="adj1" fmla="val 50000"/>
            </a:avLst>
          </a:prstGeom>
          <a:ln w="38100">
            <a:solidFill>
              <a:srgbClr val="FF9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DCD0D53-DD12-FF4C-810B-526461733717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 flipV="1">
            <a:off x="6089156" y="3593078"/>
            <a:ext cx="717358" cy="1663989"/>
          </a:xfrm>
          <a:prstGeom prst="bentConnector3">
            <a:avLst>
              <a:gd name="adj1" fmla="val 50000"/>
            </a:avLst>
          </a:prstGeom>
          <a:ln w="38100">
            <a:solidFill>
              <a:srgbClr val="FF9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102971E-50C5-5544-B88A-D4C6A5D9B9B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785416" y="990256"/>
            <a:ext cx="1494141" cy="9167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76882ED-07A2-D94A-95D1-6B06CCBE25B0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785416" y="1907026"/>
            <a:ext cx="1494141" cy="9404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3AB8FC70-D3DA-2541-AE94-0331B57C38B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778204" y="4332915"/>
            <a:ext cx="1513710" cy="9127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2C06766E-F89E-D942-973D-54D818305744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2773059" y="5245616"/>
            <a:ext cx="1518855" cy="9985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5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2D73B07-C3FE-FE47-A74A-248D3568D1A5}"/>
              </a:ext>
            </a:extLst>
          </p:cNvPr>
          <p:cNvGrpSpPr/>
          <p:nvPr/>
        </p:nvGrpSpPr>
        <p:grpSpPr>
          <a:xfrm>
            <a:off x="2117947" y="2058151"/>
            <a:ext cx="822960" cy="4392076"/>
            <a:chOff x="6975948" y="1093155"/>
            <a:chExt cx="822960" cy="44811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4388E6-1C27-BE45-9872-9AD70394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5948" y="3052477"/>
              <a:ext cx="822960" cy="520065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3B13E6-32B5-B64E-AA20-FDF229DADD8A}"/>
                </a:ext>
              </a:extLst>
            </p:cNvPr>
            <p:cNvGrpSpPr/>
            <p:nvPr/>
          </p:nvGrpSpPr>
          <p:grpSpPr>
            <a:xfrm>
              <a:off x="6975948" y="1093155"/>
              <a:ext cx="822960" cy="4481145"/>
              <a:chOff x="6975948" y="1093155"/>
              <a:chExt cx="822960" cy="44811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90C2923-4BF0-CE45-844B-426A30E682CC}"/>
                  </a:ext>
                </a:extLst>
              </p:cNvPr>
              <p:cNvGrpSpPr/>
              <p:nvPr/>
            </p:nvGrpSpPr>
            <p:grpSpPr>
              <a:xfrm>
                <a:off x="6975948" y="1093155"/>
                <a:ext cx="822960" cy="1740901"/>
                <a:chOff x="6975948" y="1093155"/>
                <a:chExt cx="822960" cy="174090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C323F9DB-AE87-F345-BE23-521CE2027F1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5948" y="2011096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16510378-7793-1F4D-879F-367F18F379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75948" y="1093155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2D244F3-BE54-A54D-B709-BB522EE7449C}"/>
                  </a:ext>
                </a:extLst>
              </p:cNvPr>
              <p:cNvGrpSpPr/>
              <p:nvPr/>
            </p:nvGrpSpPr>
            <p:grpSpPr>
              <a:xfrm>
                <a:off x="6975948" y="3836603"/>
                <a:ext cx="822960" cy="1737697"/>
                <a:chOff x="8022894" y="2708454"/>
                <a:chExt cx="822960" cy="1737697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3B14B5D-41A7-3749-9BF6-B862419B772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2894" y="3623191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EF0D375-5E94-1C49-9586-DA34EAFC857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22894" y="2708454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C0BFBB-D010-9449-8F40-9F255CAB2509}"/>
              </a:ext>
            </a:extLst>
          </p:cNvPr>
          <p:cNvGrpSpPr/>
          <p:nvPr/>
        </p:nvGrpSpPr>
        <p:grpSpPr>
          <a:xfrm rot="16200000">
            <a:off x="6149858" y="-1227417"/>
            <a:ext cx="822960" cy="5017625"/>
            <a:chOff x="6975948" y="1093155"/>
            <a:chExt cx="822960" cy="448114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B0DB152-4EF9-BD43-BDC3-CD2106E9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975948" y="3052477"/>
              <a:ext cx="822960" cy="520065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C9676CA-7E68-544B-B372-D7CC058A2D1C}"/>
                </a:ext>
              </a:extLst>
            </p:cNvPr>
            <p:cNvGrpSpPr/>
            <p:nvPr/>
          </p:nvGrpSpPr>
          <p:grpSpPr>
            <a:xfrm>
              <a:off x="6975948" y="1093155"/>
              <a:ext cx="822960" cy="4481145"/>
              <a:chOff x="6975948" y="1093155"/>
              <a:chExt cx="822960" cy="448114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65A7EE0-A47A-0D4D-AEAC-231B9A4E4BB3}"/>
                  </a:ext>
                </a:extLst>
              </p:cNvPr>
              <p:cNvGrpSpPr/>
              <p:nvPr/>
            </p:nvGrpSpPr>
            <p:grpSpPr>
              <a:xfrm>
                <a:off x="6975948" y="1093155"/>
                <a:ext cx="822960" cy="1740902"/>
                <a:chOff x="6975948" y="1093155"/>
                <a:chExt cx="822960" cy="1740902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A28AEA03-A2D5-2146-89B1-94E4A4FC1A9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>
                  <a:off x="6975948" y="2011097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8EB44BAC-5BBB-F24A-9B44-5DFF934D51E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6975948" y="1093155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8765958-A90F-D64E-9C4F-6873FBD3D1DD}"/>
                  </a:ext>
                </a:extLst>
              </p:cNvPr>
              <p:cNvGrpSpPr/>
              <p:nvPr/>
            </p:nvGrpSpPr>
            <p:grpSpPr>
              <a:xfrm>
                <a:off x="6975948" y="3836604"/>
                <a:ext cx="822960" cy="1737696"/>
                <a:chOff x="8022894" y="2708455"/>
                <a:chExt cx="822960" cy="1737696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89E41397-D957-9740-9542-9743AD0EBC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8022894" y="3623191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FD5A6ED-1CE3-5043-A59B-71E3DCE3E32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5400000">
                  <a:off x="8022894" y="2708455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F74DA7E2-6DE3-754A-9A47-DE44F9C249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24" t="3122" r="2442" b="3326"/>
          <a:stretch/>
        </p:blipFill>
        <p:spPr>
          <a:xfrm>
            <a:off x="3050059" y="1709530"/>
            <a:ext cx="6091881" cy="4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A836FF49-358C-F342-A0EB-C86E7350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0" y="4851614"/>
            <a:ext cx="10782300" cy="8763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87C6F37-00A5-DC47-9BFF-3CB75EDC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0" y="2789278"/>
            <a:ext cx="10744200" cy="7874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A0D9E3F-D310-1140-9FE1-CCD7EA8CE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7171"/>
          <a:stretch/>
        </p:blipFill>
        <p:spPr>
          <a:xfrm>
            <a:off x="750692" y="712039"/>
            <a:ext cx="10807700" cy="7191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0080EF-2AC6-204C-96E2-09EFAC030D6A}"/>
              </a:ext>
            </a:extLst>
          </p:cNvPr>
          <p:cNvGrpSpPr/>
          <p:nvPr/>
        </p:nvGrpSpPr>
        <p:grpSpPr>
          <a:xfrm rot="16200000">
            <a:off x="3466597" y="-1211129"/>
            <a:ext cx="822989" cy="6318719"/>
            <a:chOff x="6975921" y="2901030"/>
            <a:chExt cx="822989" cy="56431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DCD70E-21F0-F243-9122-A4431B4F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975948" y="3052477"/>
              <a:ext cx="822960" cy="5200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959C5D-0104-0A46-B8AF-BD74754C01B7}"/>
                </a:ext>
              </a:extLst>
            </p:cNvPr>
            <p:cNvGrpSpPr/>
            <p:nvPr/>
          </p:nvGrpSpPr>
          <p:grpSpPr>
            <a:xfrm>
              <a:off x="6975921" y="3843784"/>
              <a:ext cx="822989" cy="4700379"/>
              <a:chOff x="6975922" y="3843784"/>
              <a:chExt cx="822989" cy="470037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9995C25-7F62-AB48-84A3-1982F6EED69C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6975922" y="3843784"/>
                <a:ext cx="822960" cy="822960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DB78E45-AA8F-D147-A299-CAA8E0D05809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6975951" y="7721203"/>
                <a:ext cx="822960" cy="822960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A8A1435-9862-B847-B562-F9C1A0F4F0EA}"/>
              </a:ext>
            </a:extLst>
          </p:cNvPr>
          <p:cNvSpPr/>
          <p:nvPr/>
        </p:nvSpPr>
        <p:spPr>
          <a:xfrm>
            <a:off x="2636874" y="1169581"/>
            <a:ext cx="4157331" cy="45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EA9FA-1F08-2948-8AAF-2CF49899EAFD}"/>
              </a:ext>
            </a:extLst>
          </p:cNvPr>
          <p:cNvSpPr txBox="1"/>
          <p:nvPr/>
        </p:nvSpPr>
        <p:spPr>
          <a:xfrm>
            <a:off x="5505419" y="255177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First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BDDE6-3FEC-174C-A2A6-684FBE926CF9}"/>
              </a:ext>
            </a:extLst>
          </p:cNvPr>
          <p:cNvSpPr txBox="1"/>
          <p:nvPr/>
        </p:nvSpPr>
        <p:spPr>
          <a:xfrm>
            <a:off x="5473907" y="24575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Second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E16D3-4BF6-6445-8404-01C82B8DBAD6}"/>
              </a:ext>
            </a:extLst>
          </p:cNvPr>
          <p:cNvSpPr txBox="1"/>
          <p:nvPr/>
        </p:nvSpPr>
        <p:spPr>
          <a:xfrm>
            <a:off x="5199917" y="4553531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Qualify for the QF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3702E1-C56D-084D-8CA3-7E2B46FF60B2}"/>
              </a:ext>
            </a:extLst>
          </p:cNvPr>
          <p:cNvGrpSpPr/>
          <p:nvPr/>
        </p:nvGrpSpPr>
        <p:grpSpPr>
          <a:xfrm rot="16200000">
            <a:off x="5706809" y="-1230721"/>
            <a:ext cx="822994" cy="10605185"/>
            <a:chOff x="6975916" y="-1183520"/>
            <a:chExt cx="822994" cy="94712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E20A4F-BA86-6547-8804-A2EBA5680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975948" y="-71640"/>
              <a:ext cx="822960" cy="520065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BCA34C-C49E-794B-A975-A857A9EAC83C}"/>
                </a:ext>
              </a:extLst>
            </p:cNvPr>
            <p:cNvGrpSpPr/>
            <p:nvPr/>
          </p:nvGrpSpPr>
          <p:grpSpPr>
            <a:xfrm>
              <a:off x="6975916" y="-1183520"/>
              <a:ext cx="822994" cy="9471298"/>
              <a:chOff x="6975916" y="-1183520"/>
              <a:chExt cx="822994" cy="947129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8C780B-2C04-4645-8A1C-B810E53CE32B}"/>
                  </a:ext>
                </a:extLst>
              </p:cNvPr>
              <p:cNvGrpSpPr/>
              <p:nvPr/>
            </p:nvGrpSpPr>
            <p:grpSpPr>
              <a:xfrm>
                <a:off x="6975930" y="3729834"/>
                <a:ext cx="822980" cy="4557944"/>
                <a:chOff x="6975930" y="3729834"/>
                <a:chExt cx="822980" cy="4557944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9C18C58C-3F44-584A-86AD-F164A62087F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5400000">
                  <a:off x="6975930" y="3729834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EA4E6546-6F9A-844C-8B41-FD58A3A676B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5400000">
                  <a:off x="6975950" y="7464818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8170392-F4B8-1D48-BE74-5843403E94BD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6975916" y="-1183520"/>
                <a:ext cx="822960" cy="822960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D28D04-D9BB-AD47-98A0-28171EFD2DEF}"/>
              </a:ext>
            </a:extLst>
          </p:cNvPr>
          <p:cNvGrpSpPr/>
          <p:nvPr/>
        </p:nvGrpSpPr>
        <p:grpSpPr>
          <a:xfrm rot="16200000">
            <a:off x="4641316" y="1977845"/>
            <a:ext cx="822981" cy="8499930"/>
            <a:chOff x="6975917" y="-2019144"/>
            <a:chExt cx="822981" cy="759113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945E2F9-BC4D-7A4D-9629-0AB76B31A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975948" y="-1011726"/>
              <a:ext cx="822960" cy="52006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FCCE1E-7057-7C4D-961A-1B84C54E6B80}"/>
                </a:ext>
              </a:extLst>
            </p:cNvPr>
            <p:cNvGrpSpPr/>
            <p:nvPr/>
          </p:nvGrpSpPr>
          <p:grpSpPr>
            <a:xfrm>
              <a:off x="6975917" y="-2019144"/>
              <a:ext cx="822981" cy="7591132"/>
              <a:chOff x="6975917" y="-2019144"/>
              <a:chExt cx="822981" cy="759113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1874DD1-7237-F04A-AE1C-96985377E0EA}"/>
                  </a:ext>
                </a:extLst>
              </p:cNvPr>
              <p:cNvGrpSpPr/>
              <p:nvPr/>
            </p:nvGrpSpPr>
            <p:grpSpPr>
              <a:xfrm>
                <a:off x="6975927" y="586733"/>
                <a:ext cx="822971" cy="4985255"/>
                <a:chOff x="6975927" y="586733"/>
                <a:chExt cx="822971" cy="498525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433DF4FB-0602-CF47-A200-5ACEE6C3477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5400000">
                  <a:off x="6975927" y="586733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2B86D560-7362-374A-AC48-9AA81DC222E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5400000">
                  <a:off x="6975938" y="4749028"/>
                  <a:ext cx="822960" cy="82296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DD93AD4-6718-0A48-8032-890A13CF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6975917" y="-2019144"/>
                <a:ext cx="822960" cy="822960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1C151B-FF64-8848-9B62-9280FD63892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8139" y="1284055"/>
            <a:ext cx="261334" cy="4041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0DFFBF-3D7F-3D46-BE6E-7BA54FF2FB7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487253" y="1335220"/>
            <a:ext cx="747840" cy="2015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6CF988-3737-9546-98F9-B6984A046A6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576709" y="1284055"/>
            <a:ext cx="110316" cy="252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2F4DC3-ABB4-2F4F-983A-4AF649CC40BC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69648" y="3416998"/>
            <a:ext cx="406807" cy="2434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BC050B-2600-A340-A819-8B5C77F15F2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973758" y="3416998"/>
            <a:ext cx="378111" cy="394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2EE10A-90EA-AD4F-9F85-32921B71397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87025" y="3398804"/>
            <a:ext cx="91003" cy="2615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7B7451-68C9-8A4F-9909-EC8B1AAD4CD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60156" y="3433192"/>
            <a:ext cx="1" cy="2271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977064-C380-6942-A49A-5D484C2351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02842" y="5573945"/>
            <a:ext cx="460742" cy="2423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C91212-C2F5-EE40-BA33-BC9340E9D53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57197" y="5522780"/>
            <a:ext cx="764832" cy="444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D35DFF5-E932-624D-B74D-BE0D5FC2597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78381" y="5465930"/>
            <a:ext cx="603051" cy="350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807473-D129-4A41-91EF-228045D3E8A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223822" y="5504263"/>
            <a:ext cx="618208" cy="312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98812-6323-0142-90DC-3BC7BF45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07" y="1607384"/>
            <a:ext cx="6511437" cy="5101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02E3A57-F808-0B4C-A130-814A35C37365}"/>
              </a:ext>
            </a:extLst>
          </p:cNvPr>
          <p:cNvGrpSpPr/>
          <p:nvPr/>
        </p:nvGrpSpPr>
        <p:grpSpPr>
          <a:xfrm>
            <a:off x="2110808" y="2055064"/>
            <a:ext cx="830099" cy="4292574"/>
            <a:chOff x="7040257" y="1128327"/>
            <a:chExt cx="830098" cy="447411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38565F6-2F48-5943-8649-122937A7E215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7395" y="1128327"/>
              <a:ext cx="822960" cy="82296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D89B352-AED1-1442-944F-7FF7CD41873D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7395" y="2044318"/>
              <a:ext cx="822960" cy="82296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F43655-F5E7-5D43-B0DD-A79F65CD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7395" y="2956040"/>
              <a:ext cx="822960" cy="82296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8DAFEB0-34BF-0B4D-90CB-E86487BDD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4453" y="3867762"/>
              <a:ext cx="822960" cy="82296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50A5E38-D35B-CD4B-987B-A03CFABC08CE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257" y="4779484"/>
              <a:ext cx="822960" cy="82296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87C6A6-D3D5-F140-BAAB-FF26509BDEEE}"/>
              </a:ext>
            </a:extLst>
          </p:cNvPr>
          <p:cNvGrpSpPr/>
          <p:nvPr/>
        </p:nvGrpSpPr>
        <p:grpSpPr>
          <a:xfrm rot="16200000">
            <a:off x="6094717" y="-1164542"/>
            <a:ext cx="830098" cy="4949492"/>
            <a:chOff x="7040257" y="1128327"/>
            <a:chExt cx="830098" cy="4474118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FC33EF4-74CA-B34D-A17E-80AF3B3F2EF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047395" y="1128327"/>
              <a:ext cx="822960" cy="82296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3414759-91A5-0C40-AAC1-C9CC0FC0D14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7047395" y="2044319"/>
              <a:ext cx="822960" cy="82296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3DDB607-719D-DB44-B669-54EB28E24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047395" y="2956041"/>
              <a:ext cx="822960" cy="82296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1C2DB3A-2B6E-0541-8199-6A87A0FE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44453" y="3867763"/>
              <a:ext cx="822960" cy="82296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4FAAFD2-1CA0-3541-8234-48511A5A6465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040257" y="4779485"/>
              <a:ext cx="822960" cy="82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83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8A1435-9862-B847-B562-F9C1A0F4F0EA}"/>
              </a:ext>
            </a:extLst>
          </p:cNvPr>
          <p:cNvSpPr/>
          <p:nvPr/>
        </p:nvSpPr>
        <p:spPr>
          <a:xfrm>
            <a:off x="2636874" y="1169581"/>
            <a:ext cx="4157331" cy="45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EA9FA-1F08-2948-8AAF-2CF49899EAFD}"/>
              </a:ext>
            </a:extLst>
          </p:cNvPr>
          <p:cNvSpPr txBox="1"/>
          <p:nvPr/>
        </p:nvSpPr>
        <p:spPr>
          <a:xfrm>
            <a:off x="5505419" y="255177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First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BDDE6-3FEC-174C-A2A6-684FBE926CF9}"/>
              </a:ext>
            </a:extLst>
          </p:cNvPr>
          <p:cNvSpPr txBox="1"/>
          <p:nvPr/>
        </p:nvSpPr>
        <p:spPr>
          <a:xfrm>
            <a:off x="5473907" y="24575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Second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E16D3-4BF6-6445-8404-01C82B8DBAD6}"/>
              </a:ext>
            </a:extLst>
          </p:cNvPr>
          <p:cNvSpPr txBox="1"/>
          <p:nvPr/>
        </p:nvSpPr>
        <p:spPr>
          <a:xfrm>
            <a:off x="5199917" y="4553531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Qualify for the QF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BD15E-028B-1746-B9F0-F5121AEE2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6" r="904" b="12599"/>
          <a:stretch/>
        </p:blipFill>
        <p:spPr>
          <a:xfrm>
            <a:off x="619487" y="2764461"/>
            <a:ext cx="10747795" cy="834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4D679-2F2A-8240-9489-56B8B3193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" t="8199" r="1988" b="12341"/>
          <a:stretch/>
        </p:blipFill>
        <p:spPr>
          <a:xfrm>
            <a:off x="673100" y="649622"/>
            <a:ext cx="10747798" cy="799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EFD88-F2F7-D94F-9230-7F463DB1B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22" r="2051" b="19159"/>
          <a:stretch/>
        </p:blipFill>
        <p:spPr>
          <a:xfrm>
            <a:off x="673100" y="4914975"/>
            <a:ext cx="10747795" cy="98762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786FDD4-C871-C74D-A3E7-C85B17BEB2D7}"/>
              </a:ext>
            </a:extLst>
          </p:cNvPr>
          <p:cNvGrpSpPr/>
          <p:nvPr/>
        </p:nvGrpSpPr>
        <p:grpSpPr>
          <a:xfrm rot="16200000">
            <a:off x="7297605" y="434909"/>
            <a:ext cx="826467" cy="7221637"/>
            <a:chOff x="7047383" y="4226114"/>
            <a:chExt cx="826467" cy="6528038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85345B9-7BF8-624F-953E-1F81053C03B2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047383" y="8125422"/>
              <a:ext cx="822960" cy="82296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1D39BAD-CB05-3949-AD3B-4397B706BF1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47405" y="4226114"/>
              <a:ext cx="822960" cy="82296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7CFC8D9-3FD7-9940-A6D4-3CA6D6D0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047405" y="9020847"/>
              <a:ext cx="822960" cy="82296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A8CB126-F243-7E4A-A869-9BCF38238635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050890" y="9931192"/>
              <a:ext cx="822960" cy="82296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165422-59B4-464A-8F90-B80D23F0F95A}"/>
              </a:ext>
            </a:extLst>
          </p:cNvPr>
          <p:cNvGrpSpPr/>
          <p:nvPr/>
        </p:nvGrpSpPr>
        <p:grpSpPr>
          <a:xfrm rot="16200000">
            <a:off x="4178919" y="-1160342"/>
            <a:ext cx="822971" cy="6138399"/>
            <a:chOff x="7047381" y="-223956"/>
            <a:chExt cx="822971" cy="5548842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D170C41-2CB3-8040-B9C2-04CFEB46AB1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047392" y="4501926"/>
              <a:ext cx="822960" cy="82296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7D21513-275C-5E4E-90A8-E9F8CDD00DEC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47381" y="-223956"/>
              <a:ext cx="822960" cy="82296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B082CD-B3BD-D94A-B1F5-FA371896FE15}"/>
              </a:ext>
            </a:extLst>
          </p:cNvPr>
          <p:cNvGrpSpPr/>
          <p:nvPr/>
        </p:nvGrpSpPr>
        <p:grpSpPr>
          <a:xfrm rot="16200000">
            <a:off x="6670286" y="2098975"/>
            <a:ext cx="826467" cy="8476268"/>
            <a:chOff x="7047383" y="3091982"/>
            <a:chExt cx="826467" cy="766217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64F01AB-9A33-BE47-B65E-6B58E4C982E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047383" y="8125422"/>
              <a:ext cx="822960" cy="82296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4B52EE9-2073-D64F-B41E-989C189D367C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47389" y="3091982"/>
              <a:ext cx="822960" cy="82296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8D5874A-BB97-694E-9B20-B435EDC0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047405" y="9020847"/>
              <a:ext cx="822960" cy="82296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095523B-F7F2-6445-A6CA-7C53F84F1307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050890" y="9931192"/>
              <a:ext cx="822960" cy="82296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51AD97-87E1-0C44-BAA3-7C543A7A8F5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976404" y="1169581"/>
            <a:ext cx="0" cy="327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A2DFFB-C551-844C-9FB3-30C82136E0C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7204405" y="1169570"/>
            <a:ext cx="38660" cy="327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B2A4FCC-C87C-A245-8028-D0AD4CC0404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555220" y="3375835"/>
            <a:ext cx="40338" cy="260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67021F-9F4C-1042-B3C1-60166BE9832A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868826" y="3372350"/>
            <a:ext cx="164054" cy="263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AEC1F6-F351-A247-AE9D-8A45BA3FD25E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9859390" y="3372350"/>
            <a:ext cx="1368591" cy="2636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C4C52F-8DB9-C243-8584-0F3597DC16A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0866458" y="3429000"/>
            <a:ext cx="455196" cy="2034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A82B26-1A74-4F46-8366-BD8219331BF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3300585" y="5688419"/>
            <a:ext cx="0" cy="238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2A23CF-5AFA-9D4A-A058-659C2F626B8B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601740" y="5688419"/>
            <a:ext cx="267084" cy="23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E7678F5-02E7-C34C-B329-3C1AD6546207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9859387" y="5632759"/>
            <a:ext cx="1462267" cy="2946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0F3B12-2751-C64D-BCB1-E983DBC24865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866455" y="5771097"/>
            <a:ext cx="478239" cy="1527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8BA87-FAB5-934B-93B1-2B5F3466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2" y="1643810"/>
            <a:ext cx="6555513" cy="52141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189418-2D1C-8049-B504-18056B3833E8}"/>
              </a:ext>
            </a:extLst>
          </p:cNvPr>
          <p:cNvGrpSpPr/>
          <p:nvPr/>
        </p:nvGrpSpPr>
        <p:grpSpPr>
          <a:xfrm>
            <a:off x="2075155" y="2137143"/>
            <a:ext cx="826744" cy="4183011"/>
            <a:chOff x="7097370" y="1190985"/>
            <a:chExt cx="826744" cy="44685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22EE78B-25EC-B54F-96D9-BBF4EDF7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154" y="2108523"/>
              <a:ext cx="822960" cy="8229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6ACD83-090D-F14C-B56D-DEB3F85CA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7370" y="1190985"/>
              <a:ext cx="822960" cy="8229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1C812C8-D8F0-E948-A801-7E092E148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1154" y="3018115"/>
              <a:ext cx="822960" cy="82296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FA6BAB-9BA8-D840-AAC3-C3EECC35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7370" y="3926518"/>
              <a:ext cx="822960" cy="8229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908D7E-10CB-1E4E-88DA-70FBB187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7370" y="4836561"/>
              <a:ext cx="822960" cy="82296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4FCD94-4096-344C-B3E5-BFB1CAF321BD}"/>
              </a:ext>
            </a:extLst>
          </p:cNvPr>
          <p:cNvGrpSpPr/>
          <p:nvPr/>
        </p:nvGrpSpPr>
        <p:grpSpPr>
          <a:xfrm rot="16200000">
            <a:off x="6088874" y="-1227083"/>
            <a:ext cx="826744" cy="5096743"/>
            <a:chOff x="7097370" y="1190985"/>
            <a:chExt cx="826744" cy="446853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BFEF84-DD53-A840-B084-6F9A2AB50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101154" y="2108523"/>
              <a:ext cx="822960" cy="8229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44492C-CC45-8C4B-8635-DAACD2FF0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7097370" y="1190985"/>
              <a:ext cx="822960" cy="8229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B5C7E90-CFDF-E243-8E0D-5FCCF7CF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01154" y="3018115"/>
              <a:ext cx="822960" cy="82296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2F3812A-931A-B145-BF11-B135DEDC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97370" y="3926518"/>
              <a:ext cx="822960" cy="82296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A9C26CB-BE10-B54E-8536-9884D5BAA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097370" y="4836561"/>
              <a:ext cx="822960" cy="82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26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8A1435-9862-B847-B562-F9C1A0F4F0EA}"/>
              </a:ext>
            </a:extLst>
          </p:cNvPr>
          <p:cNvSpPr/>
          <p:nvPr/>
        </p:nvSpPr>
        <p:spPr>
          <a:xfrm>
            <a:off x="2636874" y="1169581"/>
            <a:ext cx="4157331" cy="45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EA9FA-1F08-2948-8AAF-2CF49899EAFD}"/>
              </a:ext>
            </a:extLst>
          </p:cNvPr>
          <p:cNvSpPr txBox="1"/>
          <p:nvPr/>
        </p:nvSpPr>
        <p:spPr>
          <a:xfrm>
            <a:off x="5505419" y="255177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First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BDDE6-3FEC-174C-A2A6-684FBE926CF9}"/>
              </a:ext>
            </a:extLst>
          </p:cNvPr>
          <p:cNvSpPr txBox="1"/>
          <p:nvPr/>
        </p:nvSpPr>
        <p:spPr>
          <a:xfrm>
            <a:off x="5473907" y="24575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Second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E16D3-4BF6-6445-8404-01C82B8DBAD6}"/>
              </a:ext>
            </a:extLst>
          </p:cNvPr>
          <p:cNvSpPr txBox="1"/>
          <p:nvPr/>
        </p:nvSpPr>
        <p:spPr>
          <a:xfrm>
            <a:off x="5199917" y="4553531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Qualify for the QF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B7AFD-7E68-CA45-A2FD-0E0D7F65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6" b="19977"/>
          <a:stretch/>
        </p:blipFill>
        <p:spPr>
          <a:xfrm>
            <a:off x="854020" y="2805080"/>
            <a:ext cx="10728590" cy="839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FF38C-0E7D-F749-8719-378582BBE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6" r="2112" b="15434"/>
          <a:stretch/>
        </p:blipFill>
        <p:spPr>
          <a:xfrm>
            <a:off x="854020" y="554842"/>
            <a:ext cx="10728590" cy="728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8740B-2C76-3B4B-95A5-AF66F743E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44" r="1656" b="15912"/>
          <a:stretch/>
        </p:blipFill>
        <p:spPr>
          <a:xfrm>
            <a:off x="817731" y="4886834"/>
            <a:ext cx="10728590" cy="94511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861936C-EF1F-F949-A7A2-E058AEE942E0}"/>
              </a:ext>
            </a:extLst>
          </p:cNvPr>
          <p:cNvGrpSpPr/>
          <p:nvPr/>
        </p:nvGrpSpPr>
        <p:grpSpPr>
          <a:xfrm rot="16200000">
            <a:off x="5817531" y="-3535501"/>
            <a:ext cx="826746" cy="10630835"/>
            <a:chOff x="7097369" y="-1116733"/>
            <a:chExt cx="826746" cy="932052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B7A7F2E-CB11-EF41-A9C2-FD1126044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01153" y="626310"/>
              <a:ext cx="822960" cy="82296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53C6E3F-324E-5B40-B4ED-4F36A276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97396" y="3316407"/>
              <a:ext cx="822960" cy="82296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06818A0-8876-EB45-B8D0-E9432666E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01155" y="7380835"/>
              <a:ext cx="822960" cy="82296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55895A-8B20-7C4C-B1A7-85AE13D21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097369" y="-1116733"/>
              <a:ext cx="822960" cy="82296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DAAF525-442A-8E4C-A851-FFF5A28B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7097369" y="-253272"/>
              <a:ext cx="822960" cy="822960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5473EA-60D3-5D4C-8320-1C803DE6459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76954" y="1224839"/>
            <a:ext cx="407860" cy="145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1C511B-97C3-3D4D-B74A-7CF57A4CA2C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76954" y="1169581"/>
            <a:ext cx="1392708" cy="200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820BD4-A507-2044-B75C-F58E2608DA9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446281" y="1083133"/>
            <a:ext cx="1926618" cy="28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7D3585-274F-204F-85F1-FC5B54D1FB57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6441177" y="1110779"/>
            <a:ext cx="64583" cy="259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D1D49B-01BA-8543-84E3-F328AD646F9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1076994" y="1128834"/>
            <a:ext cx="469327" cy="237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A62E95-0207-E74A-81DC-A93111E2BD38}"/>
              </a:ext>
            </a:extLst>
          </p:cNvPr>
          <p:cNvGrpSpPr/>
          <p:nvPr/>
        </p:nvGrpSpPr>
        <p:grpSpPr>
          <a:xfrm rot="16200000">
            <a:off x="5819076" y="-1196523"/>
            <a:ext cx="826747" cy="10630835"/>
            <a:chOff x="7097369" y="-1116733"/>
            <a:chExt cx="826747" cy="932052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2409013-D9F6-CD4F-B9FE-E8E4F79A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01156" y="2928856"/>
              <a:ext cx="822960" cy="82296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26E3D38-F6A7-3149-9105-2C52434AA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97450" y="6495223"/>
              <a:ext cx="822960" cy="82296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26F5F6A-8CBA-8943-B096-D7A8F0261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01155" y="7380835"/>
              <a:ext cx="822960" cy="82296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F992C2-4CC5-C94B-89A5-8FBDD0E86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097369" y="-1116733"/>
              <a:ext cx="822960" cy="82296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D9B96B5-1006-7549-A8E4-7C093AE7F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7097369" y="-253272"/>
              <a:ext cx="822960" cy="822960"/>
            </a:xfrm>
            <a:prstGeom prst="rect">
              <a:avLst/>
            </a:prstGeom>
          </p:spPr>
        </p:pic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02C355-D2F9-6745-A136-BC81A178109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6000689" y="3429000"/>
            <a:ext cx="532364" cy="276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F1A8B0-5E8A-6D41-9FF6-F39AF413ED16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10068426" y="3462569"/>
            <a:ext cx="202625" cy="246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BC3D12-D15C-EA4D-8FB0-175379A4FE39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11078540" y="3423546"/>
            <a:ext cx="99768" cy="28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E9A1D1-6810-DA4C-B180-362FF221689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932952" y="3415889"/>
            <a:ext cx="438256" cy="293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F22ADC-18BE-754C-966C-A9B137F53675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333957" y="3462569"/>
            <a:ext cx="52402" cy="246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04E900-7D07-E34A-B641-F65999E332CE}"/>
              </a:ext>
            </a:extLst>
          </p:cNvPr>
          <p:cNvGrpSpPr/>
          <p:nvPr/>
        </p:nvGrpSpPr>
        <p:grpSpPr>
          <a:xfrm rot="16200000">
            <a:off x="5756064" y="929908"/>
            <a:ext cx="826747" cy="10630835"/>
            <a:chOff x="7097369" y="-1116733"/>
            <a:chExt cx="826747" cy="9320528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665A0BE-013F-4842-908D-A412B0A0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01156" y="794103"/>
              <a:ext cx="822960" cy="82296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0036F5B-71FD-E74E-B5AB-9903D4CB0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097450" y="5040982"/>
              <a:ext cx="822960" cy="82296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5528093-15A9-3C4C-B85E-6C7E6346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01155" y="7380835"/>
              <a:ext cx="822960" cy="82296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497A9DD-0ECC-824C-9744-D4033FE30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097369" y="-1116733"/>
              <a:ext cx="822960" cy="82296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5BB8411C-12A1-184C-9052-1C741371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7097369" y="-253272"/>
              <a:ext cx="822960" cy="822960"/>
            </a:xfrm>
            <a:prstGeom prst="rect">
              <a:avLst/>
            </a:prstGeom>
          </p:spPr>
        </p:pic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56F5A4-BC68-6B41-9429-5028B26F32EB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8346732" y="5539563"/>
            <a:ext cx="340068" cy="296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A9C033-6BAC-BE49-A16A-7A34FA67EC8E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11015528" y="5539563"/>
            <a:ext cx="296129" cy="292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212452-6CDB-964E-8CC7-D37518B6AE20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3502814" y="5575592"/>
            <a:ext cx="515522" cy="256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A7068E-28A3-0440-89A1-E8DEB0F9DF14}"/>
              </a:ext>
            </a:extLst>
          </p:cNvPr>
          <p:cNvCxnSpPr>
            <a:cxnSpLocks/>
          </p:cNvCxnSpPr>
          <p:nvPr/>
        </p:nvCxnSpPr>
        <p:spPr>
          <a:xfrm>
            <a:off x="1381235" y="5539563"/>
            <a:ext cx="934119" cy="292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E68F7F-6EA3-7244-9BFA-1F56F5B8A71D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113319" y="5633161"/>
            <a:ext cx="210028" cy="202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2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BA83A-348E-1B41-AEC1-3DE708D3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52" y="1555749"/>
            <a:ext cx="6858000" cy="47902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8DDA56-9AD0-B142-9CD7-491DFECDEA82}"/>
              </a:ext>
            </a:extLst>
          </p:cNvPr>
          <p:cNvGrpSpPr/>
          <p:nvPr/>
        </p:nvGrpSpPr>
        <p:grpSpPr>
          <a:xfrm>
            <a:off x="1709313" y="1988152"/>
            <a:ext cx="826339" cy="3944818"/>
            <a:chOff x="7154436" y="1012351"/>
            <a:chExt cx="826338" cy="448547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7A1E566-D1D8-5343-80D7-EDDB8804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4436" y="1012351"/>
              <a:ext cx="822960" cy="82296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085DF6-7D32-E641-BCA9-16044881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4436" y="1929602"/>
              <a:ext cx="822960" cy="82296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0D94909-775D-DB40-BDBD-829FCDD0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7814" y="2841695"/>
              <a:ext cx="822960" cy="8229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E6DBA0C-E749-7D43-856A-DC687737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4436" y="3753788"/>
              <a:ext cx="822960" cy="82296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4893A6-6156-EE4E-9E2A-AC2280BED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4436" y="4674861"/>
              <a:ext cx="822960" cy="82296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678585-0312-6347-AC93-465D670BCE6D}"/>
              </a:ext>
            </a:extLst>
          </p:cNvPr>
          <p:cNvGrpSpPr/>
          <p:nvPr/>
        </p:nvGrpSpPr>
        <p:grpSpPr>
          <a:xfrm rot="16200000">
            <a:off x="5945361" y="-1416221"/>
            <a:ext cx="826338" cy="5273227"/>
            <a:chOff x="7154436" y="1012351"/>
            <a:chExt cx="826338" cy="448547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ABAD11-1415-2D47-A54C-F49222D5A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154436" y="1012351"/>
              <a:ext cx="822960" cy="82296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8F56E82-3CD7-344A-80CB-61ED53D57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7154436" y="1929602"/>
              <a:ext cx="822960" cy="82296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62A1ED6-47A8-8C4D-A26A-C1072728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57814" y="2841695"/>
              <a:ext cx="822960" cy="82296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838D818-239C-E74B-957F-ADA7D174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154436" y="3753788"/>
              <a:ext cx="822960" cy="82296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72C3576-7AA6-EA40-B02C-BA5BB04C4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54436" y="4674861"/>
              <a:ext cx="822960" cy="82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66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8A1435-9862-B847-B562-F9C1A0F4F0EA}"/>
              </a:ext>
            </a:extLst>
          </p:cNvPr>
          <p:cNvSpPr/>
          <p:nvPr/>
        </p:nvSpPr>
        <p:spPr>
          <a:xfrm>
            <a:off x="2636874" y="1169581"/>
            <a:ext cx="4157331" cy="454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EA9FA-1F08-2948-8AAF-2CF49899EAFD}"/>
              </a:ext>
            </a:extLst>
          </p:cNvPr>
          <p:cNvSpPr txBox="1"/>
          <p:nvPr/>
        </p:nvSpPr>
        <p:spPr>
          <a:xfrm>
            <a:off x="5505419" y="255177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First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BDDE6-3FEC-174C-A2A6-684FBE926CF9}"/>
              </a:ext>
            </a:extLst>
          </p:cNvPr>
          <p:cNvSpPr txBox="1"/>
          <p:nvPr/>
        </p:nvSpPr>
        <p:spPr>
          <a:xfrm>
            <a:off x="5473907" y="24575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Second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E16D3-4BF6-6445-8404-01C82B8DBAD6}"/>
              </a:ext>
            </a:extLst>
          </p:cNvPr>
          <p:cNvSpPr txBox="1"/>
          <p:nvPr/>
        </p:nvSpPr>
        <p:spPr>
          <a:xfrm>
            <a:off x="5199917" y="4553531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Qualify for the QF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4EFD9-724B-D740-A03A-DB8FEA8C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2744150"/>
            <a:ext cx="10829536" cy="880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93F38-1BC9-C249-9D9D-74D7974F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08" y="565820"/>
            <a:ext cx="10829537" cy="73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F42DD8-6117-BF48-96CD-8D38DE36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08" y="4840724"/>
            <a:ext cx="10829536" cy="9144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7B98CAC-8A7D-4C4D-958E-04E53DEAB2FC}"/>
              </a:ext>
            </a:extLst>
          </p:cNvPr>
          <p:cNvGrpSpPr/>
          <p:nvPr/>
        </p:nvGrpSpPr>
        <p:grpSpPr>
          <a:xfrm rot="16200000">
            <a:off x="6576106" y="-1419250"/>
            <a:ext cx="826352" cy="6327803"/>
            <a:chOff x="7154422" y="1929602"/>
            <a:chExt cx="826352" cy="632780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44B842-83AC-2D43-82E8-40E90059B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54422" y="7434445"/>
              <a:ext cx="822960" cy="82296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9DD2A66-C6C1-2C46-8B38-CD8A59B9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154436" y="1929602"/>
              <a:ext cx="822960" cy="82296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7256B9A-4DB3-4E4F-BB89-A34AEB8B9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57814" y="4968249"/>
              <a:ext cx="822960" cy="82296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B7E59D1-B1E5-3949-A1BE-2C6F28B2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154436" y="5880346"/>
              <a:ext cx="822960" cy="82296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A74462-30D4-2E46-AA6C-449701C0D3AE}"/>
              </a:ext>
            </a:extLst>
          </p:cNvPr>
          <p:cNvGrpSpPr/>
          <p:nvPr/>
        </p:nvGrpSpPr>
        <p:grpSpPr>
          <a:xfrm rot="16200000">
            <a:off x="5286223" y="533918"/>
            <a:ext cx="826339" cy="7008325"/>
            <a:chOff x="7154436" y="1929602"/>
            <a:chExt cx="826339" cy="700832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529BDF8-BF4E-FE4F-9899-2D99BF07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54445" y="8114967"/>
              <a:ext cx="822960" cy="82296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3221662-B99D-7840-ADED-30239C77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154436" y="1929602"/>
              <a:ext cx="822960" cy="82296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71AE797-0449-C44F-A4AD-C362E1AC1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57815" y="4298360"/>
              <a:ext cx="822960" cy="82296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25AA64D-CF3F-F947-92E8-80B48B79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154436" y="5221124"/>
              <a:ext cx="822960" cy="82296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377F323-1DA1-0249-91DB-E776EADE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7154436" y="3377693"/>
              <a:ext cx="822960" cy="822960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417E6A-2CC2-9848-AF92-5F44DD2452E0}"/>
              </a:ext>
            </a:extLst>
          </p:cNvPr>
          <p:cNvCxnSpPr>
            <a:endCxn id="50" idx="0"/>
          </p:cNvCxnSpPr>
          <p:nvPr/>
        </p:nvCxnSpPr>
        <p:spPr>
          <a:xfrm>
            <a:off x="3604437" y="1084521"/>
            <a:ext cx="632424" cy="2503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E6E5F9-87CF-2F47-AED4-00CE112C901C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7275508" y="1180546"/>
            <a:ext cx="420800" cy="15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82857CD-9FDD-6F48-921A-C31BC95A5F4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776126" y="1168750"/>
            <a:ext cx="411479" cy="1661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A30B2B8-63D9-4B45-B6DB-7FACC2B3AFF4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9741704" y="1102876"/>
            <a:ext cx="89137" cy="231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C1AD1-DE78-B140-B10E-F359FBDD464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280753" y="3439492"/>
            <a:ext cx="325957" cy="188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D41FE5-98E3-2342-B041-666867B5BAE7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4054801" y="3390295"/>
            <a:ext cx="409384" cy="2379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215EFE-B773-F644-A5C0-1A7899C61CD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648341" y="3390295"/>
            <a:ext cx="327127" cy="2346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CB59E5-7832-2048-B013-73491082194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310343" y="3370715"/>
            <a:ext cx="587889" cy="2575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5D3900F-55B4-0E4B-A65C-7CCC3D71730C}"/>
              </a:ext>
            </a:extLst>
          </p:cNvPr>
          <p:cNvCxnSpPr>
            <a:cxnSpLocks/>
          </p:cNvCxnSpPr>
          <p:nvPr/>
        </p:nvCxnSpPr>
        <p:spPr>
          <a:xfrm>
            <a:off x="8599085" y="3390295"/>
            <a:ext cx="192990" cy="234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FFBF01C-422E-344E-97AA-134B1A961089}"/>
              </a:ext>
            </a:extLst>
          </p:cNvPr>
          <p:cNvGrpSpPr/>
          <p:nvPr/>
        </p:nvGrpSpPr>
        <p:grpSpPr>
          <a:xfrm rot="16200000">
            <a:off x="5921412" y="2853082"/>
            <a:ext cx="826339" cy="6646832"/>
            <a:chOff x="7154436" y="1929602"/>
            <a:chExt cx="826339" cy="6646832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0262483-80D4-344A-A6CE-41D6639F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154445" y="7753474"/>
              <a:ext cx="822960" cy="822960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339B934-222E-4349-82D1-A4DAAAE4C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7154436" y="1929602"/>
              <a:ext cx="822960" cy="82296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EC32ED7B-7EF9-F14C-A837-01FE8B89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7157815" y="4713050"/>
              <a:ext cx="822960" cy="822960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AF696420-7CEF-2E43-8529-4811A040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154436" y="5635814"/>
              <a:ext cx="822960" cy="82296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C5FBCDA3-64B9-F549-8C86-58B6A069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7154436" y="3792383"/>
              <a:ext cx="822960" cy="822960"/>
            </a:xfrm>
            <a:prstGeom prst="rect">
              <a:avLst/>
            </a:prstGeom>
          </p:spPr>
        </p:pic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2649524-8876-C94F-989D-C8842B4DBBE4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259666" y="5499621"/>
            <a:ext cx="162979" cy="2670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4F591A9-93FB-9841-8396-3E8E01ADA167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5285427" y="5499621"/>
            <a:ext cx="761926" cy="2670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A14CC3-91BD-D646-A65A-E498770D3395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206094" y="5499621"/>
            <a:ext cx="2" cy="263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653364-6623-2848-B356-4F028C6BA08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6617574" y="5499621"/>
            <a:ext cx="511284" cy="2670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B2373F-4048-D341-8BB8-4C2247478CD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688255" y="5428684"/>
            <a:ext cx="558263" cy="338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9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740</Words>
  <Application>Microsoft Macintosh PowerPoint</Application>
  <PresentationFormat>Widescreen</PresentationFormat>
  <Paragraphs>581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Book</vt:lpstr>
      <vt:lpstr>Calibri</vt:lpstr>
      <vt:lpstr>Calibri Light</vt:lpstr>
      <vt:lpstr>DIN Alternate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Thuillier</dc:creator>
  <cp:lastModifiedBy>Marcus Thuillier</cp:lastModifiedBy>
  <cp:revision>159</cp:revision>
  <dcterms:created xsi:type="dcterms:W3CDTF">2019-08-24T03:38:22Z</dcterms:created>
  <dcterms:modified xsi:type="dcterms:W3CDTF">2019-10-18T15:47:11Z</dcterms:modified>
</cp:coreProperties>
</file>