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63" r:id="rId5"/>
    <p:sldId id="262" r:id="rId6"/>
    <p:sldId id="261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5459-F613-4C50-9F78-A0D1A7AF2F4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6796-4FD3-4154-9258-5B42EB56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5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6796-4FD3-4154-9258-5B42EB56AE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548"/>
            <a:ext cx="12191999" cy="6750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12" y="516686"/>
            <a:ext cx="10937537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197615"/>
            <a:ext cx="11915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1129" y="6197615"/>
            <a:ext cx="6112785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703" y="5510564"/>
            <a:ext cx="2273800" cy="13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295873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292800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286902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1648" y="6286903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68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295471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303636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27954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311800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03" y="6072791"/>
            <a:ext cx="12191993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6885" y="6320235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21" y="6046052"/>
            <a:ext cx="2455324" cy="81194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7919" y="6286903"/>
            <a:ext cx="1288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28/03/2014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insight.com.a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b@dbinsight.com.au" TargetMode="External"/><Relationship Id="rId4" Type="http://schemas.openxmlformats.org/officeDocument/2006/relationships/hyperlink" Target="http://www.sqlrd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ninja.com/community/admin-script-edi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insight.com.a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rob@dbinsight.com.au" TargetMode="External"/><Relationship Id="rId4" Type="http://schemas.openxmlformats.org/officeDocument/2006/relationships/hyperlink" Target="http://www.sqlrds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22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0.jp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2409" y="597501"/>
            <a:ext cx="8203153" cy="1470025"/>
          </a:xfrm>
        </p:spPr>
        <p:txBody>
          <a:bodyPr/>
          <a:lstStyle/>
          <a:p>
            <a:r>
              <a:rPr lang="en-US" dirty="0" smtClean="0"/>
              <a:t>PowerShell Gems for the DBA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409" y="2067525"/>
            <a:ext cx="7925349" cy="1752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Rob Risetto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DBInsight </a:t>
            </a:r>
            <a:r>
              <a:rPr lang="en-US" sz="7200" dirty="0"/>
              <a:t>Technical </a:t>
            </a:r>
            <a:r>
              <a:rPr lang="en-US" sz="7200" dirty="0" smtClean="0"/>
              <a:t>Director</a:t>
            </a:r>
          </a:p>
          <a:p>
            <a:r>
              <a:rPr lang="en-US" sz="7200" dirty="0" smtClean="0"/>
              <a:t>rob@dbinsight.com.au</a:t>
            </a:r>
            <a:br>
              <a:rPr lang="en-US" sz="7200" dirty="0" smtClean="0"/>
            </a:br>
            <a:r>
              <a:rPr lang="en-US" sz="7200" dirty="0" smtClean="0"/>
              <a:t>			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www.dbinsight.com.au  </a:t>
            </a:r>
            <a:r>
              <a:rPr lang="en-US" sz="7200" dirty="0" smtClean="0"/>
              <a:t> (</a:t>
            </a:r>
            <a:r>
              <a:rPr lang="en-US" sz="7200" dirty="0"/>
              <a:t>Consulting)</a:t>
            </a:r>
          </a:p>
          <a:p>
            <a:r>
              <a:rPr lang="en-US" sz="7200" dirty="0" smtClean="0"/>
              <a:t>www.sqlrds.com 		   (</a:t>
            </a:r>
            <a:r>
              <a:rPr lang="en-US" sz="7200" dirty="0"/>
              <a:t>SQL Monitoring)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02" y="5572585"/>
            <a:ext cx="1323759" cy="496720"/>
          </a:xfrm>
          <a:prstGeom prst="rect">
            <a:avLst/>
          </a:prstGeom>
        </p:spPr>
      </p:pic>
      <p:pic>
        <p:nvPicPr>
          <p:cNvPr id="7" name="Picture 4" descr="http://www.sqlsaturday.com/files/8516d909-5d63-4c9b-9503-1ab8e898e7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9" y="5465582"/>
            <a:ext cx="2013726" cy="7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sqlsaturday.com/files/a8b3cc3f-79b1-4e9b-98b9-3bdaf7fb17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89" y="5454775"/>
            <a:ext cx="2067499" cy="7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profisee.com/Portals/0/imagery/Profise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79" y="5506859"/>
            <a:ext cx="1779821" cy="6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www.sqlsaturday.com/files/6e991958-35b4-4578-842d-cf4c4d5cb28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3" y="6156591"/>
            <a:ext cx="1299029" cy="5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8" y="6203289"/>
            <a:ext cx="1130662" cy="2859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98" y="6337299"/>
            <a:ext cx="880700" cy="303963"/>
          </a:xfrm>
          <a:prstGeom prst="rect">
            <a:avLst/>
          </a:prstGeom>
        </p:spPr>
      </p:pic>
      <p:pic>
        <p:nvPicPr>
          <p:cNvPr id="13" name="Picture 24" descr="http://www.sqlsaturday.com/files/b601cd62-8ac5-4433-90bf-6a2d2058b49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111" y="6315684"/>
            <a:ext cx="910781" cy="28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4972192" y="6321550"/>
            <a:ext cx="675118" cy="335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66" y="6239835"/>
            <a:ext cx="992868" cy="3212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37403" y="6249250"/>
            <a:ext cx="1056299" cy="386453"/>
          </a:xfrm>
          <a:prstGeom prst="rect">
            <a:avLst/>
          </a:prstGeom>
        </p:spPr>
      </p:pic>
      <p:pic>
        <p:nvPicPr>
          <p:cNvPr id="5" name="Picture 4" descr="DWS_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764" y="6077982"/>
            <a:ext cx="821851" cy="8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7966" y="6286902"/>
            <a:ext cx="3961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DBInsight     www.dbinsight.com.au      www.sqlrds.com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79940" y="6286903"/>
            <a:ext cx="1038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 |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Housekeeping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49236" y="1600201"/>
            <a:ext cx="766156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Mobile Phones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i="1" dirty="0" smtClean="0"/>
              <a:t>please set to “stun” during sessions</a:t>
            </a:r>
          </a:p>
          <a:p>
            <a:pPr marL="0" indent="0">
              <a:buNone/>
            </a:pPr>
            <a:r>
              <a:rPr lang="en-US" dirty="0" smtClean="0"/>
              <a:t>Evaluations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i="1" dirty="0" smtClean="0"/>
              <a:t>complete online to assist session speakers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 Details</a:t>
            </a:r>
          </a:p>
          <a:p>
            <a:pPr marL="0" lvl="2" indent="0">
              <a:buNone/>
            </a:pPr>
            <a:r>
              <a:rPr lang="en-US" dirty="0" smtClean="0"/>
              <a:t>Login: TBA             Password: TBA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2" descr="http://ts1.mm.bing.net/th?&amp;id=HN.608031060189384044&amp;w=300&amp;h=300&amp;c=0&amp;pid=1.9&amp;rs=0&amp;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1530925"/>
            <a:ext cx="29946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ts1.mm.bing.net/th?&amp;id=HN.607990378256011063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12" y="5140035"/>
            <a:ext cx="506414" cy="5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ts1.mm.bing.net/th?&amp;id=HN.608025558339030159&amp;w=300&amp;h=300&amp;c=0&amp;pid=1.9&amp;rs=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89" y="2502641"/>
            <a:ext cx="464063" cy="4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/>
              <a:t>Technical Director and Principal Consultant for </a:t>
            </a:r>
            <a:r>
              <a:rPr lang="en-AU" sz="2400" b="1" dirty="0" smtClean="0"/>
              <a:t>DBInsight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23 years experience in DBMS, 16 years in SQL Server.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Rob Risetto </a:t>
            </a:r>
            <a:r>
              <a:rPr lang="en-AU" sz="2400" b="1" dirty="0" smtClean="0"/>
              <a:t>						</a:t>
            </a:r>
            <a:r>
              <a:rPr lang="en-AU" sz="2400" dirty="0" smtClean="0">
                <a:hlinkClick r:id="rId3"/>
              </a:rPr>
              <a:t>www.dbinsight.com.au</a:t>
            </a:r>
            <a:r>
              <a:rPr lang="en-AU" sz="2400" dirty="0" smtClean="0"/>
              <a:t> </a:t>
            </a:r>
            <a:r>
              <a:rPr lang="en-AU" sz="2400" dirty="0"/>
              <a:t>	</a:t>
            </a:r>
            <a:r>
              <a:rPr lang="en-AU" sz="1600" dirty="0"/>
              <a:t>(Consulting Services)</a:t>
            </a:r>
          </a:p>
          <a:p>
            <a:pPr marL="0" indent="0">
              <a:buNone/>
            </a:pPr>
            <a:r>
              <a:rPr lang="en-AU" sz="2400" dirty="0" smtClean="0"/>
              <a:t>0417 </a:t>
            </a:r>
            <a:r>
              <a:rPr lang="en-AU" sz="2400" dirty="0"/>
              <a:t>322 000			</a:t>
            </a:r>
            <a:r>
              <a:rPr lang="en-AU" sz="2400" dirty="0" smtClean="0"/>
              <a:t>		</a:t>
            </a:r>
            <a:r>
              <a:rPr lang="en-AU" sz="2400" dirty="0" smtClean="0">
                <a:hlinkClick r:id="rId4"/>
              </a:rPr>
              <a:t>www.sqlrds.com</a:t>
            </a:r>
            <a:r>
              <a:rPr lang="en-AU" sz="2400" dirty="0" smtClean="0"/>
              <a:t> </a:t>
            </a:r>
            <a:r>
              <a:rPr lang="en-AU" sz="2400" dirty="0"/>
              <a:t>	</a:t>
            </a:r>
            <a:r>
              <a:rPr lang="en-AU" sz="2400" dirty="0" smtClean="0"/>
              <a:t>	</a:t>
            </a:r>
            <a:r>
              <a:rPr lang="en-AU" sz="1600" dirty="0" smtClean="0"/>
              <a:t>(</a:t>
            </a:r>
            <a:r>
              <a:rPr lang="en-AU" sz="1600" dirty="0"/>
              <a:t>Monitoring Services</a:t>
            </a:r>
            <a:r>
              <a:rPr lang="en-AU" sz="1600" dirty="0" smtClean="0"/>
              <a:t>)</a:t>
            </a:r>
          </a:p>
          <a:p>
            <a:pPr marL="0" indent="0">
              <a:buNone/>
            </a:pPr>
            <a:r>
              <a:rPr lang="en-AU" sz="2400" dirty="0">
                <a:hlinkClick r:id="rId5"/>
              </a:rPr>
              <a:t>rob@dbinsight.com.au</a:t>
            </a:r>
            <a:endParaRPr lang="en-AU" sz="2400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DBInsight     www.dbinsight.com.au      www.sqlrds.com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752193" y="6286904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3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Today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PowerPoint session</a:t>
            </a:r>
          </a:p>
          <a:p>
            <a:r>
              <a:rPr lang="en-US" dirty="0" smtClean="0"/>
              <a:t>Session based on PS </a:t>
            </a:r>
            <a:r>
              <a:rPr lang="en-US" dirty="0" smtClean="0"/>
              <a:t>code snippets and demos</a:t>
            </a:r>
          </a:p>
          <a:p>
            <a:r>
              <a:rPr lang="en-US" dirty="0" smtClean="0"/>
              <a:t>Highlight useful </a:t>
            </a:r>
            <a:r>
              <a:rPr lang="en-US" dirty="0" smtClean="0"/>
              <a:t>PS techniques </a:t>
            </a:r>
            <a:r>
              <a:rPr lang="en-US" dirty="0" smtClean="0"/>
              <a:t>for the DBA</a:t>
            </a:r>
          </a:p>
          <a:p>
            <a:r>
              <a:rPr lang="en-US" dirty="0" smtClean="0"/>
              <a:t>Useful </a:t>
            </a:r>
            <a:r>
              <a:rPr lang="en-US" dirty="0"/>
              <a:t>building blocks/ideas for your SQL </a:t>
            </a:r>
            <a:r>
              <a:rPr lang="en-US" dirty="0" smtClean="0"/>
              <a:t>automation</a:t>
            </a:r>
          </a:p>
          <a:p>
            <a:r>
              <a:rPr lang="en-US" dirty="0"/>
              <a:t>DBA insights along the way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DBInsight     www.dbinsight.com.au      www.sqlrds.com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752193" y="6286904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4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Backup Topology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DBInsight     www.dbinsight.com.au      www.sqlrds.com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752193" y="6286904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5</a:t>
            </a:fld>
            <a:r>
              <a:rPr lang="en-US"/>
              <a:t>  |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91" y="1423457"/>
            <a:ext cx="5838827" cy="45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 in PowerShell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081" y="1525207"/>
            <a:ext cx="3988963" cy="2720867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DBInsight     www.dbinsight.com.au      www.sqlrds.com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752193" y="6286904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6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GUI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DBInsight     www.dbinsight.com.au      www.sqlrds.com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752193" y="6286904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7</a:t>
            </a:fld>
            <a:r>
              <a:rPr lang="en-US"/>
              <a:t>  |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a GUI in PS</a:t>
            </a:r>
          </a:p>
          <a:p>
            <a:pPr lvl="1"/>
            <a:r>
              <a:rPr lang="en-AU" dirty="0" smtClean="0"/>
              <a:t>System Admin doesn’t have to know C#/Java</a:t>
            </a:r>
          </a:p>
          <a:p>
            <a:pPr lvl="1"/>
            <a:r>
              <a:rPr lang="en-AU" dirty="0" smtClean="0"/>
              <a:t>All code is in PowerShell – easier to maintain</a:t>
            </a:r>
          </a:p>
          <a:p>
            <a:pPr lvl="1"/>
            <a:r>
              <a:rPr lang="en-AU" dirty="0" smtClean="0"/>
              <a:t>Transportable – using Windows Form or </a:t>
            </a:r>
            <a:r>
              <a:rPr lang="en-AU" dirty="0" err="1" smtClean="0"/>
              <a:t>.Net</a:t>
            </a:r>
            <a:endParaRPr lang="en-AU" dirty="0" smtClean="0"/>
          </a:p>
          <a:p>
            <a:pPr lvl="1"/>
            <a:r>
              <a:rPr lang="en-AU" dirty="0" smtClean="0"/>
              <a:t>Allow easier entry of parameters, with validation</a:t>
            </a:r>
          </a:p>
          <a:p>
            <a:pPr lvl="1"/>
            <a:r>
              <a:rPr lang="en-AU" dirty="0" smtClean="0"/>
              <a:t>Better display of system info/output</a:t>
            </a:r>
          </a:p>
          <a:p>
            <a:r>
              <a:rPr lang="en-AU" sz="2400" dirty="0"/>
              <a:t>Free PS GUI </a:t>
            </a:r>
            <a:r>
              <a:rPr lang="en-AU" sz="2400" dirty="0" smtClean="0"/>
              <a:t>Designer Tool </a:t>
            </a:r>
            <a:r>
              <a:rPr lang="en-AU" sz="2400" dirty="0"/>
              <a:t>- </a:t>
            </a:r>
            <a:r>
              <a:rPr lang="en-AU" sz="2400" b="1" dirty="0"/>
              <a:t>Admin Script Editor </a:t>
            </a:r>
          </a:p>
          <a:p>
            <a:r>
              <a:rPr lang="en-AU" sz="2400" dirty="0">
                <a:hlinkClick r:id="rId3"/>
              </a:rPr>
              <a:t>http://</a:t>
            </a:r>
            <a:r>
              <a:rPr lang="en-AU" sz="2400" dirty="0" smtClean="0">
                <a:hlinkClick r:id="rId3"/>
              </a:rPr>
              <a:t>www.itninja.com/community/admin-script-editor</a:t>
            </a:r>
            <a:r>
              <a:rPr lang="en-AU" sz="2400" dirty="0" smtClean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105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4097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000" b="1" dirty="0" smtClean="0"/>
              <a:t>Rob </a:t>
            </a:r>
            <a:r>
              <a:rPr lang="en-AU" sz="2000" b="1" dirty="0"/>
              <a:t>Risetto 				</a:t>
            </a:r>
            <a:r>
              <a:rPr lang="en-AU" sz="2000" b="1" dirty="0" smtClean="0"/>
              <a:t>	</a:t>
            </a:r>
            <a:r>
              <a:rPr lang="en-AU" sz="2000" dirty="0" smtClean="0">
                <a:hlinkClick r:id="rId3"/>
              </a:rPr>
              <a:t>www.dbinsight.com.au</a:t>
            </a:r>
            <a:r>
              <a:rPr lang="en-AU" sz="2000" dirty="0" smtClean="0"/>
              <a:t> </a:t>
            </a:r>
            <a:r>
              <a:rPr lang="en-AU" sz="2000" dirty="0"/>
              <a:t>	</a:t>
            </a:r>
            <a:r>
              <a:rPr lang="en-AU" sz="1400" dirty="0"/>
              <a:t>(Consulting Services)</a:t>
            </a:r>
          </a:p>
          <a:p>
            <a:pPr marL="0" indent="0">
              <a:buNone/>
            </a:pPr>
            <a:r>
              <a:rPr lang="en-AU" sz="2000" dirty="0"/>
              <a:t>0417 322 000					</a:t>
            </a:r>
            <a:r>
              <a:rPr lang="en-AU" sz="2000" dirty="0">
                <a:hlinkClick r:id="rId4"/>
              </a:rPr>
              <a:t>www.sqlrds.com</a:t>
            </a:r>
            <a:r>
              <a:rPr lang="en-AU" sz="2000" dirty="0"/>
              <a:t> 		</a:t>
            </a:r>
            <a:r>
              <a:rPr lang="en-AU" sz="1400" dirty="0"/>
              <a:t>(Monitoring Services)</a:t>
            </a:r>
          </a:p>
          <a:p>
            <a:pPr marL="0" indent="0">
              <a:buNone/>
            </a:pPr>
            <a:r>
              <a:rPr lang="en-AU" sz="2000" dirty="0">
                <a:hlinkClick r:id="rId5"/>
              </a:rPr>
              <a:t>rob@dbinsight.com.au</a:t>
            </a:r>
            <a:endParaRPr lang="en-AU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7966" y="6286903"/>
            <a:ext cx="410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DBInsight     www.dbinsight.com.au      www.sqlrds.com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79940" y="6286903"/>
            <a:ext cx="1038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DBInsight     www.dbinsight.com.au      www.sqlrds.com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28/03/2015 |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35" y="3358215"/>
            <a:ext cx="1779002" cy="66754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 flipV="1">
            <a:off x="8610581" y="2310849"/>
            <a:ext cx="71865" cy="359356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itle 3"/>
          <p:cNvSpPr txBox="1">
            <a:spLocks/>
          </p:cNvSpPr>
          <p:nvPr/>
        </p:nvSpPr>
        <p:spPr>
          <a:xfrm>
            <a:off x="717366" y="4080273"/>
            <a:ext cx="2854641" cy="56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Silver Sponsors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17366" y="4623215"/>
            <a:ext cx="73119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3"/>
          <p:cNvSpPr txBox="1">
            <a:spLocks/>
          </p:cNvSpPr>
          <p:nvPr/>
        </p:nvSpPr>
        <p:spPr>
          <a:xfrm>
            <a:off x="9177806" y="4621356"/>
            <a:ext cx="2219493" cy="40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Swag Sponsors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43" y="3313213"/>
            <a:ext cx="1156715" cy="399225"/>
          </a:xfrm>
          <a:prstGeom prst="rect">
            <a:avLst/>
          </a:prstGeom>
        </p:spPr>
      </p:pic>
      <p:pic>
        <p:nvPicPr>
          <p:cNvPr id="14" name="Picture 4" descr="http://www.sqlsaturday.com/files/8516d909-5d63-4c9b-9503-1ab8e898e7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75" y="2455034"/>
            <a:ext cx="2411544" cy="8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www.sqlsaturday.com/files/a8b3cc3f-79b1-4e9b-98b9-3bdaf7fb178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88" y="2427614"/>
            <a:ext cx="2684081" cy="9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profisee.com/Portals/0/imagery/Profisee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31" y="3306354"/>
            <a:ext cx="2346632" cy="82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www.sqlsaturday.com/files/6e991958-35b4-4578-842d-cf4c4d5cb28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89" y="4892858"/>
            <a:ext cx="1682206" cy="6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http://www.sqlsaturday.com/files/b601cd62-8ac5-4433-90bf-6a2d2058b49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601" y="5224064"/>
            <a:ext cx="1082799" cy="3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72" y="4937889"/>
            <a:ext cx="1503847" cy="380385"/>
          </a:xfrm>
          <a:prstGeom prst="rect">
            <a:avLst/>
          </a:prstGeom>
        </p:spPr>
      </p:pic>
      <p:pic>
        <p:nvPicPr>
          <p:cNvPr id="20" name="Picture 2" descr="http://www.sqlsaturday.com/images/pass_logo_partner_bw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06" y="232692"/>
            <a:ext cx="1058195" cy="9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33" y="2616398"/>
            <a:ext cx="951295" cy="472694"/>
          </a:xfrm>
          <a:prstGeom prst="rect">
            <a:avLst/>
          </a:prstGeom>
        </p:spPr>
      </p:pic>
      <p:sp>
        <p:nvSpPr>
          <p:cNvPr id="23" name="Title 3"/>
          <p:cNvSpPr txBox="1">
            <a:spLocks/>
          </p:cNvSpPr>
          <p:nvPr/>
        </p:nvSpPr>
        <p:spPr>
          <a:xfrm>
            <a:off x="9157235" y="2080837"/>
            <a:ext cx="2219493" cy="40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Bronze Sponsors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31070" y="1882813"/>
            <a:ext cx="2854641" cy="56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Gold Sponsors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1385217"/>
            <a:ext cx="82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make sure you visit and thank our fantastic sponsors: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40" y="3825184"/>
            <a:ext cx="1372679" cy="444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735" y="5031695"/>
            <a:ext cx="1338743" cy="489671"/>
          </a:xfrm>
          <a:prstGeom prst="rect">
            <a:avLst/>
          </a:prstGeom>
        </p:spPr>
      </p:pic>
      <p:pic>
        <p:nvPicPr>
          <p:cNvPr id="28" name="Picture 27" descr="DWS_Logo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2835" y="4742602"/>
            <a:ext cx="962885" cy="9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232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PowerShell Gems for the DBA</vt:lpstr>
      <vt:lpstr>Housekeeping</vt:lpstr>
      <vt:lpstr>Who Am I</vt:lpstr>
      <vt:lpstr>Session Today</vt:lpstr>
      <vt:lpstr>Copy Backup Topology</vt:lpstr>
      <vt:lpstr>Credentials in PowerShell</vt:lpstr>
      <vt:lpstr>PowerShell GUI</vt:lpstr>
      <vt:lpstr>Contact Me</vt:lpstr>
      <vt:lpstr>Questions?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rob@stratadb.com</cp:lastModifiedBy>
  <cp:revision>48</cp:revision>
  <dcterms:created xsi:type="dcterms:W3CDTF">2011-08-19T20:30:49Z</dcterms:created>
  <dcterms:modified xsi:type="dcterms:W3CDTF">2015-03-27T11:27:02Z</dcterms:modified>
</cp:coreProperties>
</file>