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5"/>
  </p:sldMasterIdLst>
  <p:notesMasterIdLst>
    <p:notesMasterId r:id="rId26"/>
  </p:notesMasterIdLst>
  <p:sldIdLst>
    <p:sldId id="272" r:id="rId6"/>
    <p:sldId id="273" r:id="rId7"/>
    <p:sldId id="305" r:id="rId8"/>
    <p:sldId id="297" r:id="rId9"/>
    <p:sldId id="295" r:id="rId10"/>
    <p:sldId id="279" r:id="rId11"/>
    <p:sldId id="298" r:id="rId12"/>
    <p:sldId id="289" r:id="rId13"/>
    <p:sldId id="294" r:id="rId14"/>
    <p:sldId id="284" r:id="rId15"/>
    <p:sldId id="285" r:id="rId16"/>
    <p:sldId id="286" r:id="rId17"/>
    <p:sldId id="287" r:id="rId18"/>
    <p:sldId id="303" r:id="rId19"/>
    <p:sldId id="302" r:id="rId20"/>
    <p:sldId id="301" r:id="rId21"/>
    <p:sldId id="306" r:id="rId22"/>
    <p:sldId id="275" r:id="rId23"/>
    <p:sldId id="307" r:id="rId24"/>
    <p:sldId id="300" r:id="rId25"/>
  </p:sldIdLst>
  <p:sldSz cx="9144000" cy="5143500" type="screen16x9"/>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80" autoAdjust="0"/>
  </p:normalViewPr>
  <p:slideViewPr>
    <p:cSldViewPr>
      <p:cViewPr>
        <p:scale>
          <a:sx n="125" d="100"/>
          <a:sy n="125" d="100"/>
        </p:scale>
        <p:origin x="-180" y="-2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310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82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9863" y="0"/>
            <a:ext cx="3044825" cy="465138"/>
          </a:xfrm>
          <a:prstGeom prst="rect">
            <a:avLst/>
          </a:prstGeom>
        </p:spPr>
        <p:txBody>
          <a:bodyPr vert="horz" lIns="91440" tIns="45720" rIns="91440" bIns="45720" rtlCol="0"/>
          <a:lstStyle>
            <a:lvl1pPr algn="r">
              <a:defRPr sz="1200"/>
            </a:lvl1pPr>
          </a:lstStyle>
          <a:p>
            <a:fld id="{35B4CE35-CF0A-426A-ABB7-0E31DC6366B2}" type="datetimeFigureOut">
              <a:rPr lang="en-US" smtClean="0"/>
              <a:t>10/11/2014</a:t>
            </a:fld>
            <a:endParaRPr lang="en-US" dirty="0"/>
          </a:p>
        </p:txBody>
      </p:sp>
      <p:sp>
        <p:nvSpPr>
          <p:cNvPr id="4" name="Slide Image Placeholder 3"/>
          <p:cNvSpPr>
            <a:spLocks noGrp="1" noRot="1" noChangeAspect="1"/>
          </p:cNvSpPr>
          <p:nvPr>
            <p:ph type="sldImg" idx="2"/>
          </p:nvPr>
        </p:nvSpPr>
        <p:spPr>
          <a:xfrm>
            <a:off x="409575" y="698500"/>
            <a:ext cx="6207125" cy="34925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3263" y="4422775"/>
            <a:ext cx="561975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5550"/>
            <a:ext cx="304482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9863" y="8845550"/>
            <a:ext cx="3044825" cy="465138"/>
          </a:xfrm>
          <a:prstGeom prst="rect">
            <a:avLst/>
          </a:prstGeom>
        </p:spPr>
        <p:txBody>
          <a:bodyPr vert="horz" lIns="91440" tIns="45720" rIns="91440" bIns="45720" rtlCol="0" anchor="b"/>
          <a:lstStyle>
            <a:lvl1pPr algn="r">
              <a:defRPr sz="1200"/>
            </a:lvl1pPr>
          </a:lstStyle>
          <a:p>
            <a:fld id="{8C00203A-BB16-4B33-BDD7-94C3D2DF1BC0}" type="slidenum">
              <a:rPr lang="en-US" smtClean="0"/>
              <a:t>‹#›</a:t>
            </a:fld>
            <a:endParaRPr lang="en-US" dirty="0"/>
          </a:p>
        </p:txBody>
      </p:sp>
    </p:spTree>
    <p:extLst>
      <p:ext uri="{BB962C8B-B14F-4D97-AF65-F5344CB8AC3E}">
        <p14:creationId xmlns:p14="http://schemas.microsoft.com/office/powerpoint/2010/main" val="372702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62052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2931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53000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3297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8994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6030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62769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3563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r>
              <a:rPr lang="en-US" dirty="0"/>
              <a:t>SELECT TOP 10 SUBSTRING(qt.TEXT, (qs.statement_start_offset/2)+1,</a:t>
            </a:r>
            <a:br>
              <a:rPr lang="en-US" dirty="0"/>
            </a:br>
            <a:r>
              <a:rPr lang="en-US" dirty="0"/>
              <a:t>((CASE qs.statement_end_offset</a:t>
            </a:r>
            <a:br>
              <a:rPr lang="en-US" dirty="0"/>
            </a:br>
            <a:r>
              <a:rPr lang="en-US" dirty="0"/>
              <a:t>WHEN -1 THEN DATALENGTH(qt.TEXT)</a:t>
            </a:r>
            <a:br>
              <a:rPr lang="en-US" dirty="0"/>
            </a:br>
            <a:r>
              <a:rPr lang="en-US" dirty="0"/>
              <a:t>ELSE qs.statement_end_offset</a:t>
            </a:r>
            <a:br>
              <a:rPr lang="en-US" dirty="0"/>
            </a:br>
            <a:r>
              <a:rPr lang="en-US" dirty="0"/>
              <a:t>END - qs.statement_start_offset)/2)+1),</a:t>
            </a:r>
            <a:br>
              <a:rPr lang="en-US" dirty="0"/>
            </a:br>
            <a:r>
              <a:rPr lang="en-US" dirty="0"/>
              <a:t>qs.execution_count,</a:t>
            </a:r>
            <a:br>
              <a:rPr lang="en-US" dirty="0"/>
            </a:br>
            <a:r>
              <a:rPr lang="en-US" dirty="0"/>
              <a:t>qs.total_logical_reads, qs.last_logical_reads,</a:t>
            </a:r>
            <a:br>
              <a:rPr lang="en-US" dirty="0"/>
            </a:br>
            <a:r>
              <a:rPr lang="en-US" dirty="0"/>
              <a:t>qs.total_logical_writes, qs.last_logical_writes,</a:t>
            </a:r>
            <a:br>
              <a:rPr lang="en-US" dirty="0"/>
            </a:br>
            <a:r>
              <a:rPr lang="en-US" dirty="0" err="1"/>
              <a:t>qs.total_worker_time</a:t>
            </a:r>
            <a:r>
              <a:rPr lang="en-US" dirty="0"/>
              <a:t>,</a:t>
            </a:r>
            <a:br>
              <a:rPr lang="en-US" dirty="0"/>
            </a:br>
            <a:r>
              <a:rPr lang="en-US" dirty="0" err="1"/>
              <a:t>qs.last_worker_time</a:t>
            </a:r>
            <a:r>
              <a:rPr lang="en-US" dirty="0"/>
              <a:t>,</a:t>
            </a:r>
            <a:br>
              <a:rPr lang="en-US" dirty="0"/>
            </a:br>
            <a:r>
              <a:rPr lang="en-US" dirty="0" err="1"/>
              <a:t>qs.total_elapsed_time</a:t>
            </a:r>
            <a:r>
              <a:rPr lang="en-US" dirty="0"/>
              <a:t>/1000000 </a:t>
            </a:r>
            <a:r>
              <a:rPr lang="en-US" dirty="0" err="1"/>
              <a:t>total_elapsed_time_in_S</a:t>
            </a:r>
            <a:r>
              <a:rPr lang="en-US" dirty="0"/>
              <a:t>,</a:t>
            </a:r>
            <a:br>
              <a:rPr lang="en-US" dirty="0"/>
            </a:br>
            <a:r>
              <a:rPr lang="en-US" dirty="0" err="1"/>
              <a:t>qs.last_elapsed_time</a:t>
            </a:r>
            <a:r>
              <a:rPr lang="en-US" dirty="0"/>
              <a:t>/1000000 </a:t>
            </a:r>
            <a:r>
              <a:rPr lang="en-US" dirty="0" err="1"/>
              <a:t>last_elapsed_time_in_S</a:t>
            </a:r>
            <a:r>
              <a:rPr lang="en-US" dirty="0"/>
              <a:t>,</a:t>
            </a:r>
            <a:br>
              <a:rPr lang="en-US" dirty="0"/>
            </a:br>
            <a:r>
              <a:rPr lang="en-US" dirty="0" err="1"/>
              <a:t>qs.last_execution_time</a:t>
            </a:r>
            <a:r>
              <a:rPr lang="en-US" dirty="0"/>
              <a:t>,</a:t>
            </a:r>
            <a:br>
              <a:rPr lang="en-US" dirty="0"/>
            </a:br>
            <a:r>
              <a:rPr lang="en-US" dirty="0" err="1"/>
              <a:t>qp.query_plan</a:t>
            </a:r>
            <a:r>
              <a:rPr lang="en-US" dirty="0"/>
              <a:t/>
            </a:r>
            <a:br>
              <a:rPr lang="en-US" dirty="0"/>
            </a:br>
            <a:r>
              <a:rPr lang="en-US" dirty="0"/>
              <a:t>FROM </a:t>
            </a:r>
            <a:r>
              <a:rPr lang="en-US" dirty="0" err="1"/>
              <a:t>sys.dm_exec_query_stats</a:t>
            </a:r>
            <a:r>
              <a:rPr lang="en-US" dirty="0"/>
              <a:t> </a:t>
            </a:r>
            <a:r>
              <a:rPr lang="en-US" dirty="0" err="1"/>
              <a:t>qs</a:t>
            </a:r>
            <a:r>
              <a:rPr lang="en-US" dirty="0"/>
              <a:t/>
            </a:r>
            <a:br>
              <a:rPr lang="en-US" dirty="0"/>
            </a:br>
            <a:r>
              <a:rPr lang="en-US" dirty="0"/>
              <a:t>CROSS APPLY </a:t>
            </a:r>
            <a:r>
              <a:rPr lang="en-US" dirty="0" err="1"/>
              <a:t>sys.dm_exec_sql_text</a:t>
            </a:r>
            <a:r>
              <a:rPr lang="en-US" dirty="0"/>
              <a:t>(</a:t>
            </a:r>
            <a:r>
              <a:rPr lang="en-US" dirty="0" err="1"/>
              <a:t>qs.sql_handle</a:t>
            </a:r>
            <a:r>
              <a:rPr lang="en-US" dirty="0"/>
              <a:t>) </a:t>
            </a:r>
            <a:r>
              <a:rPr lang="en-US" dirty="0" err="1"/>
              <a:t>qt</a:t>
            </a:r>
            <a:r>
              <a:rPr lang="en-US" dirty="0"/>
              <a:t/>
            </a:r>
            <a:br>
              <a:rPr lang="en-US" dirty="0"/>
            </a:br>
            <a:r>
              <a:rPr lang="en-US" dirty="0"/>
              <a:t>CROSS APPLY </a:t>
            </a:r>
            <a:r>
              <a:rPr lang="en-US" dirty="0" err="1"/>
              <a:t>sys.dm_exec_query_plan</a:t>
            </a:r>
            <a:r>
              <a:rPr lang="en-US" dirty="0"/>
              <a:t>(</a:t>
            </a:r>
            <a:r>
              <a:rPr lang="en-US" dirty="0" err="1"/>
              <a:t>qs.plan_handle</a:t>
            </a:r>
            <a:r>
              <a:rPr lang="en-US" dirty="0"/>
              <a:t>) </a:t>
            </a:r>
            <a:r>
              <a:rPr lang="en-US" dirty="0" err="1"/>
              <a:t>qp</a:t>
            </a:r>
            <a:r>
              <a:rPr lang="en-US" dirty="0"/>
              <a:t/>
            </a:r>
            <a:br>
              <a:rPr lang="en-US" dirty="0"/>
            </a:br>
            <a:r>
              <a:rPr lang="en-US" dirty="0"/>
              <a:t>ORDER BY </a:t>
            </a:r>
            <a:r>
              <a:rPr lang="en-US" dirty="0" err="1"/>
              <a:t>qs.total_logical_reads</a:t>
            </a:r>
            <a:r>
              <a:rPr lang="en-US" dirty="0"/>
              <a:t> DESC -- logical reads</a:t>
            </a:r>
            <a:br>
              <a:rPr lang="en-US" dirty="0"/>
            </a:br>
            <a:r>
              <a:rPr lang="en-US" dirty="0"/>
              <a:t>-- ORDER BY </a:t>
            </a:r>
            <a:r>
              <a:rPr lang="en-US" dirty="0" err="1"/>
              <a:t>qs.total_logical_writes</a:t>
            </a:r>
            <a:r>
              <a:rPr lang="en-US" dirty="0"/>
              <a:t> DESC -- logical writes</a:t>
            </a:r>
            <a:br>
              <a:rPr lang="en-US" dirty="0"/>
            </a:br>
            <a:r>
              <a:rPr lang="en-US" dirty="0"/>
              <a:t>-- ORDER BY </a:t>
            </a:r>
            <a:r>
              <a:rPr lang="en-US" dirty="0" err="1"/>
              <a:t>qs.total_worker_time</a:t>
            </a:r>
            <a:r>
              <a:rPr lang="en-US" dirty="0"/>
              <a:t> DESC -- CPU time</a:t>
            </a:r>
          </a:p>
        </p:txBody>
      </p:sp>
      <p:sp>
        <p:nvSpPr>
          <p:cNvPr id="4" name="Slide Number Placeholder 3"/>
          <p:cNvSpPr>
            <a:spLocks noGrp="1"/>
          </p:cNvSpPr>
          <p:nvPr>
            <p:ph type="sldNum" sz="quarter" idx="10"/>
          </p:nvPr>
        </p:nvSpPr>
        <p:spPr/>
        <p:txBody>
          <a:bodyPr/>
          <a:lstStyle/>
          <a:p>
            <a:fld id="{8077CDAD-5EC1-4FA0-89E5-74199397C8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7333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3" name="Rectangle 2"/>
          <p:cNvSpPr/>
          <p:nvPr/>
        </p:nvSpPr>
        <p:spPr>
          <a:xfrm>
            <a:off x="1752600" y="3632748"/>
            <a:ext cx="3200400" cy="69160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91436" tIns="45718" rIns="91436" bIns="45718" spcCol="0" rtlCol="0" anchor="ctr"/>
          <a:lstStyle/>
          <a:p>
            <a:pPr algn="ctr"/>
            <a:endParaRPr lang="en-US" dirty="0" smtClean="0">
              <a:solidFill>
                <a:srgbClr val="000000"/>
              </a:solidFill>
            </a:endParaRPr>
          </a:p>
        </p:txBody>
      </p:sp>
      <p:sp>
        <p:nvSpPr>
          <p:cNvPr id="5" name="Rectangle for Speaker Name"/>
          <p:cNvSpPr/>
          <p:nvPr/>
        </p:nvSpPr>
        <p:spPr bwMode="gray">
          <a:xfrm>
            <a:off x="5076882" y="2635760"/>
            <a:ext cx="2221992" cy="1688593"/>
          </a:xfrm>
          <a:prstGeom prst="rect">
            <a:avLst/>
          </a:prstGeom>
          <a:solidFill>
            <a:srgbClr val="00AA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200" b="0" dirty="0">
              <a:solidFill>
                <a:srgbClr val="FFFFFF"/>
              </a:solidFill>
              <a:latin typeface="Segoe UI" pitchFamily="34" charset="0"/>
            </a:endParaRPr>
          </a:p>
        </p:txBody>
      </p:sp>
      <p:sp>
        <p:nvSpPr>
          <p:cNvPr id="6" name="top right small rectangle"/>
          <p:cNvSpPr/>
          <p:nvPr/>
        </p:nvSpPr>
        <p:spPr bwMode="gray">
          <a:xfrm>
            <a:off x="5076882" y="637900"/>
            <a:ext cx="2221992" cy="1869845"/>
          </a:xfrm>
          <a:prstGeom prst="rect">
            <a:avLst/>
          </a:prstGeom>
          <a:solidFill>
            <a:srgbClr val="EF96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6000" b="1" dirty="0">
              <a:solidFill>
                <a:srgbClr val="FFFFFF"/>
              </a:solidFill>
              <a:latin typeface="Segoe UI" pitchFamily="34" charset="0"/>
            </a:endParaRPr>
          </a:p>
        </p:txBody>
      </p:sp>
      <p:sp>
        <p:nvSpPr>
          <p:cNvPr id="8" name="Rectangle 7"/>
          <p:cNvSpPr/>
          <p:nvPr/>
        </p:nvSpPr>
        <p:spPr bwMode="auto">
          <a:xfrm>
            <a:off x="1752600" y="637899"/>
            <a:ext cx="3200400" cy="2994851"/>
          </a:xfrm>
          <a:prstGeom prst="rect">
            <a:avLst/>
          </a:prstGeom>
          <a:gradFill flip="none" rotWithShape="1">
            <a:gsLst>
              <a:gs pos="100000">
                <a:schemeClr val="tx1">
                  <a:alpha val="35000"/>
                </a:schemeClr>
              </a:gs>
              <a:gs pos="0">
                <a:schemeClr val="tx1">
                  <a:alpha val="10000"/>
                </a:schemeClr>
              </a:gs>
            </a:gsLst>
            <a:path path="circle">
              <a:fillToRect l="50000" t="50000" r="50000" b="50000"/>
            </a:path>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latin typeface="Segoe UI" pitchFamily="34" charset="0"/>
            </a:endParaRPr>
          </a:p>
        </p:txBody>
      </p:sp>
      <p:sp>
        <p:nvSpPr>
          <p:cNvPr id="11" name="Picture Placeholder 10"/>
          <p:cNvSpPr>
            <a:spLocks noGrp="1"/>
          </p:cNvSpPr>
          <p:nvPr>
            <p:ph type="pic" sz="quarter" idx="10"/>
          </p:nvPr>
        </p:nvSpPr>
        <p:spPr>
          <a:xfrm>
            <a:off x="1752600" y="637899"/>
            <a:ext cx="3200400" cy="2994850"/>
          </a:xfrm>
        </p:spPr>
        <p:txBody>
          <a:bodyPr/>
          <a:lstStyle>
            <a:lvl1pPr marL="0" indent="0" algn="ctr">
              <a:buNone/>
              <a:defRPr baseline="0"/>
            </a:lvl1pPr>
          </a:lstStyle>
          <a:p>
            <a:r>
              <a:rPr lang="en-US" smtClean="0"/>
              <a:t>Click icon to add picture</a:t>
            </a:r>
            <a:endParaRPr lang="en-US" dirty="0"/>
          </a:p>
        </p:txBody>
      </p:sp>
      <p:sp>
        <p:nvSpPr>
          <p:cNvPr id="9" name="Text Placeholder 8"/>
          <p:cNvSpPr>
            <a:spLocks noGrp="1"/>
          </p:cNvSpPr>
          <p:nvPr>
            <p:ph type="body" sz="quarter" idx="11"/>
          </p:nvPr>
        </p:nvSpPr>
        <p:spPr>
          <a:xfrm>
            <a:off x="5076825" y="666750"/>
            <a:ext cx="2222500" cy="1841500"/>
          </a:xfrm>
        </p:spPr>
        <p:txBody>
          <a:bodyPr anchor="b"/>
          <a:lstStyle>
            <a:lvl1pPr marL="0" indent="0">
              <a:buNone/>
              <a:defRPr>
                <a:solidFill>
                  <a:schemeClr val="bg1"/>
                </a:solidFill>
              </a:defRPr>
            </a:lvl1pPr>
          </a:lstStyle>
          <a:p>
            <a:pPr lvl="0"/>
            <a:r>
              <a:rPr lang="en-US" smtClean="0"/>
              <a:t>Click to edit Master text styles</a:t>
            </a:r>
          </a:p>
        </p:txBody>
      </p:sp>
      <p:sp>
        <p:nvSpPr>
          <p:cNvPr id="12" name="Text Placeholder 11"/>
          <p:cNvSpPr>
            <a:spLocks noGrp="1"/>
          </p:cNvSpPr>
          <p:nvPr>
            <p:ph type="body" sz="quarter" idx="12"/>
          </p:nvPr>
        </p:nvSpPr>
        <p:spPr>
          <a:xfrm>
            <a:off x="5076825" y="2635251"/>
            <a:ext cx="2222500" cy="1689100"/>
          </a:xfrm>
        </p:spPr>
        <p:txBody>
          <a:bodyPr anchor="b"/>
          <a:lstStyle>
            <a:lvl1pPr marL="0" indent="0">
              <a:buNone/>
              <a:defRPr sz="1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3"/>
          </p:nvPr>
        </p:nvSpPr>
        <p:spPr>
          <a:xfrm>
            <a:off x="1752600" y="3632200"/>
            <a:ext cx="3200400" cy="692150"/>
          </a:xfrm>
        </p:spPr>
        <p:txBody>
          <a:bodyPr anchor="ctr"/>
          <a:lstStyle>
            <a:lvl1pPr marL="0" indent="0" algn="ctr">
              <a:buNone/>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912197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5000">
                                      <p:stCondLst>
                                        <p:cond delay="600"/>
                                      </p:stCondLst>
                                      <p:childTnLst>
                                        <p:set>
                                          <p:cBhvr>
                                            <p:cTn id="6" dur="1" fill="hold">
                                              <p:stCondLst>
                                                <p:cond delay="0"/>
                                              </p:stCondLst>
                                            </p:cTn>
                                            <p:tgtEl>
                                              <p:spTgt spid="6"/>
                                            </p:tgtEl>
                                            <p:attrNameLst>
                                              <p:attrName>style.visibility</p:attrName>
                                            </p:attrNameLst>
                                          </p:cBhvr>
                                          <p:to>
                                            <p:strVal val="visible"/>
                                          </p:to>
                                        </p:set>
                                        <p:anim calcmode="lin" valueType="num" p14:bounceEnd="55000">
                                          <p:cBhvr additive="base">
                                            <p:cTn id="7" dur="1500" fill="hold"/>
                                            <p:tgtEl>
                                              <p:spTgt spid="6"/>
                                            </p:tgtEl>
                                            <p:attrNameLst>
                                              <p:attrName>ppt_x</p:attrName>
                                            </p:attrNameLst>
                                          </p:cBhvr>
                                          <p:tavLst>
                                            <p:tav tm="0">
                                              <p:val>
                                                <p:strVal val="#ppt_x"/>
                                              </p:val>
                                            </p:tav>
                                            <p:tav tm="100000">
                                              <p:val>
                                                <p:strVal val="#ppt_x"/>
                                              </p:val>
                                            </p:tav>
                                          </p:tavLst>
                                        </p:anim>
                                        <p:anim calcmode="lin" valueType="num" p14:bounceEnd="55000">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8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600" fill="hold"/>
                                            <p:tgtEl>
                                              <p:spTgt spid="8"/>
                                            </p:tgtEl>
                                            <p:attrNameLst>
                                              <p:attrName>ppt_x</p:attrName>
                                            </p:attrNameLst>
                                          </p:cBhvr>
                                          <p:tavLst>
                                            <p:tav tm="0">
                                              <p:val>
                                                <p:strVal val="#ppt_x"/>
                                              </p:val>
                                            </p:tav>
                                            <p:tav tm="100000">
                                              <p:val>
                                                <p:strVal val="#ppt_x"/>
                                              </p:val>
                                            </p:tav>
                                          </p:tavLst>
                                        </p:anim>
                                        <p:anim calcmode="lin" valueType="num">
                                          <p:cBhvr additive="base">
                                            <p:cTn id="16" dur="16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6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8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600" fill="hold"/>
                                            <p:tgtEl>
                                              <p:spTgt spid="8"/>
                                            </p:tgtEl>
                                            <p:attrNameLst>
                                              <p:attrName>ppt_x</p:attrName>
                                            </p:attrNameLst>
                                          </p:cBhvr>
                                          <p:tavLst>
                                            <p:tav tm="0">
                                              <p:val>
                                                <p:strVal val="#ppt_x"/>
                                              </p:val>
                                            </p:tav>
                                            <p:tav tm="100000">
                                              <p:val>
                                                <p:strVal val="#ppt_x"/>
                                              </p:val>
                                            </p:tav>
                                          </p:tavLst>
                                        </p:anim>
                                        <p:anim calcmode="lin" valueType="num">
                                          <p:cBhvr additive="base">
                                            <p:cTn id="16" dur="16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ullets-Text-Plain">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22" name="Rectangle 21"/>
          <p:cNvSpPr/>
          <p:nvPr/>
        </p:nvSpPr>
        <p:spPr>
          <a:xfrm>
            <a:off x="304800" y="1000125"/>
            <a:ext cx="8534400" cy="3429000"/>
          </a:xfrm>
          <a:prstGeom prst="rect">
            <a:avLst/>
          </a:prstGeom>
          <a:solidFill>
            <a:schemeClr val="accent5">
              <a:lumMod val="75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0000"/>
              </a:solidFill>
            </a:endParaRPr>
          </a:p>
        </p:txBody>
      </p:sp>
      <p:sp>
        <p:nvSpPr>
          <p:cNvPr id="24"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sp>
        <p:nvSpPr>
          <p:cNvPr id="26" name="Text Placeholder 25"/>
          <p:cNvSpPr>
            <a:spLocks noGrp="1"/>
          </p:cNvSpPr>
          <p:nvPr>
            <p:ph type="body" sz="quarter" idx="10"/>
          </p:nvPr>
        </p:nvSpPr>
        <p:spPr>
          <a:xfrm>
            <a:off x="368300" y="1123952"/>
            <a:ext cx="8451850" cy="3305175"/>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58802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nclusions-with-Support">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22" name="Rectangle 21"/>
          <p:cNvSpPr/>
          <p:nvPr/>
        </p:nvSpPr>
        <p:spPr>
          <a:xfrm>
            <a:off x="5852963" y="2724153"/>
            <a:ext cx="1843241" cy="140969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endParaRPr lang="en-US" sz="1400" dirty="0" smtClean="0">
              <a:solidFill>
                <a:schemeClr val="bg1"/>
              </a:solidFill>
            </a:endParaRPr>
          </a:p>
        </p:txBody>
      </p:sp>
      <p:sp>
        <p:nvSpPr>
          <p:cNvPr id="23" name="Rectangle 22"/>
          <p:cNvSpPr/>
          <p:nvPr/>
        </p:nvSpPr>
        <p:spPr>
          <a:xfrm>
            <a:off x="3962400" y="1200150"/>
            <a:ext cx="1828800" cy="1447800"/>
          </a:xfrm>
          <a:prstGeom prst="rect">
            <a:avLst/>
          </a:pr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endParaRPr lang="en-US" sz="1600" dirty="0" smtClean="0">
              <a:solidFill>
                <a:schemeClr val="bg1"/>
              </a:solidFill>
            </a:endParaRPr>
          </a:p>
        </p:txBody>
      </p:sp>
      <p:sp>
        <p:nvSpPr>
          <p:cNvPr id="24" name="Rectangle 23"/>
          <p:cNvSpPr/>
          <p:nvPr/>
        </p:nvSpPr>
        <p:spPr>
          <a:xfrm>
            <a:off x="977388" y="1190627"/>
            <a:ext cx="2908812" cy="294322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p:cNvSpPr/>
          <p:nvPr/>
        </p:nvSpPr>
        <p:spPr>
          <a:xfrm>
            <a:off x="3962400" y="2724153"/>
            <a:ext cx="1828800" cy="14096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Rectangle 29"/>
          <p:cNvSpPr/>
          <p:nvPr/>
        </p:nvSpPr>
        <p:spPr>
          <a:xfrm>
            <a:off x="5852963" y="1200150"/>
            <a:ext cx="1843241" cy="1447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Text Placeholder 5"/>
          <p:cNvSpPr>
            <a:spLocks noGrp="1"/>
          </p:cNvSpPr>
          <p:nvPr>
            <p:ph type="body" sz="quarter" idx="10"/>
          </p:nvPr>
        </p:nvSpPr>
        <p:spPr>
          <a:xfrm>
            <a:off x="977900" y="1200150"/>
            <a:ext cx="2908300" cy="2933700"/>
          </a:xfrm>
        </p:spPr>
        <p:txBody>
          <a:bodyPr anchor="b"/>
          <a:lstStyle>
            <a:lvl1pPr marL="0" indent="0">
              <a:buClr>
                <a:schemeClr val="bg1"/>
              </a:buClr>
              <a:buNone/>
              <a:defRPr sz="16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4" name="Text Placeholder 5"/>
          <p:cNvSpPr>
            <a:spLocks noGrp="1"/>
          </p:cNvSpPr>
          <p:nvPr>
            <p:ph type="body" sz="quarter" idx="11"/>
          </p:nvPr>
        </p:nvSpPr>
        <p:spPr>
          <a:xfrm>
            <a:off x="3962400" y="1200150"/>
            <a:ext cx="1828800" cy="1447800"/>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5" name="Text Placeholder 5"/>
          <p:cNvSpPr>
            <a:spLocks noGrp="1"/>
          </p:cNvSpPr>
          <p:nvPr>
            <p:ph type="body" sz="quarter" idx="12"/>
          </p:nvPr>
        </p:nvSpPr>
        <p:spPr>
          <a:xfrm>
            <a:off x="5878584" y="1208748"/>
            <a:ext cx="1828800" cy="1447800"/>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6" name="Text Placeholder 5"/>
          <p:cNvSpPr>
            <a:spLocks noGrp="1"/>
          </p:cNvSpPr>
          <p:nvPr>
            <p:ph type="body" sz="quarter" idx="13"/>
          </p:nvPr>
        </p:nvSpPr>
        <p:spPr>
          <a:xfrm>
            <a:off x="5852959" y="2678464"/>
            <a:ext cx="1828800" cy="1447800"/>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7" name="Text Placeholder 5"/>
          <p:cNvSpPr>
            <a:spLocks noGrp="1"/>
          </p:cNvSpPr>
          <p:nvPr>
            <p:ph type="body" sz="quarter" idx="14"/>
          </p:nvPr>
        </p:nvSpPr>
        <p:spPr>
          <a:xfrm>
            <a:off x="3962400" y="2686049"/>
            <a:ext cx="1828800" cy="1447800"/>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3303270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0000">
                                      <p:stCondLst>
                                        <p:cond delay="500"/>
                                      </p:stCondLst>
                                      <p:childTnLst>
                                        <p:set>
                                          <p:cBhvr>
                                            <p:cTn id="6" dur="1" fill="hold">
                                              <p:stCondLst>
                                                <p:cond delay="0"/>
                                              </p:stCondLst>
                                            </p:cTn>
                                            <p:tgtEl>
                                              <p:spTgt spid="23"/>
                                            </p:tgtEl>
                                            <p:attrNameLst>
                                              <p:attrName>style.visibility</p:attrName>
                                            </p:attrNameLst>
                                          </p:cBhvr>
                                          <p:to>
                                            <p:strVal val="visible"/>
                                          </p:to>
                                        </p:set>
                                        <p:anim calcmode="lin" valueType="num" p14:bounceEnd="50000">
                                          <p:cBhvr additive="base">
                                            <p:cTn id="7" dur="3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8" dur="30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34">
                                                <p:txEl>
                                                  <p:pRg st="0" end="0"/>
                                                </p:txEl>
                                              </p:spTgt>
                                            </p:tgtEl>
                                            <p:attrNameLst>
                                              <p:attrName>style.visibility</p:attrName>
                                            </p:attrNameLst>
                                          </p:cBhvr>
                                          <p:to>
                                            <p:strVal val="visible"/>
                                          </p:to>
                                        </p:set>
                                        <p:anim calcmode="lin" valueType="num">
                                          <p:cBhvr additive="base">
                                            <p:cTn id="11" dur="3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4">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33333">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14:bounceEnd="33333">
                                          <p:cBhvr additive="base">
                                            <p:cTn id="15" dur="3000" fill="hold"/>
                                            <p:tgtEl>
                                              <p:spTgt spid="25"/>
                                            </p:tgtEl>
                                            <p:attrNameLst>
                                              <p:attrName>ppt_x</p:attrName>
                                            </p:attrNameLst>
                                          </p:cBhvr>
                                          <p:tavLst>
                                            <p:tav tm="0">
                                              <p:val>
                                                <p:strVal val="#ppt_x"/>
                                              </p:val>
                                            </p:tav>
                                            <p:tav tm="100000">
                                              <p:val>
                                                <p:strVal val="#ppt_x"/>
                                              </p:val>
                                            </p:tav>
                                          </p:tavLst>
                                        </p:anim>
                                        <p:anim calcmode="lin" valueType="num" p14:bounceEnd="33333">
                                          <p:cBhvr additive="base">
                                            <p:cTn id="16" dur="30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7">
                                                <p:txEl>
                                                  <p:pRg st="0" end="0"/>
                                                </p:txEl>
                                              </p:spTgt>
                                            </p:tgtEl>
                                            <p:attrNameLst>
                                              <p:attrName>style.visibility</p:attrName>
                                            </p:attrNameLst>
                                          </p:cBhvr>
                                          <p:to>
                                            <p:strVal val="visible"/>
                                          </p:to>
                                        </p:set>
                                        <p:anim calcmode="lin" valueType="num">
                                          <p:cBhvr additive="base">
                                            <p:cTn id="19" dur="3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 presetClass="entr" presetSubtype="4" fill="hold" grpId="0" nodeType="afterEffect" p14:presetBounceEnd="33333">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33333">
                                          <p:cBhvr additive="base">
                                            <p:cTn id="24" dur="3000" fill="hold"/>
                                            <p:tgtEl>
                                              <p:spTgt spid="22"/>
                                            </p:tgtEl>
                                            <p:attrNameLst>
                                              <p:attrName>ppt_x</p:attrName>
                                            </p:attrNameLst>
                                          </p:cBhvr>
                                          <p:tavLst>
                                            <p:tav tm="0">
                                              <p:val>
                                                <p:strVal val="#ppt_x"/>
                                              </p:val>
                                            </p:tav>
                                            <p:tav tm="100000">
                                              <p:val>
                                                <p:strVal val="#ppt_x"/>
                                              </p:val>
                                            </p:tav>
                                          </p:tavLst>
                                        </p:anim>
                                        <p:anim calcmode="lin" valueType="num" p14:bounceEnd="33333">
                                          <p:cBhvr additive="base">
                                            <p:cTn id="25" dur="30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 calcmode="lin" valueType="num">
                                          <p:cBhvr additive="base">
                                            <p:cTn id="28" dur="3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9" dur="3000" fill="hold"/>
                                            <p:tgtEl>
                                              <p:spTgt spid="35">
                                                <p:txEl>
                                                  <p:pRg st="0" end="0"/>
                                                </p:txEl>
                                              </p:spTgt>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14:presetBounceEnd="33333">
                                      <p:stCondLst>
                                        <p:cond delay="500"/>
                                      </p:stCondLst>
                                      <p:childTnLst>
                                        <p:set>
                                          <p:cBhvr>
                                            <p:cTn id="31" dur="1" fill="hold">
                                              <p:stCondLst>
                                                <p:cond delay="0"/>
                                              </p:stCondLst>
                                            </p:cTn>
                                            <p:tgtEl>
                                              <p:spTgt spid="30"/>
                                            </p:tgtEl>
                                            <p:attrNameLst>
                                              <p:attrName>style.visibility</p:attrName>
                                            </p:attrNameLst>
                                          </p:cBhvr>
                                          <p:to>
                                            <p:strVal val="visible"/>
                                          </p:to>
                                        </p:set>
                                        <p:anim calcmode="lin" valueType="num" p14:bounceEnd="33333">
                                          <p:cBhvr additive="base">
                                            <p:cTn id="32" dur="3000" fill="hold"/>
                                            <p:tgtEl>
                                              <p:spTgt spid="30"/>
                                            </p:tgtEl>
                                            <p:attrNameLst>
                                              <p:attrName>ppt_x</p:attrName>
                                            </p:attrNameLst>
                                          </p:cBhvr>
                                          <p:tavLst>
                                            <p:tav tm="0">
                                              <p:val>
                                                <p:strVal val="#ppt_x"/>
                                              </p:val>
                                            </p:tav>
                                            <p:tav tm="100000">
                                              <p:val>
                                                <p:strVal val="#ppt_x"/>
                                              </p:val>
                                            </p:tav>
                                          </p:tavLst>
                                        </p:anim>
                                        <p:anim calcmode="lin" valueType="num" p14:bounceEnd="33333">
                                          <p:cBhvr additive="base">
                                            <p:cTn id="33" dur="3000" fill="hold"/>
                                            <p:tgtEl>
                                              <p:spTgt spid="30"/>
                                            </p:tgtEl>
                                            <p:attrNameLst>
                                              <p:attrName>ppt_y</p:attrName>
                                            </p:attrNameLst>
                                          </p:cBhvr>
                                          <p:tavLst>
                                            <p:tav tm="0">
                                              <p:val>
                                                <p:strVal val="0-#ppt_h/2"/>
                                              </p:val>
                                            </p:tav>
                                            <p:tav tm="100000">
                                              <p:val>
                                                <p:strVal val="#ppt_y"/>
                                              </p:val>
                                            </p:tav>
                                          </p:tavLst>
                                        </p:anim>
                                      </p:childTnLst>
                                    </p:cTn>
                                  </p:par>
                                  <p:par>
                                    <p:cTn id="34" presetID="2" presetClass="entr" presetSubtype="4" fill="hold" grpId="0" nodeType="withEffect">
                                      <p:stCondLst>
                                        <p:cond delay="500"/>
                                      </p:stCondLst>
                                      <p:childTnLst>
                                        <p:set>
                                          <p:cBhvr>
                                            <p:cTn id="35" dur="1" fill="hold">
                                              <p:stCondLst>
                                                <p:cond delay="0"/>
                                              </p:stCondLst>
                                            </p:cTn>
                                            <p:tgtEl>
                                              <p:spTgt spid="36">
                                                <p:txEl>
                                                  <p:pRg st="0" end="0"/>
                                                </p:txEl>
                                              </p:spTgt>
                                            </p:tgtEl>
                                            <p:attrNameLst>
                                              <p:attrName>style.visibility</p:attrName>
                                            </p:attrNameLst>
                                          </p:cBhvr>
                                          <p:to>
                                            <p:strVal val="visible"/>
                                          </p:to>
                                        </p:set>
                                        <p:anim calcmode="lin" valueType="num">
                                          <p:cBhvr additive="base">
                                            <p:cTn id="36" dur="3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7" dur="30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3" grpId="0" animBg="1"/>
          <p:bldP spid="23" grpId="1" animBg="1"/>
          <p:bldP spid="23" grpId="2" animBg="1"/>
          <p:bldP spid="23" grpId="3" animBg="1"/>
          <p:bldP spid="25" grpId="0" animBg="1"/>
          <p:bldP spid="25" grpId="1" animBg="1"/>
          <p:bldP spid="25" grpId="2" animBg="1"/>
          <p:bldP spid="25" grpId="3" animBg="1"/>
          <p:bldP spid="30" grpId="0" animBg="1"/>
          <p:bldP spid="30" grpId="1" animBg="1"/>
          <p:bldP spid="30" grpId="2" animBg="1"/>
          <p:bldP spid="30" grpId="3" animBg="1"/>
          <p:bldP spid="34" grpId="0" build="p">
            <p:tmplLst>
              <p:tmpl lvl="1">
                <p:tnLst>
                  <p:par>
                    <p:cTn presetID="2" presetClass="entr" presetSubtype="1"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3000" fill="hold"/>
                            <p:tgtEl>
                              <p:spTgt spid="34"/>
                            </p:tgtEl>
                            <p:attrNameLst>
                              <p:attrName>ppt_x</p:attrName>
                            </p:attrNameLst>
                          </p:cBhvr>
                          <p:tavLst>
                            <p:tav tm="0">
                              <p:val>
                                <p:strVal val="#ppt_x"/>
                              </p:val>
                            </p:tav>
                            <p:tav tm="100000">
                              <p:val>
                                <p:strVal val="#ppt_x"/>
                              </p:val>
                            </p:tav>
                          </p:tavLst>
                        </p:anim>
                        <p:anim calcmode="lin" valueType="num">
                          <p:cBhvr additive="base">
                            <p:cTn dur="30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1"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3000" fill="hold"/>
                            <p:tgtEl>
                              <p:spTgt spid="35"/>
                            </p:tgtEl>
                            <p:attrNameLst>
                              <p:attrName>ppt_x</p:attrName>
                            </p:attrNameLst>
                          </p:cBhvr>
                          <p:tavLst>
                            <p:tav tm="0">
                              <p:val>
                                <p:strVal val="#ppt_x"/>
                              </p:val>
                            </p:tav>
                            <p:tav tm="100000">
                              <p:val>
                                <p:strVal val="#ppt_x"/>
                              </p:val>
                            </p:tav>
                          </p:tavLst>
                        </p:anim>
                        <p:anim calcmode="lin" valueType="num">
                          <p:cBhvr additive="base">
                            <p:cTn dur="30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4"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3000" fill="hold"/>
                            <p:tgtEl>
                              <p:spTgt spid="36"/>
                            </p:tgtEl>
                            <p:attrNameLst>
                              <p:attrName>ppt_x</p:attrName>
                            </p:attrNameLst>
                          </p:cBhvr>
                          <p:tavLst>
                            <p:tav tm="0">
                              <p:val>
                                <p:strVal val="#ppt_x"/>
                              </p:val>
                            </p:tav>
                            <p:tav tm="100000">
                              <p:val>
                                <p:strVal val="#ppt_x"/>
                              </p:val>
                            </p:tav>
                          </p:tavLst>
                        </p:anim>
                        <p:anim calcmode="lin" valueType="num">
                          <p:cBhvr additive="base">
                            <p:cTn dur="30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3000" fill="hold"/>
                            <p:tgtEl>
                              <p:spTgt spid="37"/>
                            </p:tgtEl>
                            <p:attrNameLst>
                              <p:attrName>ppt_x</p:attrName>
                            </p:attrNameLst>
                          </p:cBhvr>
                          <p:tavLst>
                            <p:tav tm="0">
                              <p:val>
                                <p:strVal val="#ppt_x"/>
                              </p:val>
                            </p:tav>
                            <p:tav tm="100000">
                              <p:val>
                                <p:strVal val="#ppt_x"/>
                              </p:val>
                            </p:tav>
                          </p:tavLst>
                        </p:anim>
                        <p:anim calcmode="lin" valueType="num">
                          <p:cBhvr additive="base">
                            <p:cTn dur="3000" fill="hold"/>
                            <p:tgtEl>
                              <p:spTgt spid="37"/>
                            </p:tgtEl>
                            <p:attrNameLst>
                              <p:attrName>ppt_y</p:attrName>
                            </p:attrNameLst>
                          </p:cBhvr>
                          <p:tavLst>
                            <p:tav tm="0">
                              <p:val>
                                <p:strVal val="1+#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3000" fill="hold"/>
                                            <p:tgtEl>
                                              <p:spTgt spid="23"/>
                                            </p:tgtEl>
                                            <p:attrNameLst>
                                              <p:attrName>ppt_x</p:attrName>
                                            </p:attrNameLst>
                                          </p:cBhvr>
                                          <p:tavLst>
                                            <p:tav tm="0">
                                              <p:val>
                                                <p:strVal val="#ppt_x"/>
                                              </p:val>
                                            </p:tav>
                                            <p:tav tm="100000">
                                              <p:val>
                                                <p:strVal val="#ppt_x"/>
                                              </p:val>
                                            </p:tav>
                                          </p:tavLst>
                                        </p:anim>
                                        <p:anim calcmode="lin" valueType="num">
                                          <p:cBhvr additive="base">
                                            <p:cTn id="8" dur="30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34">
                                                <p:txEl>
                                                  <p:pRg st="0" end="0"/>
                                                </p:txEl>
                                              </p:spTgt>
                                            </p:tgtEl>
                                            <p:attrNameLst>
                                              <p:attrName>style.visibility</p:attrName>
                                            </p:attrNameLst>
                                          </p:cBhvr>
                                          <p:to>
                                            <p:strVal val="visible"/>
                                          </p:to>
                                        </p:set>
                                        <p:anim calcmode="lin" valueType="num">
                                          <p:cBhvr additive="base">
                                            <p:cTn id="11" dur="3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4">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3000" fill="hold"/>
                                            <p:tgtEl>
                                              <p:spTgt spid="25"/>
                                            </p:tgtEl>
                                            <p:attrNameLst>
                                              <p:attrName>ppt_x</p:attrName>
                                            </p:attrNameLst>
                                          </p:cBhvr>
                                          <p:tavLst>
                                            <p:tav tm="0">
                                              <p:val>
                                                <p:strVal val="#ppt_x"/>
                                              </p:val>
                                            </p:tav>
                                            <p:tav tm="100000">
                                              <p:val>
                                                <p:strVal val="#ppt_x"/>
                                              </p:val>
                                            </p:tav>
                                          </p:tavLst>
                                        </p:anim>
                                        <p:anim calcmode="lin" valueType="num">
                                          <p:cBhvr additive="base">
                                            <p:cTn id="16" dur="30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7">
                                                <p:txEl>
                                                  <p:pRg st="0" end="0"/>
                                                </p:txEl>
                                              </p:spTgt>
                                            </p:tgtEl>
                                            <p:attrNameLst>
                                              <p:attrName>style.visibility</p:attrName>
                                            </p:attrNameLst>
                                          </p:cBhvr>
                                          <p:to>
                                            <p:strVal val="visible"/>
                                          </p:to>
                                        </p:set>
                                        <p:anim calcmode="lin" valueType="num">
                                          <p:cBhvr additive="base">
                                            <p:cTn id="19" dur="3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3000" fill="hold"/>
                                            <p:tgtEl>
                                              <p:spTgt spid="22"/>
                                            </p:tgtEl>
                                            <p:attrNameLst>
                                              <p:attrName>ppt_x</p:attrName>
                                            </p:attrNameLst>
                                          </p:cBhvr>
                                          <p:tavLst>
                                            <p:tav tm="0">
                                              <p:val>
                                                <p:strVal val="#ppt_x"/>
                                              </p:val>
                                            </p:tav>
                                            <p:tav tm="100000">
                                              <p:val>
                                                <p:strVal val="#ppt_x"/>
                                              </p:val>
                                            </p:tav>
                                          </p:tavLst>
                                        </p:anim>
                                        <p:anim calcmode="lin" valueType="num">
                                          <p:cBhvr additive="base">
                                            <p:cTn id="25" dur="30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 calcmode="lin" valueType="num">
                                          <p:cBhvr additive="base">
                                            <p:cTn id="28" dur="3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9" dur="3000" fill="hold"/>
                                            <p:tgtEl>
                                              <p:spTgt spid="35">
                                                <p:txEl>
                                                  <p:pRg st="0" end="0"/>
                                                </p:txEl>
                                              </p:spTgt>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3000" fill="hold"/>
                                            <p:tgtEl>
                                              <p:spTgt spid="30"/>
                                            </p:tgtEl>
                                            <p:attrNameLst>
                                              <p:attrName>ppt_x</p:attrName>
                                            </p:attrNameLst>
                                          </p:cBhvr>
                                          <p:tavLst>
                                            <p:tav tm="0">
                                              <p:val>
                                                <p:strVal val="#ppt_x"/>
                                              </p:val>
                                            </p:tav>
                                            <p:tav tm="100000">
                                              <p:val>
                                                <p:strVal val="#ppt_x"/>
                                              </p:val>
                                            </p:tav>
                                          </p:tavLst>
                                        </p:anim>
                                        <p:anim calcmode="lin" valueType="num">
                                          <p:cBhvr additive="base">
                                            <p:cTn id="33" dur="3000" fill="hold"/>
                                            <p:tgtEl>
                                              <p:spTgt spid="30"/>
                                            </p:tgtEl>
                                            <p:attrNameLst>
                                              <p:attrName>ppt_y</p:attrName>
                                            </p:attrNameLst>
                                          </p:cBhvr>
                                          <p:tavLst>
                                            <p:tav tm="0">
                                              <p:val>
                                                <p:strVal val="0-#ppt_h/2"/>
                                              </p:val>
                                            </p:tav>
                                            <p:tav tm="100000">
                                              <p:val>
                                                <p:strVal val="#ppt_y"/>
                                              </p:val>
                                            </p:tav>
                                          </p:tavLst>
                                        </p:anim>
                                      </p:childTnLst>
                                    </p:cTn>
                                  </p:par>
                                  <p:par>
                                    <p:cTn id="34" presetID="2" presetClass="entr" presetSubtype="4" fill="hold" grpId="0" nodeType="withEffect">
                                      <p:stCondLst>
                                        <p:cond delay="500"/>
                                      </p:stCondLst>
                                      <p:childTnLst>
                                        <p:set>
                                          <p:cBhvr>
                                            <p:cTn id="35" dur="1" fill="hold">
                                              <p:stCondLst>
                                                <p:cond delay="0"/>
                                              </p:stCondLst>
                                            </p:cTn>
                                            <p:tgtEl>
                                              <p:spTgt spid="36">
                                                <p:txEl>
                                                  <p:pRg st="0" end="0"/>
                                                </p:txEl>
                                              </p:spTgt>
                                            </p:tgtEl>
                                            <p:attrNameLst>
                                              <p:attrName>style.visibility</p:attrName>
                                            </p:attrNameLst>
                                          </p:cBhvr>
                                          <p:to>
                                            <p:strVal val="visible"/>
                                          </p:to>
                                        </p:set>
                                        <p:anim calcmode="lin" valueType="num">
                                          <p:cBhvr additive="base">
                                            <p:cTn id="36" dur="3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7" dur="30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30" grpId="0" animBg="1"/>
          <p:bldP spid="34" grpId="0" build="p">
            <p:tmplLst>
              <p:tmpl lvl="1">
                <p:tnLst>
                  <p:par>
                    <p:cTn presetID="2" presetClass="entr" presetSubtype="1"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3000" fill="hold"/>
                            <p:tgtEl>
                              <p:spTgt spid="34"/>
                            </p:tgtEl>
                            <p:attrNameLst>
                              <p:attrName>ppt_x</p:attrName>
                            </p:attrNameLst>
                          </p:cBhvr>
                          <p:tavLst>
                            <p:tav tm="0">
                              <p:val>
                                <p:strVal val="#ppt_x"/>
                              </p:val>
                            </p:tav>
                            <p:tav tm="100000">
                              <p:val>
                                <p:strVal val="#ppt_x"/>
                              </p:val>
                            </p:tav>
                          </p:tavLst>
                        </p:anim>
                        <p:anim calcmode="lin" valueType="num">
                          <p:cBhvr additive="base">
                            <p:cTn dur="30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1"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3000" fill="hold"/>
                            <p:tgtEl>
                              <p:spTgt spid="35"/>
                            </p:tgtEl>
                            <p:attrNameLst>
                              <p:attrName>ppt_x</p:attrName>
                            </p:attrNameLst>
                          </p:cBhvr>
                          <p:tavLst>
                            <p:tav tm="0">
                              <p:val>
                                <p:strVal val="#ppt_x"/>
                              </p:val>
                            </p:tav>
                            <p:tav tm="100000">
                              <p:val>
                                <p:strVal val="#ppt_x"/>
                              </p:val>
                            </p:tav>
                          </p:tavLst>
                        </p:anim>
                        <p:anim calcmode="lin" valueType="num">
                          <p:cBhvr additive="base">
                            <p:cTn dur="30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4"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3000" fill="hold"/>
                            <p:tgtEl>
                              <p:spTgt spid="36"/>
                            </p:tgtEl>
                            <p:attrNameLst>
                              <p:attrName>ppt_x</p:attrName>
                            </p:attrNameLst>
                          </p:cBhvr>
                          <p:tavLst>
                            <p:tav tm="0">
                              <p:val>
                                <p:strVal val="#ppt_x"/>
                              </p:val>
                            </p:tav>
                            <p:tav tm="100000">
                              <p:val>
                                <p:strVal val="#ppt_x"/>
                              </p:val>
                            </p:tav>
                          </p:tavLst>
                        </p:anim>
                        <p:anim calcmode="lin" valueType="num">
                          <p:cBhvr additive="base">
                            <p:cTn dur="30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3000" fill="hold"/>
                            <p:tgtEl>
                              <p:spTgt spid="37"/>
                            </p:tgtEl>
                            <p:attrNameLst>
                              <p:attrName>ppt_x</p:attrName>
                            </p:attrNameLst>
                          </p:cBhvr>
                          <p:tavLst>
                            <p:tav tm="0">
                              <p:val>
                                <p:strVal val="#ppt_x"/>
                              </p:val>
                            </p:tav>
                            <p:tav tm="100000">
                              <p:val>
                                <p:strVal val="#ppt_x"/>
                              </p:val>
                            </p:tav>
                          </p:tavLst>
                        </p:anim>
                        <p:anim calcmode="lin" valueType="num">
                          <p:cBhvr additive="base">
                            <p:cTn dur="3000" fill="hold"/>
                            <p:tgtEl>
                              <p:spTgt spid="37"/>
                            </p:tgtEl>
                            <p:attrNameLst>
                              <p:attrName>ppt_y</p:attrName>
                            </p:attrNameLst>
                          </p:cBhvr>
                          <p:tavLst>
                            <p:tav tm="0">
                              <p:val>
                                <p:strVal val="1+#ppt_h/2"/>
                              </p:val>
                            </p:tav>
                            <p:tav tm="100000">
                              <p:val>
                                <p:strVal val="#ppt_y"/>
                              </p:val>
                            </p:tav>
                          </p:tavLst>
                        </p:anim>
                      </p:childTnLst>
                    </p:cTn>
                  </p:par>
                </p:tnLst>
              </p:tmpl>
            </p:tmplLst>
          </p:bldP>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180AFE5-8C91-4EA1-B2CF-107EF1B9D5B1}" type="datetimeFigureOut">
              <a:rPr lang="en-US" smtClean="0"/>
              <a:t>10/11/2014</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7E3DAF5-5B9D-4601-A318-8F8DAC84997D}" type="slidenum">
              <a:rPr lang="en-US" smtClean="0"/>
              <a:t>‹#›</a:t>
            </a:fld>
            <a:endParaRPr lang="en-US" dirty="0"/>
          </a:p>
        </p:txBody>
      </p:sp>
    </p:spTree>
    <p:extLst>
      <p:ext uri="{BB962C8B-B14F-4D97-AF65-F5344CB8AC3E}">
        <p14:creationId xmlns:p14="http://schemas.microsoft.com/office/powerpoint/2010/main" val="381648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6" name="Rectangle 25"/>
          <p:cNvSpPr/>
          <p:nvPr/>
        </p:nvSpPr>
        <p:spPr>
          <a:xfrm>
            <a:off x="152403" y="914400"/>
            <a:ext cx="8839201" cy="36004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0000"/>
              </a:solidFill>
            </a:endParaRPr>
          </a:p>
        </p:txBody>
      </p:sp>
      <p:grpSp>
        <p:nvGrpSpPr>
          <p:cNvPr id="4" name="Group 3"/>
          <p:cNvGrpSpPr/>
          <p:nvPr/>
        </p:nvGrpSpPr>
        <p:grpSpPr>
          <a:xfrm>
            <a:off x="7927414" y="4750815"/>
            <a:ext cx="1057275" cy="298798"/>
            <a:chOff x="5562600" y="4673046"/>
            <a:chExt cx="3402500" cy="358234"/>
          </a:xfrm>
        </p:grpSpPr>
        <p:sp>
          <p:nvSpPr>
            <p:cNvPr id="5"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6"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7"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8"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19"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22" name="Rectangle 21"/>
          <p:cNvSpPr/>
          <p:nvPr/>
        </p:nvSpPr>
        <p:spPr>
          <a:xfrm>
            <a:off x="1219200" y="1047750"/>
            <a:ext cx="3124200" cy="3276600"/>
          </a:xfrm>
          <a:prstGeom prst="rect">
            <a:avLst/>
          </a:pr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Trebuchet MS" pitchFamily="34" charset="0"/>
            </a:endParaRPr>
          </a:p>
        </p:txBody>
      </p:sp>
      <p:sp>
        <p:nvSpPr>
          <p:cNvPr id="25" name="Rectangle 24"/>
          <p:cNvSpPr/>
          <p:nvPr/>
        </p:nvSpPr>
        <p:spPr>
          <a:xfrm>
            <a:off x="4648200" y="1047750"/>
            <a:ext cx="3124200" cy="3276600"/>
          </a:xfrm>
          <a:prstGeom prst="rect">
            <a:avLst/>
          </a:prstGeom>
          <a:solidFill>
            <a:srgbClr val="EF9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Trebuchet MS" pitchFamily="34" charset="0"/>
            </a:endParaRPr>
          </a:p>
        </p:txBody>
      </p:sp>
      <p:sp>
        <p:nvSpPr>
          <p:cNvPr id="27"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sp>
        <p:nvSpPr>
          <p:cNvPr id="3" name="Text Placeholder 2"/>
          <p:cNvSpPr>
            <a:spLocks noGrp="1"/>
          </p:cNvSpPr>
          <p:nvPr>
            <p:ph type="body" sz="quarter" idx="10"/>
          </p:nvPr>
        </p:nvSpPr>
        <p:spPr>
          <a:xfrm>
            <a:off x="1219200" y="1047750"/>
            <a:ext cx="3124200" cy="3276600"/>
          </a:xfrm>
        </p:spPr>
        <p:txBody>
          <a:bodyPr anchor="ct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smtClean="0"/>
              <a:t>Click to edit Master text styles</a:t>
            </a:r>
          </a:p>
        </p:txBody>
      </p:sp>
      <p:sp>
        <p:nvSpPr>
          <p:cNvPr id="23" name="Text Placeholder 2"/>
          <p:cNvSpPr>
            <a:spLocks noGrp="1"/>
          </p:cNvSpPr>
          <p:nvPr>
            <p:ph type="body" sz="quarter" idx="11"/>
          </p:nvPr>
        </p:nvSpPr>
        <p:spPr>
          <a:xfrm>
            <a:off x="4648200" y="1047750"/>
            <a:ext cx="3124200" cy="3276600"/>
          </a:xfrm>
        </p:spPr>
        <p:txBody>
          <a:bodyPr anchor="ct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462707815"/>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50000">
                                          <p:cBhvr additive="base">
                                            <p:cTn id="7" dur="20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8" dur="20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5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50000">
                                          <p:cBhvr additive="base">
                                            <p:cTn id="11" dur="2000" fill="hold"/>
                                            <p:tgtEl>
                                              <p:spTgt spid="25"/>
                                            </p:tgtEl>
                                            <p:attrNameLst>
                                              <p:attrName>ppt_x</p:attrName>
                                            </p:attrNameLst>
                                          </p:cBhvr>
                                          <p:tavLst>
                                            <p:tav tm="0">
                                              <p:val>
                                                <p:strVal val="0-#ppt_w/2"/>
                                              </p:val>
                                            </p:tav>
                                            <p:tav tm="100000">
                                              <p:val>
                                                <p:strVal val="#ppt_x"/>
                                              </p:val>
                                            </p:tav>
                                          </p:tavLst>
                                        </p:anim>
                                        <p:anim calcmode="lin" valueType="num" p14:bounceEnd="50000">
                                          <p:cBhvr additive="base">
                                            <p:cTn id="12" dur="2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5" grpId="0" animBg="1"/>
          <p:bldP spid="2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0" fill="hold"/>
                                            <p:tgtEl>
                                              <p:spTgt spid="22"/>
                                            </p:tgtEl>
                                            <p:attrNameLst>
                                              <p:attrName>ppt_x</p:attrName>
                                            </p:attrNameLst>
                                          </p:cBhvr>
                                          <p:tavLst>
                                            <p:tav tm="0">
                                              <p:val>
                                                <p:strVal val="0-#ppt_w/2"/>
                                              </p:val>
                                            </p:tav>
                                            <p:tav tm="100000">
                                              <p:val>
                                                <p:strVal val="#ppt_x"/>
                                              </p:val>
                                            </p:tav>
                                          </p:tavLst>
                                        </p:anim>
                                        <p:anim calcmode="lin" valueType="num">
                                          <p:cBhvr additive="base">
                                            <p:cTn id="8" dur="20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2000" fill="hold"/>
                                            <p:tgtEl>
                                              <p:spTgt spid="25"/>
                                            </p:tgtEl>
                                            <p:attrNameLst>
                                              <p:attrName>ppt_x</p:attrName>
                                            </p:attrNameLst>
                                          </p:cBhvr>
                                          <p:tavLst>
                                            <p:tav tm="0">
                                              <p:val>
                                                <p:strVal val="0-#ppt_w/2"/>
                                              </p:val>
                                            </p:tav>
                                            <p:tav tm="100000">
                                              <p:val>
                                                <p:strVal val="#ppt_x"/>
                                              </p:val>
                                            </p:tav>
                                          </p:tavLst>
                                        </p:anim>
                                        <p:anim calcmode="lin" valueType="num">
                                          <p:cBhvr additive="base">
                                            <p:cTn id="12" dur="2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Standard Agenda and Content">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971550"/>
            <a:ext cx="8534400" cy="3429000"/>
          </a:xfrm>
        </p:spPr>
        <p:txBody>
          <a:bodyPr/>
          <a:lstStyle>
            <a:lvl1pPr marL="228600" indent="-228600">
              <a:defRPr>
                <a:solidFill>
                  <a:srgbClr val="000000"/>
                </a:solidFill>
                <a:latin typeface="Trebuchet MS" pitchFamily="34" charset="0"/>
              </a:defRPr>
            </a:lvl1pPr>
            <a:lvl2pPr marL="685800" indent="-228600">
              <a:defRPr>
                <a:latin typeface="Trebuchet MS" pitchFamily="34" charset="0"/>
              </a:defRPr>
            </a:lvl2pPr>
            <a:lvl3pPr>
              <a:defRPr>
                <a:latin typeface="Trebuchet MS" pitchFamily="34" charset="0"/>
              </a:defRPr>
            </a:lvl3pPr>
            <a:lvl4pPr>
              <a:defRPr>
                <a:latin typeface="Trebuchet MS" pitchFamily="34" charset="0"/>
              </a:defRPr>
            </a:lvl4pPr>
            <a:lvl5pPr>
              <a:defRPr>
                <a:latin typeface="Trebuchet MS"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530292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yer-Under-a-Graphic">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22" name="Rectangle 21"/>
          <p:cNvSpPr/>
          <p:nvPr/>
        </p:nvSpPr>
        <p:spPr>
          <a:xfrm>
            <a:off x="1447800" y="819150"/>
            <a:ext cx="6096000" cy="3505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0000"/>
              </a:solidFill>
            </a:endParaRPr>
          </a:p>
        </p:txBody>
      </p:sp>
    </p:spTree>
    <p:extLst>
      <p:ext uri="{BB962C8B-B14F-4D97-AF65-F5344CB8AC3E}">
        <p14:creationId xmlns:p14="http://schemas.microsoft.com/office/powerpoint/2010/main" val="8058388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tats-GlideUp">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nvGrpSpPr>
          <p:cNvPr id="22" name="Group 21"/>
          <p:cNvGrpSpPr/>
          <p:nvPr/>
        </p:nvGrpSpPr>
        <p:grpSpPr>
          <a:xfrm>
            <a:off x="6345474" y="1199783"/>
            <a:ext cx="1764215" cy="2866603"/>
            <a:chOff x="7341142" y="1599709"/>
            <a:chExt cx="2351674" cy="3822137"/>
          </a:xfrm>
          <a:solidFill>
            <a:schemeClr val="accent6">
              <a:lumMod val="75000"/>
            </a:schemeClr>
          </a:solidFill>
        </p:grpSpPr>
        <p:sp>
          <p:nvSpPr>
            <p:cNvPr id="23" name="Rectangle 22"/>
            <p:cNvSpPr>
              <a:spLocks noChangeAspect="1"/>
            </p:cNvSpPr>
            <p:nvPr/>
          </p:nvSpPr>
          <p:spPr bwMode="auto">
            <a:xfrm>
              <a:off x="7341142" y="2807407"/>
              <a:ext cx="2351674" cy="261443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274320" rIns="174132" bIns="0"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900" dirty="0">
                <a:gradFill>
                  <a:gsLst>
                    <a:gs pos="0">
                      <a:srgbClr val="FFFFFF"/>
                    </a:gs>
                    <a:gs pos="100000">
                      <a:srgbClr val="FFFFFF"/>
                    </a:gs>
                  </a:gsLst>
                  <a:lin ang="5400000" scaled="0"/>
                </a:gradFill>
              </a:endParaRPr>
            </a:p>
          </p:txBody>
        </p:sp>
        <p:sp>
          <p:nvSpPr>
            <p:cNvPr id="24" name="Rectangle 23"/>
            <p:cNvSpPr/>
            <p:nvPr/>
          </p:nvSpPr>
          <p:spPr bwMode="auto">
            <a:xfrm>
              <a:off x="7341142" y="1599709"/>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grpSp>
        <p:nvGrpSpPr>
          <p:cNvPr id="25" name="Group 24"/>
          <p:cNvGrpSpPr/>
          <p:nvPr/>
        </p:nvGrpSpPr>
        <p:grpSpPr>
          <a:xfrm>
            <a:off x="2724761" y="1200159"/>
            <a:ext cx="1764215" cy="2866602"/>
            <a:chOff x="2514781" y="1600212"/>
            <a:chExt cx="2351674" cy="3822136"/>
          </a:xfrm>
          <a:solidFill>
            <a:schemeClr val="accent2">
              <a:lumMod val="75000"/>
            </a:schemeClr>
          </a:solidFill>
        </p:grpSpPr>
        <p:sp>
          <p:nvSpPr>
            <p:cNvPr id="26" name="Rectangle 25"/>
            <p:cNvSpPr>
              <a:spLocks noChangeAspect="1"/>
            </p:cNvSpPr>
            <p:nvPr/>
          </p:nvSpPr>
          <p:spPr bwMode="auto">
            <a:xfrm>
              <a:off x="2514781" y="2807909"/>
              <a:ext cx="2351674" cy="261443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69653" rIns="174132" bIns="174132"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900" dirty="0">
                <a:gradFill>
                  <a:gsLst>
                    <a:gs pos="0">
                      <a:srgbClr val="FFFFFF"/>
                    </a:gs>
                    <a:gs pos="100000">
                      <a:srgbClr val="FFFFFF"/>
                    </a:gs>
                  </a:gsLst>
                  <a:lin ang="5400000" scaled="0"/>
                </a:gradFill>
              </a:endParaRPr>
            </a:p>
          </p:txBody>
        </p:sp>
        <p:sp>
          <p:nvSpPr>
            <p:cNvPr id="27" name="Rectangle 26"/>
            <p:cNvSpPr/>
            <p:nvPr/>
          </p:nvSpPr>
          <p:spPr bwMode="auto">
            <a:xfrm>
              <a:off x="2514781" y="1600212"/>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grpSp>
        <p:nvGrpSpPr>
          <p:cNvPr id="28" name="Group 27"/>
          <p:cNvGrpSpPr/>
          <p:nvPr/>
        </p:nvGrpSpPr>
        <p:grpSpPr>
          <a:xfrm>
            <a:off x="914404" y="1200162"/>
            <a:ext cx="1764215" cy="2862935"/>
            <a:chOff x="101601" y="1600212"/>
            <a:chExt cx="2351674" cy="3817246"/>
          </a:xfrm>
          <a:solidFill>
            <a:schemeClr val="accent3">
              <a:lumMod val="75000"/>
            </a:schemeClr>
          </a:solidFill>
        </p:grpSpPr>
        <p:sp>
          <p:nvSpPr>
            <p:cNvPr id="29" name="Rectangle 28"/>
            <p:cNvSpPr>
              <a:spLocks noChangeAspect="1"/>
            </p:cNvSpPr>
            <p:nvPr/>
          </p:nvSpPr>
          <p:spPr bwMode="auto">
            <a:xfrm>
              <a:off x="101601" y="2807907"/>
              <a:ext cx="2351674" cy="2609551"/>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69653" rIns="174132" bIns="174132"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900" dirty="0">
                <a:gradFill>
                  <a:gsLst>
                    <a:gs pos="0">
                      <a:srgbClr val="FFFFFF"/>
                    </a:gs>
                    <a:gs pos="100000">
                      <a:srgbClr val="FFFFFF"/>
                    </a:gs>
                  </a:gsLst>
                  <a:lin ang="5400000" scaled="0"/>
                </a:gradFill>
              </a:endParaRPr>
            </a:p>
          </p:txBody>
        </p:sp>
        <p:sp>
          <p:nvSpPr>
            <p:cNvPr id="30" name="Rectangle 29"/>
            <p:cNvSpPr/>
            <p:nvPr/>
          </p:nvSpPr>
          <p:spPr bwMode="auto">
            <a:xfrm>
              <a:off x="101601" y="1600212"/>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grpSp>
        <p:nvGrpSpPr>
          <p:cNvPr id="31" name="Group 30"/>
          <p:cNvGrpSpPr/>
          <p:nvPr/>
        </p:nvGrpSpPr>
        <p:grpSpPr>
          <a:xfrm>
            <a:off x="4535116" y="1200159"/>
            <a:ext cx="1764215" cy="2866602"/>
            <a:chOff x="4927961" y="1600212"/>
            <a:chExt cx="2351674" cy="3822136"/>
          </a:xfrm>
          <a:solidFill>
            <a:schemeClr val="accent5">
              <a:lumMod val="75000"/>
            </a:schemeClr>
          </a:solidFill>
        </p:grpSpPr>
        <p:sp>
          <p:nvSpPr>
            <p:cNvPr id="32" name="Rectangle 31"/>
            <p:cNvSpPr>
              <a:spLocks noChangeAspect="1"/>
            </p:cNvSpPr>
            <p:nvPr/>
          </p:nvSpPr>
          <p:spPr bwMode="auto">
            <a:xfrm>
              <a:off x="4927961" y="2807909"/>
              <a:ext cx="2351674" cy="261443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69653" rIns="174132" bIns="226372"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900" dirty="0">
                <a:gradFill>
                  <a:gsLst>
                    <a:gs pos="0">
                      <a:srgbClr val="FFFFFF"/>
                    </a:gs>
                    <a:gs pos="100000">
                      <a:srgbClr val="FFFFFF"/>
                    </a:gs>
                  </a:gsLst>
                  <a:lin ang="5400000" scaled="0"/>
                </a:gradFill>
              </a:endParaRPr>
            </a:p>
          </p:txBody>
        </p:sp>
        <p:sp>
          <p:nvSpPr>
            <p:cNvPr id="33" name="Rectangle 32"/>
            <p:cNvSpPr/>
            <p:nvPr/>
          </p:nvSpPr>
          <p:spPr bwMode="auto">
            <a:xfrm>
              <a:off x="4927961" y="1600212"/>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34" name="Text Placeholder 5"/>
          <p:cNvSpPr>
            <a:spLocks noGrp="1"/>
          </p:cNvSpPr>
          <p:nvPr>
            <p:ph type="body" sz="quarter" idx="15"/>
          </p:nvPr>
        </p:nvSpPr>
        <p:spPr>
          <a:xfrm>
            <a:off x="4535115" y="1200348"/>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5" name="Text Placeholder 5"/>
          <p:cNvSpPr>
            <a:spLocks noGrp="1"/>
          </p:cNvSpPr>
          <p:nvPr>
            <p:ph type="body" sz="quarter" idx="16"/>
          </p:nvPr>
        </p:nvSpPr>
        <p:spPr>
          <a:xfrm>
            <a:off x="2724760" y="1200538"/>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6" name="Text Placeholder 5"/>
          <p:cNvSpPr>
            <a:spLocks noGrp="1"/>
          </p:cNvSpPr>
          <p:nvPr>
            <p:ph type="body" sz="quarter" idx="17"/>
          </p:nvPr>
        </p:nvSpPr>
        <p:spPr>
          <a:xfrm>
            <a:off x="6345474" y="1200538"/>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7" name="Text Placeholder 5"/>
          <p:cNvSpPr>
            <a:spLocks noGrp="1"/>
          </p:cNvSpPr>
          <p:nvPr>
            <p:ph type="body" sz="quarter" idx="18"/>
          </p:nvPr>
        </p:nvSpPr>
        <p:spPr>
          <a:xfrm>
            <a:off x="1078533" y="1201519"/>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8" name="Text Placeholder 5"/>
          <p:cNvSpPr>
            <a:spLocks noGrp="1"/>
          </p:cNvSpPr>
          <p:nvPr>
            <p:ph type="body" sz="quarter" idx="11"/>
          </p:nvPr>
        </p:nvSpPr>
        <p:spPr>
          <a:xfrm>
            <a:off x="914404" y="2086664"/>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9" name="Text Placeholder 5"/>
          <p:cNvSpPr>
            <a:spLocks noGrp="1"/>
          </p:cNvSpPr>
          <p:nvPr>
            <p:ph type="body" sz="quarter" idx="19"/>
          </p:nvPr>
        </p:nvSpPr>
        <p:spPr>
          <a:xfrm>
            <a:off x="2724761" y="2098394"/>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40" name="Text Placeholder 5"/>
          <p:cNvSpPr>
            <a:spLocks noGrp="1"/>
          </p:cNvSpPr>
          <p:nvPr>
            <p:ph type="body" sz="quarter" idx="20"/>
          </p:nvPr>
        </p:nvSpPr>
        <p:spPr>
          <a:xfrm>
            <a:off x="4535116" y="2105558"/>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41" name="Text Placeholder 5"/>
          <p:cNvSpPr>
            <a:spLocks noGrp="1"/>
          </p:cNvSpPr>
          <p:nvPr>
            <p:ph type="body" sz="quarter" idx="21"/>
          </p:nvPr>
        </p:nvSpPr>
        <p:spPr>
          <a:xfrm>
            <a:off x="6345471" y="2114551"/>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03631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250" fill="hold"/>
                                        <p:tgtEl>
                                          <p:spTgt spid="28"/>
                                        </p:tgtEl>
                                        <p:attrNameLst>
                                          <p:attrName>ppt_x</p:attrName>
                                        </p:attrNameLst>
                                      </p:cBhvr>
                                      <p:tavLst>
                                        <p:tav tm="0">
                                          <p:val>
                                            <p:strVal val="#ppt_x"/>
                                          </p:val>
                                        </p:tav>
                                        <p:tav tm="100000">
                                          <p:val>
                                            <p:strVal val="#ppt_x"/>
                                          </p:val>
                                        </p:tav>
                                      </p:tavLst>
                                    </p:anim>
                                    <p:anim calcmode="lin" valueType="num">
                                      <p:cBhvr additive="base">
                                        <p:cTn id="8" dur="125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250" fill="hold"/>
                                        <p:tgtEl>
                                          <p:spTgt spid="25"/>
                                        </p:tgtEl>
                                        <p:attrNameLst>
                                          <p:attrName>ppt_x</p:attrName>
                                        </p:attrNameLst>
                                      </p:cBhvr>
                                      <p:tavLst>
                                        <p:tav tm="0">
                                          <p:val>
                                            <p:strVal val="#ppt_x"/>
                                          </p:val>
                                        </p:tav>
                                        <p:tav tm="100000">
                                          <p:val>
                                            <p:strVal val="#ppt_x"/>
                                          </p:val>
                                        </p:tav>
                                      </p:tavLst>
                                    </p:anim>
                                    <p:anim calcmode="lin" valueType="num">
                                      <p:cBhvr additive="base">
                                        <p:cTn id="12" dur="125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250" fill="hold"/>
                                        <p:tgtEl>
                                          <p:spTgt spid="31"/>
                                        </p:tgtEl>
                                        <p:attrNameLst>
                                          <p:attrName>ppt_x</p:attrName>
                                        </p:attrNameLst>
                                      </p:cBhvr>
                                      <p:tavLst>
                                        <p:tav tm="0">
                                          <p:val>
                                            <p:strVal val="#ppt_x"/>
                                          </p:val>
                                        </p:tav>
                                        <p:tav tm="100000">
                                          <p:val>
                                            <p:strVal val="#ppt_x"/>
                                          </p:val>
                                        </p:tav>
                                      </p:tavLst>
                                    </p:anim>
                                    <p:anim calcmode="lin" valueType="num">
                                      <p:cBhvr additive="base">
                                        <p:cTn id="16" dur="125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250" fill="hold"/>
                                        <p:tgtEl>
                                          <p:spTgt spid="22"/>
                                        </p:tgtEl>
                                        <p:attrNameLst>
                                          <p:attrName>ppt_x</p:attrName>
                                        </p:attrNameLst>
                                      </p:cBhvr>
                                      <p:tavLst>
                                        <p:tav tm="0">
                                          <p:val>
                                            <p:strVal val="#ppt_x"/>
                                          </p:val>
                                        </p:tav>
                                        <p:tav tm="100000">
                                          <p:val>
                                            <p:strVal val="#ppt_x"/>
                                          </p:val>
                                        </p:tav>
                                      </p:tavLst>
                                    </p:anim>
                                    <p:anim calcmode="lin" valueType="num">
                                      <p:cBhvr additive="base">
                                        <p:cTn id="20" dur="125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
                                            <p:txEl>
                                              <p:pRg st="0" end="0"/>
                                            </p:txEl>
                                          </p:spTgt>
                                        </p:tgtEl>
                                        <p:attrNameLst>
                                          <p:attrName>style.visibility</p:attrName>
                                        </p:attrNameLst>
                                      </p:cBhvr>
                                      <p:to>
                                        <p:strVal val="visible"/>
                                      </p:to>
                                    </p:set>
                                    <p:anim calcmode="lin" valueType="num">
                                      <p:cBhvr additive="base">
                                        <p:cTn id="23" dur="125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4" dur="1250" fill="hold"/>
                                        <p:tgtEl>
                                          <p:spTgt spid="3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
                                            <p:txEl>
                                              <p:pRg st="0" end="0"/>
                                            </p:txEl>
                                          </p:spTgt>
                                        </p:tgtEl>
                                        <p:attrNameLst>
                                          <p:attrName>style.visibility</p:attrName>
                                        </p:attrNameLst>
                                      </p:cBhvr>
                                      <p:to>
                                        <p:strVal val="visible"/>
                                      </p:to>
                                    </p:set>
                                    <p:anim calcmode="lin" valueType="num">
                                      <p:cBhvr additive="base">
                                        <p:cTn id="27" dur="12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8" dur="1250" fill="hold"/>
                                        <p:tgtEl>
                                          <p:spTgt spid="35">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anim calcmode="lin" valueType="num">
                                      <p:cBhvr additive="base">
                                        <p:cTn id="31" dur="125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2" dur="1250" fill="hold"/>
                                        <p:tgtEl>
                                          <p:spTgt spid="36">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
                                            <p:txEl>
                                              <p:pRg st="0" end="0"/>
                                            </p:txEl>
                                          </p:spTgt>
                                        </p:tgtEl>
                                        <p:attrNameLst>
                                          <p:attrName>style.visibility</p:attrName>
                                        </p:attrNameLst>
                                      </p:cBhvr>
                                      <p:to>
                                        <p:strVal val="visible"/>
                                      </p:to>
                                    </p:set>
                                    <p:anim calcmode="lin" valueType="num">
                                      <p:cBhvr additive="base">
                                        <p:cTn id="35" dur="12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36" dur="1250" fill="hold"/>
                                        <p:tgtEl>
                                          <p:spTgt spid="37">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8">
                                            <p:txEl>
                                              <p:pRg st="0" end="0"/>
                                            </p:txEl>
                                          </p:spTgt>
                                        </p:tgtEl>
                                        <p:attrNameLst>
                                          <p:attrName>style.visibility</p:attrName>
                                        </p:attrNameLst>
                                      </p:cBhvr>
                                      <p:to>
                                        <p:strVal val="visible"/>
                                      </p:to>
                                    </p:set>
                                    <p:anim calcmode="lin" valueType="num">
                                      <p:cBhvr additive="base">
                                        <p:cTn id="39" dur="12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0" dur="1250" fill="hold"/>
                                        <p:tgtEl>
                                          <p:spTgt spid="38">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9">
                                            <p:txEl>
                                              <p:pRg st="0" end="0"/>
                                            </p:txEl>
                                          </p:spTgt>
                                        </p:tgtEl>
                                        <p:attrNameLst>
                                          <p:attrName>style.visibility</p:attrName>
                                        </p:attrNameLst>
                                      </p:cBhvr>
                                      <p:to>
                                        <p:strVal val="visible"/>
                                      </p:to>
                                    </p:set>
                                    <p:anim calcmode="lin" valueType="num">
                                      <p:cBhvr additive="base">
                                        <p:cTn id="43" dur="12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44" dur="1250" fill="hold"/>
                                        <p:tgtEl>
                                          <p:spTgt spid="3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 calcmode="lin" valueType="num">
                                      <p:cBhvr additive="base">
                                        <p:cTn id="47" dur="12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48" dur="1250" fill="hold"/>
                                        <p:tgtEl>
                                          <p:spTgt spid="40">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 calcmode="lin" valueType="num">
                                      <p:cBhvr additive="base">
                                        <p:cTn id="51" dur="12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52" dur="12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tmplLst>
          <p:tmpl lvl="1">
            <p:tnLst>
              <p:par>
                <p:cTn presetID="2" presetClass="entr" presetSubtype="4"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250" fill="hold"/>
                        <p:tgtEl>
                          <p:spTgt spid="34"/>
                        </p:tgtEl>
                        <p:attrNameLst>
                          <p:attrName>ppt_x</p:attrName>
                        </p:attrNameLst>
                      </p:cBhvr>
                      <p:tavLst>
                        <p:tav tm="0">
                          <p:val>
                            <p:strVal val="#ppt_x"/>
                          </p:val>
                        </p:tav>
                        <p:tav tm="100000">
                          <p:val>
                            <p:strVal val="#ppt_x"/>
                          </p:val>
                        </p:tav>
                      </p:tavLst>
                    </p:anim>
                    <p:anim calcmode="lin" valueType="num">
                      <p:cBhvr additive="base">
                        <p:cTn dur="125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250" fill="hold"/>
                        <p:tgtEl>
                          <p:spTgt spid="35"/>
                        </p:tgtEl>
                        <p:attrNameLst>
                          <p:attrName>ppt_x</p:attrName>
                        </p:attrNameLst>
                      </p:cBhvr>
                      <p:tavLst>
                        <p:tav tm="0">
                          <p:val>
                            <p:strVal val="#ppt_x"/>
                          </p:val>
                        </p:tav>
                        <p:tav tm="100000">
                          <p:val>
                            <p:strVal val="#ppt_x"/>
                          </p:val>
                        </p:tav>
                      </p:tavLst>
                    </p:anim>
                    <p:anim calcmode="lin" valueType="num">
                      <p:cBhvr additive="base">
                        <p:cTn dur="125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250" fill="hold"/>
                        <p:tgtEl>
                          <p:spTgt spid="36"/>
                        </p:tgtEl>
                        <p:attrNameLst>
                          <p:attrName>ppt_x</p:attrName>
                        </p:attrNameLst>
                      </p:cBhvr>
                      <p:tavLst>
                        <p:tav tm="0">
                          <p:val>
                            <p:strVal val="#ppt_x"/>
                          </p:val>
                        </p:tav>
                        <p:tav tm="100000">
                          <p:val>
                            <p:strVal val="#ppt_x"/>
                          </p:val>
                        </p:tav>
                      </p:tavLst>
                    </p:anim>
                    <p:anim calcmode="lin" valueType="num">
                      <p:cBhvr additive="base">
                        <p:cTn dur="125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250" fill="hold"/>
                        <p:tgtEl>
                          <p:spTgt spid="37"/>
                        </p:tgtEl>
                        <p:attrNameLst>
                          <p:attrName>ppt_x</p:attrName>
                        </p:attrNameLst>
                      </p:cBhvr>
                      <p:tavLst>
                        <p:tav tm="0">
                          <p:val>
                            <p:strVal val="#ppt_x"/>
                          </p:val>
                        </p:tav>
                        <p:tav tm="100000">
                          <p:val>
                            <p:strVal val="#ppt_x"/>
                          </p:val>
                        </p:tav>
                      </p:tavLst>
                    </p:anim>
                    <p:anim calcmode="lin" valueType="num">
                      <p:cBhvr additive="base">
                        <p:cTn dur="125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2" presetClass="entr" presetSubtype="4"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250" fill="hold"/>
                        <p:tgtEl>
                          <p:spTgt spid="38"/>
                        </p:tgtEl>
                        <p:attrNameLst>
                          <p:attrName>ppt_x</p:attrName>
                        </p:attrNameLst>
                      </p:cBhvr>
                      <p:tavLst>
                        <p:tav tm="0">
                          <p:val>
                            <p:strVal val="#ppt_x"/>
                          </p:val>
                        </p:tav>
                        <p:tav tm="100000">
                          <p:val>
                            <p:strVal val="#ppt_x"/>
                          </p:val>
                        </p:tav>
                      </p:tavLst>
                    </p:anim>
                    <p:anim calcmode="lin" valueType="num">
                      <p:cBhvr additive="base">
                        <p:cTn dur="125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1250" fill="hold"/>
                        <p:tgtEl>
                          <p:spTgt spid="39"/>
                        </p:tgtEl>
                        <p:attrNameLst>
                          <p:attrName>ppt_x</p:attrName>
                        </p:attrNameLst>
                      </p:cBhvr>
                      <p:tavLst>
                        <p:tav tm="0">
                          <p:val>
                            <p:strVal val="#ppt_x"/>
                          </p:val>
                        </p:tav>
                        <p:tav tm="100000">
                          <p:val>
                            <p:strVal val="#ppt_x"/>
                          </p:val>
                        </p:tav>
                      </p:tavLst>
                    </p:anim>
                    <p:anim calcmode="lin" valueType="num">
                      <p:cBhvr additive="base">
                        <p:cTn dur="12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250" fill="hold"/>
                        <p:tgtEl>
                          <p:spTgt spid="40"/>
                        </p:tgtEl>
                        <p:attrNameLst>
                          <p:attrName>ppt_x</p:attrName>
                        </p:attrNameLst>
                      </p:cBhvr>
                      <p:tavLst>
                        <p:tav tm="0">
                          <p:val>
                            <p:strVal val="#ppt_x"/>
                          </p:val>
                        </p:tav>
                        <p:tav tm="100000">
                          <p:val>
                            <p:strVal val="#ppt_x"/>
                          </p:val>
                        </p:tav>
                      </p:tavLst>
                    </p:anim>
                    <p:anim calcmode="lin" valueType="num">
                      <p:cBhvr additive="base">
                        <p:cTn dur="12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250" fill="hold"/>
                        <p:tgtEl>
                          <p:spTgt spid="41"/>
                        </p:tgtEl>
                        <p:attrNameLst>
                          <p:attrName>ppt_x</p:attrName>
                        </p:attrNameLst>
                      </p:cBhvr>
                      <p:tavLst>
                        <p:tav tm="0">
                          <p:val>
                            <p:strVal val="#ppt_x"/>
                          </p:val>
                        </p:tav>
                        <p:tav tm="100000">
                          <p:val>
                            <p:strVal val="#ppt_x"/>
                          </p:val>
                        </p:tav>
                      </p:tavLst>
                    </p:anim>
                    <p:anim calcmode="lin" valueType="num">
                      <p:cBhvr additive="base">
                        <p:cTn dur="12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Numbers-and-Facts">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nvGrpSpPr>
          <p:cNvPr id="22" name="Group 21"/>
          <p:cNvGrpSpPr/>
          <p:nvPr/>
        </p:nvGrpSpPr>
        <p:grpSpPr>
          <a:xfrm>
            <a:off x="6345474" y="1047752"/>
            <a:ext cx="1764215" cy="2866603"/>
            <a:chOff x="7341142" y="1599709"/>
            <a:chExt cx="2351674" cy="3822137"/>
          </a:xfrm>
          <a:solidFill>
            <a:schemeClr val="accent6">
              <a:lumMod val="75000"/>
            </a:schemeClr>
          </a:solidFill>
        </p:grpSpPr>
        <p:sp>
          <p:nvSpPr>
            <p:cNvPr id="23" name="Rectangle 22"/>
            <p:cNvSpPr>
              <a:spLocks noChangeAspect="1"/>
            </p:cNvSpPr>
            <p:nvPr/>
          </p:nvSpPr>
          <p:spPr bwMode="auto">
            <a:xfrm>
              <a:off x="7341142" y="2807407"/>
              <a:ext cx="2351674" cy="261443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274320" rIns="174132" bIns="0"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1600" dirty="0">
                <a:gradFill>
                  <a:gsLst>
                    <a:gs pos="0">
                      <a:srgbClr val="FFFFFF"/>
                    </a:gs>
                    <a:gs pos="100000">
                      <a:srgbClr val="FFFFFF"/>
                    </a:gs>
                  </a:gsLst>
                  <a:lin ang="5400000" scaled="0"/>
                </a:gradFill>
              </a:endParaRPr>
            </a:p>
          </p:txBody>
        </p:sp>
        <p:sp>
          <p:nvSpPr>
            <p:cNvPr id="24" name="Rectangle 23"/>
            <p:cNvSpPr/>
            <p:nvPr/>
          </p:nvSpPr>
          <p:spPr bwMode="auto">
            <a:xfrm>
              <a:off x="7341142" y="1599709"/>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grpSp>
        <p:nvGrpSpPr>
          <p:cNvPr id="25" name="Group 24"/>
          <p:cNvGrpSpPr/>
          <p:nvPr/>
        </p:nvGrpSpPr>
        <p:grpSpPr>
          <a:xfrm>
            <a:off x="2724761" y="1048126"/>
            <a:ext cx="1764215" cy="2866602"/>
            <a:chOff x="2514781" y="1600212"/>
            <a:chExt cx="2351674" cy="3822136"/>
          </a:xfrm>
          <a:solidFill>
            <a:schemeClr val="accent2">
              <a:lumMod val="75000"/>
            </a:schemeClr>
          </a:solidFill>
        </p:grpSpPr>
        <p:sp>
          <p:nvSpPr>
            <p:cNvPr id="26" name="Rectangle 25"/>
            <p:cNvSpPr>
              <a:spLocks noChangeAspect="1"/>
            </p:cNvSpPr>
            <p:nvPr/>
          </p:nvSpPr>
          <p:spPr bwMode="auto">
            <a:xfrm>
              <a:off x="2514781" y="2807909"/>
              <a:ext cx="2351674" cy="261443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69653" rIns="174132" bIns="174132"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1600" dirty="0">
                <a:gradFill>
                  <a:gsLst>
                    <a:gs pos="0">
                      <a:srgbClr val="FFFFFF"/>
                    </a:gs>
                    <a:gs pos="100000">
                      <a:srgbClr val="FFFFFF"/>
                    </a:gs>
                  </a:gsLst>
                  <a:lin ang="5400000" scaled="0"/>
                </a:gradFill>
              </a:endParaRPr>
            </a:p>
          </p:txBody>
        </p:sp>
        <p:sp>
          <p:nvSpPr>
            <p:cNvPr id="27" name="Rectangle 26"/>
            <p:cNvSpPr/>
            <p:nvPr/>
          </p:nvSpPr>
          <p:spPr bwMode="auto">
            <a:xfrm>
              <a:off x="2514781" y="1600212"/>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grpSp>
        <p:nvGrpSpPr>
          <p:cNvPr id="28" name="Group 27"/>
          <p:cNvGrpSpPr/>
          <p:nvPr/>
        </p:nvGrpSpPr>
        <p:grpSpPr>
          <a:xfrm>
            <a:off x="914404" y="1048129"/>
            <a:ext cx="1764215" cy="2866601"/>
            <a:chOff x="101601" y="1600212"/>
            <a:chExt cx="2351674" cy="3822134"/>
          </a:xfrm>
          <a:solidFill>
            <a:schemeClr val="accent3">
              <a:lumMod val="75000"/>
            </a:schemeClr>
          </a:solidFill>
        </p:grpSpPr>
        <p:sp>
          <p:nvSpPr>
            <p:cNvPr id="29" name="Rectangle 28"/>
            <p:cNvSpPr>
              <a:spLocks noChangeAspect="1"/>
            </p:cNvSpPr>
            <p:nvPr userDrawn="1"/>
          </p:nvSpPr>
          <p:spPr bwMode="auto">
            <a:xfrm>
              <a:off x="101601" y="2812794"/>
              <a:ext cx="2351674" cy="2609552"/>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69653" rIns="174132" bIns="174132"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1600" dirty="0">
                <a:gradFill>
                  <a:gsLst>
                    <a:gs pos="0">
                      <a:srgbClr val="FFFFFF"/>
                    </a:gs>
                    <a:gs pos="100000">
                      <a:srgbClr val="FFFFFF"/>
                    </a:gs>
                  </a:gsLst>
                  <a:lin ang="5400000" scaled="0"/>
                </a:gradFill>
              </a:endParaRPr>
            </a:p>
          </p:txBody>
        </p:sp>
        <p:sp>
          <p:nvSpPr>
            <p:cNvPr id="30" name="Rectangle 29"/>
            <p:cNvSpPr/>
            <p:nvPr/>
          </p:nvSpPr>
          <p:spPr bwMode="auto">
            <a:xfrm>
              <a:off x="101601" y="1600212"/>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grpSp>
        <p:nvGrpSpPr>
          <p:cNvPr id="31" name="Group 30"/>
          <p:cNvGrpSpPr/>
          <p:nvPr/>
        </p:nvGrpSpPr>
        <p:grpSpPr>
          <a:xfrm>
            <a:off x="4535116" y="1048126"/>
            <a:ext cx="1764215" cy="2866602"/>
            <a:chOff x="4927961" y="1600212"/>
            <a:chExt cx="2351674" cy="3822136"/>
          </a:xfrm>
          <a:solidFill>
            <a:schemeClr val="accent5">
              <a:lumMod val="75000"/>
            </a:schemeClr>
          </a:solidFill>
        </p:grpSpPr>
        <p:sp>
          <p:nvSpPr>
            <p:cNvPr id="32" name="Rectangle 31"/>
            <p:cNvSpPr>
              <a:spLocks noChangeAspect="1"/>
            </p:cNvSpPr>
            <p:nvPr/>
          </p:nvSpPr>
          <p:spPr bwMode="auto">
            <a:xfrm>
              <a:off x="4927961" y="2807909"/>
              <a:ext cx="2351674" cy="261443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4132" tIns="69653" rIns="174132" bIns="226372" numCol="1" spcCol="0" rtlCol="0" fromWordArt="0" anchor="t" anchorCtr="0" forceAA="0" compatLnSpc="1">
              <a:prstTxWarp prst="textNoShape">
                <a:avLst/>
              </a:prstTxWarp>
              <a:noAutofit/>
            </a:bodyPr>
            <a:lstStyle/>
            <a:p>
              <a:pPr defTabSz="1305682" fontAlgn="base">
                <a:lnSpc>
                  <a:spcPct val="90000"/>
                </a:lnSpc>
                <a:spcBef>
                  <a:spcPct val="0"/>
                </a:spcBef>
                <a:spcAft>
                  <a:spcPct val="0"/>
                </a:spcAft>
              </a:pPr>
              <a:endParaRPr lang="en-US" sz="1600" dirty="0">
                <a:gradFill>
                  <a:gsLst>
                    <a:gs pos="0">
                      <a:srgbClr val="FFFFFF"/>
                    </a:gs>
                    <a:gs pos="100000">
                      <a:srgbClr val="FFFFFF"/>
                    </a:gs>
                  </a:gsLst>
                  <a:lin ang="5400000" scaled="0"/>
                </a:gradFill>
              </a:endParaRPr>
            </a:p>
          </p:txBody>
        </p:sp>
        <p:sp>
          <p:nvSpPr>
            <p:cNvPr id="33" name="Rectangle 32"/>
            <p:cNvSpPr/>
            <p:nvPr/>
          </p:nvSpPr>
          <p:spPr bwMode="auto">
            <a:xfrm>
              <a:off x="4927961" y="1600212"/>
              <a:ext cx="2351674" cy="1114249"/>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82880" rIns="91440" bIns="91440" numCol="1" spcCol="0" rtlCol="0" fromWordArt="0" anchor="b" anchorCtr="0" forceAA="0" compatLnSpc="1">
              <a:prstTxWarp prst="textNoShape">
                <a:avLst/>
              </a:prstTxWarp>
              <a:noAutofit/>
            </a:bodyPr>
            <a:lstStyle/>
            <a:p>
              <a:pPr defTabSz="1305682" fontAlgn="base">
                <a:lnSpc>
                  <a:spcPct val="80000"/>
                </a:lnSpc>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4" name="Text Placeholder 3"/>
          <p:cNvSpPr>
            <a:spLocks noGrp="1"/>
          </p:cNvSpPr>
          <p:nvPr>
            <p:ph type="body" sz="quarter" idx="10"/>
          </p:nvPr>
        </p:nvSpPr>
        <p:spPr>
          <a:xfrm>
            <a:off x="3384039" y="3992807"/>
            <a:ext cx="5207000" cy="523875"/>
          </a:xfrm>
        </p:spPr>
        <p:txBody>
          <a:bodyPr/>
          <a:lstStyle>
            <a:lvl1pPr marL="0" indent="0">
              <a:buNone/>
              <a:defRPr sz="1200" i="1">
                <a:latin typeface="Trebuchet MS" pitchFamily="34" charset="0"/>
              </a:defRPr>
            </a:lvl1pPr>
          </a:lstStyle>
          <a:p>
            <a:pPr lvl="0"/>
            <a:r>
              <a:rPr lang="en-US" smtClean="0"/>
              <a:t>Click to edit Master text styles</a:t>
            </a:r>
          </a:p>
        </p:txBody>
      </p:sp>
      <p:sp>
        <p:nvSpPr>
          <p:cNvPr id="36" name="Text Placeholder 5"/>
          <p:cNvSpPr>
            <a:spLocks noGrp="1"/>
          </p:cNvSpPr>
          <p:nvPr>
            <p:ph type="body" sz="quarter" idx="11"/>
          </p:nvPr>
        </p:nvSpPr>
        <p:spPr>
          <a:xfrm>
            <a:off x="914404" y="1953900"/>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7" name="Text Placeholder 5"/>
          <p:cNvSpPr>
            <a:spLocks noGrp="1"/>
          </p:cNvSpPr>
          <p:nvPr>
            <p:ph type="body" sz="quarter" idx="12"/>
          </p:nvPr>
        </p:nvSpPr>
        <p:spPr>
          <a:xfrm>
            <a:off x="2731589" y="1962150"/>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8" name="Text Placeholder 5"/>
          <p:cNvSpPr>
            <a:spLocks noGrp="1"/>
          </p:cNvSpPr>
          <p:nvPr>
            <p:ph type="body" sz="quarter" idx="13"/>
          </p:nvPr>
        </p:nvSpPr>
        <p:spPr>
          <a:xfrm>
            <a:off x="4548774" y="1970404"/>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39" name="Text Placeholder 5"/>
          <p:cNvSpPr>
            <a:spLocks noGrp="1"/>
          </p:cNvSpPr>
          <p:nvPr>
            <p:ph type="body" sz="quarter" idx="14"/>
          </p:nvPr>
        </p:nvSpPr>
        <p:spPr>
          <a:xfrm>
            <a:off x="6365959" y="1978656"/>
            <a:ext cx="1764215" cy="1957163"/>
          </a:xfrm>
        </p:spPr>
        <p:txBody>
          <a:bodyPr anchor="b"/>
          <a:lstStyle>
            <a:lvl1pPr marL="0" indent="0">
              <a:buClr>
                <a:schemeClr val="bg1"/>
              </a:buClr>
              <a:buNone/>
              <a:defRPr sz="1200">
                <a:solidFill>
                  <a:schemeClr val="bg1"/>
                </a:solidFill>
                <a:latin typeface="Trebuchet MS" pitchFamily="34" charset="0"/>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40" name="Text Placeholder 5"/>
          <p:cNvSpPr>
            <a:spLocks noGrp="1"/>
          </p:cNvSpPr>
          <p:nvPr>
            <p:ph type="body" sz="quarter" idx="15"/>
          </p:nvPr>
        </p:nvSpPr>
        <p:spPr>
          <a:xfrm>
            <a:off x="926133" y="1049119"/>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41" name="Text Placeholder 5"/>
          <p:cNvSpPr>
            <a:spLocks noGrp="1"/>
          </p:cNvSpPr>
          <p:nvPr>
            <p:ph type="body" sz="quarter" idx="16"/>
          </p:nvPr>
        </p:nvSpPr>
        <p:spPr>
          <a:xfrm>
            <a:off x="2724761" y="1047751"/>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42" name="Text Placeholder 5"/>
          <p:cNvSpPr>
            <a:spLocks noGrp="1"/>
          </p:cNvSpPr>
          <p:nvPr>
            <p:ph type="body" sz="quarter" idx="17"/>
          </p:nvPr>
        </p:nvSpPr>
        <p:spPr>
          <a:xfrm>
            <a:off x="4535116" y="1047751"/>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
        <p:nvSpPr>
          <p:cNvPr id="43" name="Text Placeholder 5"/>
          <p:cNvSpPr>
            <a:spLocks noGrp="1"/>
          </p:cNvSpPr>
          <p:nvPr>
            <p:ph type="body" sz="quarter" idx="18"/>
          </p:nvPr>
        </p:nvSpPr>
        <p:spPr>
          <a:xfrm>
            <a:off x="6334434" y="1047751"/>
            <a:ext cx="1764215" cy="835310"/>
          </a:xfrm>
        </p:spPr>
        <p:txBody>
          <a:bodyPr anchor="b"/>
          <a:lstStyle>
            <a:lvl1pPr marL="0" indent="0">
              <a:buClr>
                <a:schemeClr val="bg1"/>
              </a:buClr>
              <a:buNone/>
              <a:defRPr sz="3600">
                <a:solidFill>
                  <a:schemeClr val="bg1"/>
                </a:solidFill>
                <a:latin typeface="+mj-lt"/>
              </a:defRPr>
            </a:lvl1pPr>
            <a:lvl2pPr marL="457200" indent="0">
              <a:buClr>
                <a:schemeClr val="bg1"/>
              </a:buClr>
              <a:buNone/>
              <a:defRPr>
                <a:solidFill>
                  <a:schemeClr val="bg1"/>
                </a:solidFill>
              </a:defRPr>
            </a:lvl2pPr>
            <a:lvl3pPr marL="914400" indent="0">
              <a:buClr>
                <a:schemeClr val="bg1"/>
              </a:buClr>
              <a:buNone/>
              <a:defRPr>
                <a:solidFill>
                  <a:schemeClr val="bg1"/>
                </a:solidFill>
              </a:defRPr>
            </a:lvl3pPr>
            <a:lvl4pPr marL="1371600" indent="0">
              <a:buClr>
                <a:schemeClr val="bg1"/>
              </a:buClr>
              <a:buNone/>
              <a:defRPr>
                <a:solidFill>
                  <a:schemeClr val="bg1"/>
                </a:solidFill>
              </a:defRPr>
            </a:lvl4pPr>
            <a:lvl5pPr marL="1828800" indent="0">
              <a:buClr>
                <a:schemeClr val="bg1"/>
              </a:buClr>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5469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250" fill="hold"/>
                                        <p:tgtEl>
                                          <p:spTgt spid="28"/>
                                        </p:tgtEl>
                                        <p:attrNameLst>
                                          <p:attrName>ppt_x</p:attrName>
                                        </p:attrNameLst>
                                      </p:cBhvr>
                                      <p:tavLst>
                                        <p:tav tm="0">
                                          <p:val>
                                            <p:strVal val="#ppt_x"/>
                                          </p:val>
                                        </p:tav>
                                        <p:tav tm="100000">
                                          <p:val>
                                            <p:strVal val="#ppt_x"/>
                                          </p:val>
                                        </p:tav>
                                      </p:tavLst>
                                    </p:anim>
                                    <p:anim calcmode="lin" valueType="num">
                                      <p:cBhvr additive="base">
                                        <p:cTn id="8" dur="125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xEl>
                                              <p:pRg st="0" end="0"/>
                                            </p:txEl>
                                          </p:spTgt>
                                        </p:tgtEl>
                                        <p:attrNameLst>
                                          <p:attrName>style.visibility</p:attrName>
                                        </p:attrNameLst>
                                      </p:cBhvr>
                                      <p:to>
                                        <p:strVal val="visible"/>
                                      </p:to>
                                    </p:set>
                                    <p:anim calcmode="lin" valueType="num">
                                      <p:cBhvr additive="base">
                                        <p:cTn id="11" dur="125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2" dur="1250" fill="hold"/>
                                        <p:tgtEl>
                                          <p:spTgt spid="3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xEl>
                                              <p:pRg st="0" end="0"/>
                                            </p:txEl>
                                          </p:spTgt>
                                        </p:tgtEl>
                                        <p:attrNameLst>
                                          <p:attrName>style.visibility</p:attrName>
                                        </p:attrNameLst>
                                      </p:cBhvr>
                                      <p:to>
                                        <p:strVal val="visible"/>
                                      </p:to>
                                    </p:set>
                                    <p:anim calcmode="lin" valueType="num">
                                      <p:cBhvr additive="base">
                                        <p:cTn id="15" dur="12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6" dur="1250" fill="hold"/>
                                        <p:tgtEl>
                                          <p:spTgt spid="4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250" fill="hold"/>
                                        <p:tgtEl>
                                          <p:spTgt spid="25"/>
                                        </p:tgtEl>
                                        <p:attrNameLst>
                                          <p:attrName>ppt_x</p:attrName>
                                        </p:attrNameLst>
                                      </p:cBhvr>
                                      <p:tavLst>
                                        <p:tav tm="0">
                                          <p:val>
                                            <p:strVal val="#ppt_x"/>
                                          </p:val>
                                        </p:tav>
                                        <p:tav tm="100000">
                                          <p:val>
                                            <p:strVal val="#ppt_x"/>
                                          </p:val>
                                        </p:tav>
                                      </p:tavLst>
                                    </p:anim>
                                    <p:anim calcmode="lin" valueType="num">
                                      <p:cBhvr additive="base">
                                        <p:cTn id="20" dur="125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37">
                                            <p:txEl>
                                              <p:pRg st="0" end="0"/>
                                            </p:txEl>
                                          </p:spTgt>
                                        </p:tgtEl>
                                        <p:attrNameLst>
                                          <p:attrName>style.visibility</p:attrName>
                                        </p:attrNameLst>
                                      </p:cBhvr>
                                      <p:to>
                                        <p:strVal val="visible"/>
                                      </p:to>
                                    </p:set>
                                    <p:anim calcmode="lin" valueType="num">
                                      <p:cBhvr additive="base">
                                        <p:cTn id="23" dur="12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24" dur="1250" fill="hold"/>
                                        <p:tgtEl>
                                          <p:spTgt spid="37">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41">
                                            <p:txEl>
                                              <p:pRg st="0" end="0"/>
                                            </p:txEl>
                                          </p:spTgt>
                                        </p:tgtEl>
                                        <p:attrNameLst>
                                          <p:attrName>style.visibility</p:attrName>
                                        </p:attrNameLst>
                                      </p:cBhvr>
                                      <p:to>
                                        <p:strVal val="visible"/>
                                      </p:to>
                                    </p:set>
                                    <p:anim calcmode="lin" valueType="num">
                                      <p:cBhvr additive="base">
                                        <p:cTn id="27" dur="12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28" dur="1250" fill="hold"/>
                                        <p:tgtEl>
                                          <p:spTgt spid="41">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50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1250" fill="hold"/>
                                        <p:tgtEl>
                                          <p:spTgt spid="31"/>
                                        </p:tgtEl>
                                        <p:attrNameLst>
                                          <p:attrName>ppt_x</p:attrName>
                                        </p:attrNameLst>
                                      </p:cBhvr>
                                      <p:tavLst>
                                        <p:tav tm="0">
                                          <p:val>
                                            <p:strVal val="#ppt_x"/>
                                          </p:val>
                                        </p:tav>
                                        <p:tav tm="100000">
                                          <p:val>
                                            <p:strVal val="#ppt_x"/>
                                          </p:val>
                                        </p:tav>
                                      </p:tavLst>
                                    </p:anim>
                                    <p:anim calcmode="lin" valueType="num">
                                      <p:cBhvr additive="base">
                                        <p:cTn id="32" dur="1250" fill="hold"/>
                                        <p:tgtEl>
                                          <p:spTgt spid="3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38">
                                            <p:txEl>
                                              <p:pRg st="0" end="0"/>
                                            </p:txEl>
                                          </p:spTgt>
                                        </p:tgtEl>
                                        <p:attrNameLst>
                                          <p:attrName>style.visibility</p:attrName>
                                        </p:attrNameLst>
                                      </p:cBhvr>
                                      <p:to>
                                        <p:strVal val="visible"/>
                                      </p:to>
                                    </p:set>
                                    <p:anim calcmode="lin" valueType="num">
                                      <p:cBhvr additive="base">
                                        <p:cTn id="35" dur="12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36" dur="1250" fill="hold"/>
                                        <p:tgtEl>
                                          <p:spTgt spid="38">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12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1250" fill="hold"/>
                                        <p:tgtEl>
                                          <p:spTgt spid="42">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1250" fill="hold"/>
                                        <p:tgtEl>
                                          <p:spTgt spid="22"/>
                                        </p:tgtEl>
                                        <p:attrNameLst>
                                          <p:attrName>ppt_x</p:attrName>
                                        </p:attrNameLst>
                                      </p:cBhvr>
                                      <p:tavLst>
                                        <p:tav tm="0">
                                          <p:val>
                                            <p:strVal val="#ppt_x"/>
                                          </p:val>
                                        </p:tav>
                                        <p:tav tm="100000">
                                          <p:val>
                                            <p:strVal val="#ppt_x"/>
                                          </p:val>
                                        </p:tav>
                                      </p:tavLst>
                                    </p:anim>
                                    <p:anim calcmode="lin" valueType="num">
                                      <p:cBhvr additive="base">
                                        <p:cTn id="44" dur="125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500"/>
                                  </p:stCondLst>
                                  <p:childTnLst>
                                    <p:set>
                                      <p:cBhvr>
                                        <p:cTn id="46" dur="1" fill="hold">
                                          <p:stCondLst>
                                            <p:cond delay="0"/>
                                          </p:stCondLst>
                                        </p:cTn>
                                        <p:tgtEl>
                                          <p:spTgt spid="39">
                                            <p:txEl>
                                              <p:pRg st="0" end="0"/>
                                            </p:txEl>
                                          </p:spTgt>
                                        </p:tgtEl>
                                        <p:attrNameLst>
                                          <p:attrName>style.visibility</p:attrName>
                                        </p:attrNameLst>
                                      </p:cBhvr>
                                      <p:to>
                                        <p:strVal val="visible"/>
                                      </p:to>
                                    </p:set>
                                    <p:anim calcmode="lin" valueType="num">
                                      <p:cBhvr additive="base">
                                        <p:cTn id="47" dur="12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48" dur="1250" fill="hold"/>
                                        <p:tgtEl>
                                          <p:spTgt spid="39">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500"/>
                                  </p:st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12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12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36" grpId="0" build="p">
        <p:tmplLst>
          <p:tmpl lvl="1">
            <p:tnLst>
              <p:par>
                <p:cTn presetID="2" presetClass="entr" presetSubtype="4"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250" fill="hold"/>
                        <p:tgtEl>
                          <p:spTgt spid="36"/>
                        </p:tgtEl>
                        <p:attrNameLst>
                          <p:attrName>ppt_x</p:attrName>
                        </p:attrNameLst>
                      </p:cBhvr>
                      <p:tavLst>
                        <p:tav tm="0">
                          <p:val>
                            <p:strVal val="#ppt_x"/>
                          </p:val>
                        </p:tav>
                        <p:tav tm="100000">
                          <p:val>
                            <p:strVal val="#ppt_x"/>
                          </p:val>
                        </p:tav>
                      </p:tavLst>
                    </p:anim>
                    <p:anim calcmode="lin" valueType="num">
                      <p:cBhvr additive="base">
                        <p:cTn dur="125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250" fill="hold"/>
                        <p:tgtEl>
                          <p:spTgt spid="37"/>
                        </p:tgtEl>
                        <p:attrNameLst>
                          <p:attrName>ppt_x</p:attrName>
                        </p:attrNameLst>
                      </p:cBhvr>
                      <p:tavLst>
                        <p:tav tm="0">
                          <p:val>
                            <p:strVal val="#ppt_x"/>
                          </p:val>
                        </p:tav>
                        <p:tav tm="100000">
                          <p:val>
                            <p:strVal val="#ppt_x"/>
                          </p:val>
                        </p:tav>
                      </p:tavLst>
                    </p:anim>
                    <p:anim calcmode="lin" valueType="num">
                      <p:cBhvr additive="base">
                        <p:cTn dur="125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2" presetClass="entr" presetSubtype="4"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250" fill="hold"/>
                        <p:tgtEl>
                          <p:spTgt spid="38"/>
                        </p:tgtEl>
                        <p:attrNameLst>
                          <p:attrName>ppt_x</p:attrName>
                        </p:attrNameLst>
                      </p:cBhvr>
                      <p:tavLst>
                        <p:tav tm="0">
                          <p:val>
                            <p:strVal val="#ppt_x"/>
                          </p:val>
                        </p:tav>
                        <p:tav tm="100000">
                          <p:val>
                            <p:strVal val="#ppt_x"/>
                          </p:val>
                        </p:tav>
                      </p:tavLst>
                    </p:anim>
                    <p:anim calcmode="lin" valueType="num">
                      <p:cBhvr additive="base">
                        <p:cTn dur="125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1250" fill="hold"/>
                        <p:tgtEl>
                          <p:spTgt spid="39"/>
                        </p:tgtEl>
                        <p:attrNameLst>
                          <p:attrName>ppt_x</p:attrName>
                        </p:attrNameLst>
                      </p:cBhvr>
                      <p:tavLst>
                        <p:tav tm="0">
                          <p:val>
                            <p:strVal val="#ppt_x"/>
                          </p:val>
                        </p:tav>
                        <p:tav tm="100000">
                          <p:val>
                            <p:strVal val="#ppt_x"/>
                          </p:val>
                        </p:tav>
                      </p:tavLst>
                    </p:anim>
                    <p:anim calcmode="lin" valueType="num">
                      <p:cBhvr additive="base">
                        <p:cTn dur="12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250" fill="hold"/>
                        <p:tgtEl>
                          <p:spTgt spid="40"/>
                        </p:tgtEl>
                        <p:attrNameLst>
                          <p:attrName>ppt_x</p:attrName>
                        </p:attrNameLst>
                      </p:cBhvr>
                      <p:tavLst>
                        <p:tav tm="0">
                          <p:val>
                            <p:strVal val="#ppt_x"/>
                          </p:val>
                        </p:tav>
                        <p:tav tm="100000">
                          <p:val>
                            <p:strVal val="#ppt_x"/>
                          </p:val>
                        </p:tav>
                      </p:tavLst>
                    </p:anim>
                    <p:anim calcmode="lin" valueType="num">
                      <p:cBhvr additive="base">
                        <p:cTn dur="12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250" fill="hold"/>
                        <p:tgtEl>
                          <p:spTgt spid="41"/>
                        </p:tgtEl>
                        <p:attrNameLst>
                          <p:attrName>ppt_x</p:attrName>
                        </p:attrNameLst>
                      </p:cBhvr>
                      <p:tavLst>
                        <p:tav tm="0">
                          <p:val>
                            <p:strVal val="#ppt_x"/>
                          </p:val>
                        </p:tav>
                        <p:tav tm="100000">
                          <p:val>
                            <p:strVal val="#ppt_x"/>
                          </p:val>
                        </p:tav>
                      </p:tavLst>
                    </p:anim>
                    <p:anim calcmode="lin" valueType="num">
                      <p:cBhvr additive="base">
                        <p:cTn dur="12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250" fill="hold"/>
                        <p:tgtEl>
                          <p:spTgt spid="42"/>
                        </p:tgtEl>
                        <p:attrNameLst>
                          <p:attrName>ppt_x</p:attrName>
                        </p:attrNameLst>
                      </p:cBhvr>
                      <p:tavLst>
                        <p:tav tm="0">
                          <p:val>
                            <p:strVal val="#ppt_x"/>
                          </p:val>
                        </p:tav>
                        <p:tav tm="100000">
                          <p:val>
                            <p:strVal val="#ppt_x"/>
                          </p:val>
                        </p:tav>
                      </p:tavLst>
                    </p:anim>
                    <p:anim calcmode="lin" valueType="num">
                      <p:cBhvr additive="base">
                        <p:cTn dur="12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1250" fill="hold"/>
                        <p:tgtEl>
                          <p:spTgt spid="43"/>
                        </p:tgtEl>
                        <p:attrNameLst>
                          <p:attrName>ppt_x</p:attrName>
                        </p:attrNameLst>
                      </p:cBhvr>
                      <p:tavLst>
                        <p:tav tm="0">
                          <p:val>
                            <p:strVal val="#ppt_x"/>
                          </p:val>
                        </p:tav>
                        <p:tav tm="100000">
                          <p:val>
                            <p:strVal val="#ppt_x"/>
                          </p:val>
                        </p:tav>
                      </p:tavLst>
                    </p:anim>
                    <p:anim calcmode="lin" valueType="num">
                      <p:cBhvr additive="base">
                        <p:cTn dur="12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ight-Box-Short-Content">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22" name="Rectangle 21"/>
          <p:cNvSpPr/>
          <p:nvPr/>
        </p:nvSpPr>
        <p:spPr>
          <a:xfrm>
            <a:off x="601508" y="819152"/>
            <a:ext cx="1905000" cy="1762125"/>
          </a:xfrm>
          <a:prstGeom prst="rect">
            <a:avLst/>
          </a:prstGeom>
          <a:solidFill>
            <a:srgbClr val="EF9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23" name="Rectangle 22"/>
          <p:cNvSpPr/>
          <p:nvPr/>
        </p:nvSpPr>
        <p:spPr>
          <a:xfrm>
            <a:off x="2570767" y="819152"/>
            <a:ext cx="1905000" cy="176212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24" name="Rectangle 23"/>
          <p:cNvSpPr/>
          <p:nvPr/>
        </p:nvSpPr>
        <p:spPr>
          <a:xfrm>
            <a:off x="4572000" y="819152"/>
            <a:ext cx="1905000" cy="17621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25" name="Rectangle 24"/>
          <p:cNvSpPr/>
          <p:nvPr/>
        </p:nvSpPr>
        <p:spPr>
          <a:xfrm>
            <a:off x="6553200" y="819152"/>
            <a:ext cx="1905000" cy="1762125"/>
          </a:xfrm>
          <a:prstGeom prst="rect">
            <a:avLst/>
          </a:pr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0" name="Rectangle 29"/>
          <p:cNvSpPr/>
          <p:nvPr/>
        </p:nvSpPr>
        <p:spPr>
          <a:xfrm>
            <a:off x="4572000" y="2646938"/>
            <a:ext cx="1905000" cy="1762125"/>
          </a:xfrm>
          <a:prstGeom prst="rect">
            <a:avLst/>
          </a:prstGeom>
          <a:solidFill>
            <a:srgbClr val="EF9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1" name="Rectangle 30"/>
          <p:cNvSpPr/>
          <p:nvPr/>
        </p:nvSpPr>
        <p:spPr>
          <a:xfrm>
            <a:off x="6568912" y="2638426"/>
            <a:ext cx="1905000" cy="176212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2" name="Rectangle 31"/>
          <p:cNvSpPr/>
          <p:nvPr/>
        </p:nvSpPr>
        <p:spPr>
          <a:xfrm>
            <a:off x="609600" y="2646938"/>
            <a:ext cx="1905000" cy="17621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3" name="Rectangle 32"/>
          <p:cNvSpPr/>
          <p:nvPr/>
        </p:nvSpPr>
        <p:spPr>
          <a:xfrm>
            <a:off x="2597066" y="2646938"/>
            <a:ext cx="1905000" cy="1762125"/>
          </a:xfrm>
          <a:prstGeom prst="rect">
            <a:avLst/>
          </a:pr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4" name="Text Placeholder 3"/>
          <p:cNvSpPr>
            <a:spLocks noGrp="1"/>
          </p:cNvSpPr>
          <p:nvPr>
            <p:ph type="body" sz="quarter" idx="10"/>
          </p:nvPr>
        </p:nvSpPr>
        <p:spPr>
          <a:xfrm>
            <a:off x="601663" y="819151"/>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38" name="Text Placeholder 3"/>
          <p:cNvSpPr>
            <a:spLocks noGrp="1"/>
          </p:cNvSpPr>
          <p:nvPr>
            <p:ph type="body" sz="quarter" idx="11"/>
          </p:nvPr>
        </p:nvSpPr>
        <p:spPr>
          <a:xfrm>
            <a:off x="2570767" y="819152"/>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39" name="Text Placeholder 3"/>
          <p:cNvSpPr>
            <a:spLocks noGrp="1"/>
          </p:cNvSpPr>
          <p:nvPr>
            <p:ph type="body" sz="quarter" idx="12"/>
          </p:nvPr>
        </p:nvSpPr>
        <p:spPr>
          <a:xfrm>
            <a:off x="4539871" y="819152"/>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0" name="Text Placeholder 3"/>
          <p:cNvSpPr>
            <a:spLocks noGrp="1"/>
          </p:cNvSpPr>
          <p:nvPr>
            <p:ph type="body" sz="quarter" idx="13"/>
          </p:nvPr>
        </p:nvSpPr>
        <p:spPr>
          <a:xfrm>
            <a:off x="6508975" y="819154"/>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2" name="Text Placeholder 3"/>
          <p:cNvSpPr>
            <a:spLocks noGrp="1"/>
          </p:cNvSpPr>
          <p:nvPr>
            <p:ph type="body" sz="quarter" idx="14"/>
          </p:nvPr>
        </p:nvSpPr>
        <p:spPr>
          <a:xfrm>
            <a:off x="609600" y="2646937"/>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3" name="Text Placeholder 3"/>
          <p:cNvSpPr>
            <a:spLocks noGrp="1"/>
          </p:cNvSpPr>
          <p:nvPr>
            <p:ph type="body" sz="quarter" idx="15"/>
          </p:nvPr>
        </p:nvSpPr>
        <p:spPr>
          <a:xfrm>
            <a:off x="2578859" y="2655400"/>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4" name="Text Placeholder 3"/>
          <p:cNvSpPr>
            <a:spLocks noGrp="1"/>
          </p:cNvSpPr>
          <p:nvPr>
            <p:ph type="body" sz="quarter" idx="16"/>
          </p:nvPr>
        </p:nvSpPr>
        <p:spPr>
          <a:xfrm>
            <a:off x="4548118" y="2663863"/>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5" name="Text Placeholder 3"/>
          <p:cNvSpPr>
            <a:spLocks noGrp="1"/>
          </p:cNvSpPr>
          <p:nvPr>
            <p:ph type="body" sz="quarter" idx="17"/>
          </p:nvPr>
        </p:nvSpPr>
        <p:spPr>
          <a:xfrm>
            <a:off x="6517377" y="2672326"/>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Tree>
    <p:extLst>
      <p:ext uri="{BB962C8B-B14F-4D97-AF65-F5344CB8AC3E}">
        <p14:creationId xmlns:p14="http://schemas.microsoft.com/office/powerpoint/2010/main" val="25703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50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1000" fill="hold"/>
                                        <p:tgtEl>
                                          <p:spTgt spid="23"/>
                                        </p:tgtEl>
                                        <p:attrNameLst>
                                          <p:attrName>ppt_x</p:attrName>
                                        </p:attrNameLst>
                                      </p:cBhvr>
                                      <p:tavLst>
                                        <p:tav tm="0">
                                          <p:val>
                                            <p:strVal val="#ppt_x"/>
                                          </p:val>
                                        </p:tav>
                                        <p:tav tm="100000">
                                          <p:val>
                                            <p:strVal val="#ppt_x"/>
                                          </p:val>
                                        </p:tav>
                                      </p:tavLst>
                                    </p:anim>
                                    <p:anim calcmode="lin" valueType="num">
                                      <p:cBhvr additive="base">
                                        <p:cTn id="17" dur="100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38">
                                            <p:txEl>
                                              <p:pRg st="0" end="0"/>
                                            </p:txEl>
                                          </p:spTgt>
                                        </p:tgtEl>
                                        <p:attrNameLst>
                                          <p:attrName>style.visibility</p:attrName>
                                        </p:attrNameLst>
                                      </p:cBhvr>
                                      <p:to>
                                        <p:strVal val="visible"/>
                                      </p:to>
                                    </p:set>
                                    <p:anim calcmode="lin" valueType="num">
                                      <p:cBhvr additive="base">
                                        <p:cTn id="21"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8">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10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1000" fill="hold"/>
                                        <p:tgtEl>
                                          <p:spTgt spid="24"/>
                                        </p:tgtEl>
                                        <p:attrNameLst>
                                          <p:attrName>ppt_x</p:attrName>
                                        </p:attrNameLst>
                                      </p:cBhvr>
                                      <p:tavLst>
                                        <p:tav tm="0">
                                          <p:val>
                                            <p:strVal val="#ppt_x"/>
                                          </p:val>
                                        </p:tav>
                                        <p:tav tm="100000">
                                          <p:val>
                                            <p:strVal val="#ppt_x"/>
                                          </p:val>
                                        </p:tav>
                                      </p:tavLst>
                                    </p:anim>
                                    <p:anim calcmode="lin" valueType="num">
                                      <p:cBhvr additive="base">
                                        <p:cTn id="26" dur="10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4500"/>
                            </p:stCondLst>
                            <p:childTnLst>
                              <p:par>
                                <p:cTn id="28" presetID="2" presetClass="entr" presetSubtype="4" fill="hold" grpId="0" nodeType="afterEffect">
                                  <p:stCondLst>
                                    <p:cond delay="0"/>
                                  </p:stCondLst>
                                  <p:childTnLst>
                                    <p:set>
                                      <p:cBhvr>
                                        <p:cTn id="29" dur="1" fill="hold">
                                          <p:stCondLst>
                                            <p:cond delay="0"/>
                                          </p:stCondLst>
                                        </p:cTn>
                                        <p:tgtEl>
                                          <p:spTgt spid="39">
                                            <p:txEl>
                                              <p:pRg st="0" end="0"/>
                                            </p:txEl>
                                          </p:spTgt>
                                        </p:tgtEl>
                                        <p:attrNameLst>
                                          <p:attrName>style.visibility</p:attrName>
                                        </p:attrNameLst>
                                      </p:cBhvr>
                                      <p:to>
                                        <p:strVal val="visible"/>
                                      </p:to>
                                    </p:set>
                                    <p:anim calcmode="lin" valueType="num">
                                      <p:cBhvr additive="base">
                                        <p:cTn id="30"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500"/>
                            </p:stCondLst>
                            <p:childTnLst>
                              <p:par>
                                <p:cTn id="33" presetID="2" presetClass="entr" presetSubtype="4"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000" fill="hold"/>
                                        <p:tgtEl>
                                          <p:spTgt spid="25"/>
                                        </p:tgtEl>
                                        <p:attrNameLst>
                                          <p:attrName>ppt_x</p:attrName>
                                        </p:attrNameLst>
                                      </p:cBhvr>
                                      <p:tavLst>
                                        <p:tav tm="0">
                                          <p:val>
                                            <p:strVal val="#ppt_x"/>
                                          </p:val>
                                        </p:tav>
                                        <p:tav tm="100000">
                                          <p:val>
                                            <p:strVal val="#ppt_x"/>
                                          </p:val>
                                        </p:tav>
                                      </p:tavLst>
                                    </p:anim>
                                    <p:anim calcmode="lin" valueType="num">
                                      <p:cBhvr additive="base">
                                        <p:cTn id="36" dur="1000" fill="hold"/>
                                        <p:tgtEl>
                                          <p:spTgt spid="25"/>
                                        </p:tgtEl>
                                        <p:attrNameLst>
                                          <p:attrName>ppt_y</p:attrName>
                                        </p:attrNameLst>
                                      </p:cBhvr>
                                      <p:tavLst>
                                        <p:tav tm="0">
                                          <p:val>
                                            <p:strVal val="1+#ppt_h/2"/>
                                          </p:val>
                                        </p:tav>
                                        <p:tav tm="100000">
                                          <p:val>
                                            <p:strVal val="#ppt_y"/>
                                          </p:val>
                                        </p:tav>
                                      </p:tavLst>
                                    </p:anim>
                                  </p:childTnLst>
                                </p:cTn>
                              </p:par>
                            </p:childTnLst>
                          </p:cTn>
                        </p:par>
                        <p:par>
                          <p:cTn id="37" fill="hold">
                            <p:stCondLst>
                              <p:cond delay="6500"/>
                            </p:stCondLst>
                            <p:childTnLst>
                              <p:par>
                                <p:cTn id="38" presetID="2" presetClass="entr" presetSubtype="4" fill="hold" grpId="0" nodeType="afterEffect">
                                  <p:stCondLst>
                                    <p:cond delay="0"/>
                                  </p:stCondLst>
                                  <p:childTnLst>
                                    <p:set>
                                      <p:cBhvr>
                                        <p:cTn id="39" dur="1" fill="hold">
                                          <p:stCondLst>
                                            <p:cond delay="0"/>
                                          </p:stCondLst>
                                        </p:cTn>
                                        <p:tgtEl>
                                          <p:spTgt spid="40">
                                            <p:txEl>
                                              <p:pRg st="0" end="0"/>
                                            </p:txEl>
                                          </p:spTgt>
                                        </p:tgtEl>
                                        <p:attrNameLst>
                                          <p:attrName>style.visibility</p:attrName>
                                        </p:attrNameLst>
                                      </p:cBhvr>
                                      <p:to>
                                        <p:strVal val="visible"/>
                                      </p:to>
                                    </p:set>
                                    <p:anim calcmode="lin" valueType="num">
                                      <p:cBhvr additive="base">
                                        <p:cTn id="40" dur="10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7500"/>
                            </p:stCondLst>
                            <p:childTnLst>
                              <p:par>
                                <p:cTn id="43" presetID="2" presetClass="entr" presetSubtype="4"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1000" fill="hold"/>
                                        <p:tgtEl>
                                          <p:spTgt spid="32"/>
                                        </p:tgtEl>
                                        <p:attrNameLst>
                                          <p:attrName>ppt_x</p:attrName>
                                        </p:attrNameLst>
                                      </p:cBhvr>
                                      <p:tavLst>
                                        <p:tav tm="0">
                                          <p:val>
                                            <p:strVal val="#ppt_x"/>
                                          </p:val>
                                        </p:tav>
                                        <p:tav tm="100000">
                                          <p:val>
                                            <p:strVal val="#ppt_x"/>
                                          </p:val>
                                        </p:tav>
                                      </p:tavLst>
                                    </p:anim>
                                    <p:anim calcmode="lin" valueType="num">
                                      <p:cBhvr additive="base">
                                        <p:cTn id="46" dur="1000" fill="hold"/>
                                        <p:tgtEl>
                                          <p:spTgt spid="32"/>
                                        </p:tgtEl>
                                        <p:attrNameLst>
                                          <p:attrName>ppt_y</p:attrName>
                                        </p:attrNameLst>
                                      </p:cBhvr>
                                      <p:tavLst>
                                        <p:tav tm="0">
                                          <p:val>
                                            <p:strVal val="1+#ppt_h/2"/>
                                          </p:val>
                                        </p:tav>
                                        <p:tav tm="100000">
                                          <p:val>
                                            <p:strVal val="#ppt_y"/>
                                          </p:val>
                                        </p:tav>
                                      </p:tavLst>
                                    </p:anim>
                                  </p:childTnLst>
                                </p:cTn>
                              </p:par>
                            </p:childTnLst>
                          </p:cTn>
                        </p:par>
                        <p:par>
                          <p:cTn id="47" fill="hold">
                            <p:stCondLst>
                              <p:cond delay="8500"/>
                            </p:stCondLst>
                            <p:childTnLst>
                              <p:par>
                                <p:cTn id="48" presetID="2" presetClass="entr" presetSubtype="4"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 calcmode="lin" valueType="num">
                                      <p:cBhvr additive="base">
                                        <p:cTn id="50"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1" dur="1000" fill="hold"/>
                                        <p:tgtEl>
                                          <p:spTgt spid="42">
                                            <p:txEl>
                                              <p:pRg st="0" end="0"/>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1000" fill="hold"/>
                                        <p:tgtEl>
                                          <p:spTgt spid="33"/>
                                        </p:tgtEl>
                                        <p:attrNameLst>
                                          <p:attrName>ppt_x</p:attrName>
                                        </p:attrNameLst>
                                      </p:cBhvr>
                                      <p:tavLst>
                                        <p:tav tm="0">
                                          <p:val>
                                            <p:strVal val="#ppt_x"/>
                                          </p:val>
                                        </p:tav>
                                        <p:tav tm="100000">
                                          <p:val>
                                            <p:strVal val="#ppt_x"/>
                                          </p:val>
                                        </p:tav>
                                      </p:tavLst>
                                    </p:anim>
                                    <p:anim calcmode="lin" valueType="num">
                                      <p:cBhvr additive="base">
                                        <p:cTn id="55" dur="1000" fill="hold"/>
                                        <p:tgtEl>
                                          <p:spTgt spid="33"/>
                                        </p:tgtEl>
                                        <p:attrNameLst>
                                          <p:attrName>ppt_y</p:attrName>
                                        </p:attrNameLst>
                                      </p:cBhvr>
                                      <p:tavLst>
                                        <p:tav tm="0">
                                          <p:val>
                                            <p:strVal val="1+#ppt_h/2"/>
                                          </p:val>
                                        </p:tav>
                                        <p:tav tm="100000">
                                          <p:val>
                                            <p:strVal val="#ppt_y"/>
                                          </p:val>
                                        </p:tav>
                                      </p:tavLst>
                                    </p:anim>
                                  </p:childTnLst>
                                </p:cTn>
                              </p:par>
                            </p:childTnLst>
                          </p:cTn>
                        </p:par>
                        <p:par>
                          <p:cTn id="56" fill="hold">
                            <p:stCondLst>
                              <p:cond delay="9500"/>
                            </p:stCondLst>
                            <p:childTnLst>
                              <p:par>
                                <p:cTn id="57" presetID="2" presetClass="entr" presetSubtype="4" fill="hold" grpId="0" nodeType="afterEffect">
                                  <p:stCondLst>
                                    <p:cond delay="0"/>
                                  </p:stCondLst>
                                  <p:childTnLst>
                                    <p:set>
                                      <p:cBhvr>
                                        <p:cTn id="58" dur="1" fill="hold">
                                          <p:stCondLst>
                                            <p:cond delay="0"/>
                                          </p:stCondLst>
                                        </p:cTn>
                                        <p:tgtEl>
                                          <p:spTgt spid="43">
                                            <p:txEl>
                                              <p:pRg st="0" end="0"/>
                                            </p:txEl>
                                          </p:spTgt>
                                        </p:tgtEl>
                                        <p:attrNameLst>
                                          <p:attrName>style.visibility</p:attrName>
                                        </p:attrNameLst>
                                      </p:cBhvr>
                                      <p:to>
                                        <p:strVal val="visible"/>
                                      </p:to>
                                    </p:set>
                                    <p:anim calcmode="lin" valueType="num">
                                      <p:cBhvr additive="base">
                                        <p:cTn id="59"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60" dur="1000" fill="hold"/>
                                        <p:tgtEl>
                                          <p:spTgt spid="43">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additive="base">
                                        <p:cTn id="63" dur="1000" fill="hold"/>
                                        <p:tgtEl>
                                          <p:spTgt spid="30"/>
                                        </p:tgtEl>
                                        <p:attrNameLst>
                                          <p:attrName>ppt_x</p:attrName>
                                        </p:attrNameLst>
                                      </p:cBhvr>
                                      <p:tavLst>
                                        <p:tav tm="0">
                                          <p:val>
                                            <p:strVal val="#ppt_x"/>
                                          </p:val>
                                        </p:tav>
                                        <p:tav tm="100000">
                                          <p:val>
                                            <p:strVal val="#ppt_x"/>
                                          </p:val>
                                        </p:tav>
                                      </p:tavLst>
                                    </p:anim>
                                    <p:anim calcmode="lin" valueType="num">
                                      <p:cBhvr additive="base">
                                        <p:cTn id="64" dur="1000" fill="hold"/>
                                        <p:tgtEl>
                                          <p:spTgt spid="30"/>
                                        </p:tgtEl>
                                        <p:attrNameLst>
                                          <p:attrName>ppt_y</p:attrName>
                                        </p:attrNameLst>
                                      </p:cBhvr>
                                      <p:tavLst>
                                        <p:tav tm="0">
                                          <p:val>
                                            <p:strVal val="1+#ppt_h/2"/>
                                          </p:val>
                                        </p:tav>
                                        <p:tav tm="100000">
                                          <p:val>
                                            <p:strVal val="#ppt_y"/>
                                          </p:val>
                                        </p:tav>
                                      </p:tavLst>
                                    </p:anim>
                                  </p:childTnLst>
                                </p:cTn>
                              </p:par>
                            </p:childTnLst>
                          </p:cTn>
                        </p:par>
                        <p:par>
                          <p:cTn id="65" fill="hold">
                            <p:stCondLst>
                              <p:cond delay="10500"/>
                            </p:stCondLst>
                            <p:childTnLst>
                              <p:par>
                                <p:cTn id="66" presetID="2" presetClass="entr" presetSubtype="4" fill="hold" grpId="0" nodeType="afterEffect">
                                  <p:stCondLst>
                                    <p:cond delay="0"/>
                                  </p:stCondLst>
                                  <p:childTnLst>
                                    <p:set>
                                      <p:cBhvr>
                                        <p:cTn id="67" dur="1" fill="hold">
                                          <p:stCondLst>
                                            <p:cond delay="0"/>
                                          </p:stCondLst>
                                        </p:cTn>
                                        <p:tgtEl>
                                          <p:spTgt spid="44">
                                            <p:txEl>
                                              <p:pRg st="0" end="0"/>
                                            </p:txEl>
                                          </p:spTgt>
                                        </p:tgtEl>
                                        <p:attrNameLst>
                                          <p:attrName>style.visibility</p:attrName>
                                        </p:attrNameLst>
                                      </p:cBhvr>
                                      <p:to>
                                        <p:strVal val="visible"/>
                                      </p:to>
                                    </p:set>
                                    <p:anim calcmode="lin" valueType="num">
                                      <p:cBhvr additive="base">
                                        <p:cTn id="6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69" dur="1000" fill="hold"/>
                                        <p:tgtEl>
                                          <p:spTgt spid="44">
                                            <p:txEl>
                                              <p:pRg st="0" end="0"/>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additive="base">
                                        <p:cTn id="72" dur="1000" fill="hold"/>
                                        <p:tgtEl>
                                          <p:spTgt spid="31"/>
                                        </p:tgtEl>
                                        <p:attrNameLst>
                                          <p:attrName>ppt_x</p:attrName>
                                        </p:attrNameLst>
                                      </p:cBhvr>
                                      <p:tavLst>
                                        <p:tav tm="0">
                                          <p:val>
                                            <p:strVal val="#ppt_x"/>
                                          </p:val>
                                        </p:tav>
                                        <p:tav tm="100000">
                                          <p:val>
                                            <p:strVal val="#ppt_x"/>
                                          </p:val>
                                        </p:tav>
                                      </p:tavLst>
                                    </p:anim>
                                    <p:anim calcmode="lin" valueType="num">
                                      <p:cBhvr additive="base">
                                        <p:cTn id="73" dur="1000" fill="hold"/>
                                        <p:tgtEl>
                                          <p:spTgt spid="31"/>
                                        </p:tgtEl>
                                        <p:attrNameLst>
                                          <p:attrName>ppt_y</p:attrName>
                                        </p:attrNameLst>
                                      </p:cBhvr>
                                      <p:tavLst>
                                        <p:tav tm="0">
                                          <p:val>
                                            <p:strVal val="1+#ppt_h/2"/>
                                          </p:val>
                                        </p:tav>
                                        <p:tav tm="100000">
                                          <p:val>
                                            <p:strVal val="#ppt_y"/>
                                          </p:val>
                                        </p:tav>
                                      </p:tavLst>
                                    </p:anim>
                                  </p:childTnLst>
                                </p:cTn>
                              </p:par>
                            </p:childTnLst>
                          </p:cTn>
                        </p:par>
                        <p:par>
                          <p:cTn id="74" fill="hold">
                            <p:stCondLst>
                              <p:cond delay="11500"/>
                            </p:stCondLst>
                            <p:childTnLst>
                              <p:par>
                                <p:cTn id="75" presetID="2" presetClass="entr" presetSubtype="4" fill="hold" grpId="0" nodeType="afterEffect">
                                  <p:stCondLst>
                                    <p:cond delay="0"/>
                                  </p:stCondLst>
                                  <p:childTnLst>
                                    <p:set>
                                      <p:cBhvr>
                                        <p:cTn id="76" dur="1" fill="hold">
                                          <p:stCondLst>
                                            <p:cond delay="0"/>
                                          </p:stCondLst>
                                        </p:cTn>
                                        <p:tgtEl>
                                          <p:spTgt spid="45">
                                            <p:txEl>
                                              <p:pRg st="0" end="0"/>
                                            </p:txEl>
                                          </p:spTgt>
                                        </p:tgtEl>
                                        <p:attrNameLst>
                                          <p:attrName>style.visibility</p:attrName>
                                        </p:attrNameLst>
                                      </p:cBhvr>
                                      <p:to>
                                        <p:strVal val="visible"/>
                                      </p:to>
                                    </p:set>
                                    <p:anim calcmode="lin" valueType="num">
                                      <p:cBhvr additive="base">
                                        <p:cTn id="77"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78" dur="1000" fill="hold"/>
                                        <p:tgtEl>
                                          <p:spTgt spid="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2" animBg="1"/>
      <p:bldP spid="23" grpId="0" animBg="1"/>
      <p:bldP spid="23" grpId="2" animBg="1"/>
      <p:bldP spid="24" grpId="0" animBg="1"/>
      <p:bldP spid="24" grpId="2" animBg="1"/>
      <p:bldP spid="25" grpId="0" animBg="1"/>
      <p:bldP spid="25" grpId="2" animBg="1"/>
      <p:bldP spid="30" grpId="0" animBg="1"/>
      <p:bldP spid="30" grpId="2" animBg="1"/>
      <p:bldP spid="31" grpId="0" animBg="1"/>
      <p:bldP spid="31" grpId="9" animBg="1"/>
      <p:bldP spid="31" grpId="11" animBg="1"/>
      <p:bldP spid="32" grpId="0" animBg="1"/>
      <p:bldP spid="32" grpId="2" animBg="1"/>
      <p:bldP spid="33" grpId="0" animBg="1"/>
      <p:bldP spid="33" grpId="2" animBg="1"/>
      <p:bldP spid="4" grpId="0" build="p">
        <p:tmplLst>
          <p:tmpl lvl="1">
            <p:tnLst>
              <p:par>
                <p:cTn presetID="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2" presetClass="entr" presetSubtype="4"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1000" fill="hold"/>
                        <p:tgtEl>
                          <p:spTgt spid="39"/>
                        </p:tgtEl>
                        <p:attrNameLst>
                          <p:attrName>ppt_x</p:attrName>
                        </p:attrNameLst>
                      </p:cBhvr>
                      <p:tavLst>
                        <p:tav tm="0">
                          <p:val>
                            <p:strVal val="#ppt_x"/>
                          </p:val>
                        </p:tav>
                        <p:tav tm="100000">
                          <p:val>
                            <p:strVal val="#ppt_x"/>
                          </p:val>
                        </p:tav>
                      </p:tavLst>
                    </p:anim>
                    <p:anim calcmode="lin" valueType="num">
                      <p:cBhvr additive="base">
                        <p:cTn dur="10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ppt_x"/>
                          </p:val>
                        </p:tav>
                        <p:tav tm="100000">
                          <p:val>
                            <p:strVal val="#ppt_x"/>
                          </p:val>
                        </p:tav>
                      </p:tavLst>
                    </p:anim>
                    <p:anim calcmode="lin" valueType="num">
                      <p:cBhvr additive="base">
                        <p:cTn dur="10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ppt_x"/>
                          </p:val>
                        </p:tav>
                        <p:tav tm="100000">
                          <p:val>
                            <p:strVal val="#ppt_x"/>
                          </p:val>
                        </p:tav>
                      </p:tavLst>
                    </p:anim>
                    <p:anim calcmode="lin" valueType="num">
                      <p:cBhvr additive="base">
                        <p:cTn dur="10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1000" fill="hold"/>
                        <p:tgtEl>
                          <p:spTgt spid="43"/>
                        </p:tgtEl>
                        <p:attrNameLst>
                          <p:attrName>ppt_x</p:attrName>
                        </p:attrNameLst>
                      </p:cBhvr>
                      <p:tavLst>
                        <p:tav tm="0">
                          <p:val>
                            <p:strVal val="#ppt_x"/>
                          </p:val>
                        </p:tav>
                        <p:tav tm="100000">
                          <p:val>
                            <p:strVal val="#ppt_x"/>
                          </p:val>
                        </p:tav>
                      </p:tavLst>
                    </p:anim>
                    <p:anim calcmode="lin" valueType="num">
                      <p:cBhvr additive="base">
                        <p:cTn dur="1000" fill="hold"/>
                        <p:tgtEl>
                          <p:spTgt spid="43"/>
                        </p:tgtEl>
                        <p:attrNameLst>
                          <p:attrName>ppt_y</p:attrName>
                        </p:attrNameLst>
                      </p:cBhvr>
                      <p:tavLst>
                        <p:tav tm="0">
                          <p:val>
                            <p:strVal val="1+#ppt_h/2"/>
                          </p:val>
                        </p:tav>
                        <p:tav tm="100000">
                          <p:val>
                            <p:strVal val="#ppt_y"/>
                          </p:val>
                        </p:tav>
                      </p:tavLst>
                    </p:anim>
                  </p:childTnLst>
                </p:cTn>
              </p:par>
            </p:tnLst>
          </p:tmpl>
        </p:tmplLst>
      </p:bldP>
      <p:bldP spid="44" grpId="0" build="p">
        <p:tmplLst>
          <p:tmpl lvl="1">
            <p:tnLst>
              <p:par>
                <p:cTn presetID="2" presetClass="entr" presetSubtype="4"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1000" fill="hold"/>
                        <p:tgtEl>
                          <p:spTgt spid="44"/>
                        </p:tgtEl>
                        <p:attrNameLst>
                          <p:attrName>ppt_x</p:attrName>
                        </p:attrNameLst>
                      </p:cBhvr>
                      <p:tavLst>
                        <p:tav tm="0">
                          <p:val>
                            <p:strVal val="#ppt_x"/>
                          </p:val>
                        </p:tav>
                        <p:tav tm="100000">
                          <p:val>
                            <p:strVal val="#ppt_x"/>
                          </p:val>
                        </p:tav>
                      </p:tavLst>
                    </p:anim>
                    <p:anim calcmode="lin" valueType="num">
                      <p:cBhvr additive="base">
                        <p:cTn dur="10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2" presetClass="entr" presetSubtype="4"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ppt_x"/>
                          </p:val>
                        </p:tav>
                        <p:tav tm="100000">
                          <p:val>
                            <p:strVal val="#ppt_x"/>
                          </p:val>
                        </p:tav>
                      </p:tavLst>
                    </p:anim>
                    <p:anim calcmode="lin" valueType="num">
                      <p:cBhvr additive="base">
                        <p:cTn dur="1000" fill="hold"/>
                        <p:tgtEl>
                          <p:spTgt spid="4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our-Box-Short-Content-Box">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22" name="Rectangle 21"/>
          <p:cNvSpPr/>
          <p:nvPr/>
        </p:nvSpPr>
        <p:spPr>
          <a:xfrm>
            <a:off x="2424042" y="819151"/>
            <a:ext cx="1905000" cy="1762125"/>
          </a:xfrm>
          <a:prstGeom prst="rect">
            <a:avLst/>
          </a:prstGeom>
          <a:solidFill>
            <a:srgbClr val="EF9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23" name="Rectangle 22"/>
          <p:cNvSpPr/>
          <p:nvPr/>
        </p:nvSpPr>
        <p:spPr>
          <a:xfrm>
            <a:off x="4393301" y="819151"/>
            <a:ext cx="1905000" cy="176212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2" name="Rectangle 31"/>
          <p:cNvSpPr/>
          <p:nvPr/>
        </p:nvSpPr>
        <p:spPr>
          <a:xfrm>
            <a:off x="2432134" y="2646937"/>
            <a:ext cx="1905000" cy="17621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3" name="Rectangle 32"/>
          <p:cNvSpPr/>
          <p:nvPr/>
        </p:nvSpPr>
        <p:spPr>
          <a:xfrm>
            <a:off x="4419600" y="2646937"/>
            <a:ext cx="1905000" cy="1762125"/>
          </a:xfrm>
          <a:prstGeom prst="rect">
            <a:avLst/>
          </a:pr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4" name="Text Placeholder 3"/>
          <p:cNvSpPr>
            <a:spLocks noGrp="1"/>
          </p:cNvSpPr>
          <p:nvPr>
            <p:ph type="body" sz="quarter" idx="10"/>
          </p:nvPr>
        </p:nvSpPr>
        <p:spPr>
          <a:xfrm>
            <a:off x="2424197" y="819150"/>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38" name="Text Placeholder 3"/>
          <p:cNvSpPr>
            <a:spLocks noGrp="1"/>
          </p:cNvSpPr>
          <p:nvPr>
            <p:ph type="body" sz="quarter" idx="11"/>
          </p:nvPr>
        </p:nvSpPr>
        <p:spPr>
          <a:xfrm>
            <a:off x="4393301" y="819151"/>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2" name="Text Placeholder 3"/>
          <p:cNvSpPr>
            <a:spLocks noGrp="1"/>
          </p:cNvSpPr>
          <p:nvPr>
            <p:ph type="body" sz="quarter" idx="14"/>
          </p:nvPr>
        </p:nvSpPr>
        <p:spPr>
          <a:xfrm>
            <a:off x="2432134" y="2646936"/>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3" name="Text Placeholder 3"/>
          <p:cNvSpPr>
            <a:spLocks noGrp="1"/>
          </p:cNvSpPr>
          <p:nvPr>
            <p:ph type="body" sz="quarter" idx="15"/>
          </p:nvPr>
        </p:nvSpPr>
        <p:spPr>
          <a:xfrm>
            <a:off x="4401393" y="2655399"/>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Tree>
    <p:extLst>
      <p:ext uri="{BB962C8B-B14F-4D97-AF65-F5344CB8AC3E}">
        <p14:creationId xmlns:p14="http://schemas.microsoft.com/office/powerpoint/2010/main" val="8125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ppt_x"/>
                                          </p:val>
                                        </p:tav>
                                        <p:tav tm="100000">
                                          <p:val>
                                            <p:strVal val="#ppt_x"/>
                                          </p:val>
                                        </p:tav>
                                      </p:tavLst>
                                    </p:anim>
                                    <p:anim calcmode="lin" valueType="num">
                                      <p:cBhvr additive="base">
                                        <p:cTn id="12" dur="1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000" fill="hold"/>
                                        <p:tgtEl>
                                          <p:spTgt spid="32"/>
                                        </p:tgtEl>
                                        <p:attrNameLst>
                                          <p:attrName>ppt_x</p:attrName>
                                        </p:attrNameLst>
                                      </p:cBhvr>
                                      <p:tavLst>
                                        <p:tav tm="0">
                                          <p:val>
                                            <p:strVal val="#ppt_x"/>
                                          </p:val>
                                        </p:tav>
                                        <p:tav tm="100000">
                                          <p:val>
                                            <p:strVal val="#ppt_x"/>
                                          </p:val>
                                        </p:tav>
                                      </p:tavLst>
                                    </p:anim>
                                    <p:anim calcmode="lin" valueType="num">
                                      <p:cBhvr additive="base">
                                        <p:cTn id="16" dur="10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5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1000" fill="hold"/>
                                        <p:tgtEl>
                                          <p:spTgt spid="33"/>
                                        </p:tgtEl>
                                        <p:attrNameLst>
                                          <p:attrName>ppt_x</p:attrName>
                                        </p:attrNameLst>
                                      </p:cBhvr>
                                      <p:tavLst>
                                        <p:tav tm="0">
                                          <p:val>
                                            <p:strVal val="#ppt_x"/>
                                          </p:val>
                                        </p:tav>
                                        <p:tav tm="100000">
                                          <p:val>
                                            <p:strVal val="#ppt_x"/>
                                          </p:val>
                                        </p:tav>
                                      </p:tavLst>
                                    </p:anim>
                                    <p:anim calcmode="lin" valueType="num">
                                      <p:cBhvr additive="base">
                                        <p:cTn id="20"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32" grpId="0" animBg="1"/>
      <p:bldP spid="32" grpId="1" animBg="1"/>
      <p:bldP spid="33" grpId="0" animBg="1"/>
      <p:bldP spid="33" grpId="1"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ur-Box-Short-Content-Horizontal">
    <p:spTree>
      <p:nvGrpSpPr>
        <p:cNvPr id="1" name=""/>
        <p:cNvGrpSpPr/>
        <p:nvPr/>
      </p:nvGrpSpPr>
      <p:grpSpPr>
        <a:xfrm>
          <a:off x="0" y="0"/>
          <a:ext cx="0" cy="0"/>
          <a:chOff x="0" y="0"/>
          <a:chExt cx="0" cy="0"/>
        </a:xfrm>
      </p:grpSpPr>
      <p:sp>
        <p:nvSpPr>
          <p:cNvPr id="5" name="Rectangle 15"/>
          <p:cNvSpPr>
            <a:spLocks noChangeArrowheads="1"/>
          </p:cNvSpPr>
          <p:nvPr/>
        </p:nvSpPr>
        <p:spPr bwMode="auto">
          <a:xfrm>
            <a:off x="152400" y="914400"/>
            <a:ext cx="8839200" cy="3600450"/>
          </a:xfrm>
          <a:prstGeom prst="rect">
            <a:avLst/>
          </a:prstGeom>
          <a:solidFill>
            <a:srgbClr val="EAEAEA">
              <a:alpha val="83000"/>
            </a:srgbClr>
          </a:solidFill>
          <a:ln w="9525">
            <a:noFill/>
            <a:miter lim="800000"/>
            <a:headEnd/>
            <a:tailEnd/>
          </a:ln>
          <a:effectLst/>
        </p:spPr>
        <p:txBody>
          <a:bodyPr wrap="none" anchor="ctr"/>
          <a:lstStyle/>
          <a:p>
            <a:endParaRPr lang="en-US" dirty="0"/>
          </a:p>
        </p:txBody>
      </p:sp>
      <p:sp>
        <p:nvSpPr>
          <p:cNvPr id="2" name="Title 1"/>
          <p:cNvSpPr>
            <a:spLocks noGrp="1"/>
          </p:cNvSpPr>
          <p:nvPr>
            <p:ph type="title"/>
          </p:nvPr>
        </p:nvSpPr>
        <p:spPr>
          <a:xfrm>
            <a:off x="162150" y="0"/>
            <a:ext cx="8229600" cy="748380"/>
          </a:xfrm>
        </p:spPr>
        <p:txBody>
          <a:bodyPr/>
          <a:lstStyle>
            <a:lvl1pPr>
              <a:defRPr sz="2400">
                <a:latin typeface="+mj-lt"/>
              </a:defRPr>
            </a:lvl1p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21" name="Group 20"/>
          <p:cNvGrpSpPr/>
          <p:nvPr/>
        </p:nvGrpSpPr>
        <p:grpSpPr>
          <a:xfrm>
            <a:off x="7927414" y="4750815"/>
            <a:ext cx="1057275" cy="298798"/>
            <a:chOff x="5562600" y="4673046"/>
            <a:chExt cx="3402500" cy="358234"/>
          </a:xfrm>
        </p:grpSpPr>
        <p:sp>
          <p:nvSpPr>
            <p:cNvPr id="7"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9"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20"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22" name="Rectangle 21"/>
          <p:cNvSpPr/>
          <p:nvPr/>
        </p:nvSpPr>
        <p:spPr>
          <a:xfrm>
            <a:off x="640385" y="1833562"/>
            <a:ext cx="1905000" cy="1762125"/>
          </a:xfrm>
          <a:prstGeom prst="rect">
            <a:avLst/>
          </a:prstGeom>
          <a:solidFill>
            <a:srgbClr val="EF9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23" name="Rectangle 22"/>
          <p:cNvSpPr/>
          <p:nvPr/>
        </p:nvSpPr>
        <p:spPr>
          <a:xfrm>
            <a:off x="2615397" y="1833562"/>
            <a:ext cx="1905000" cy="176212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2" name="Rectangle 31"/>
          <p:cNvSpPr/>
          <p:nvPr/>
        </p:nvSpPr>
        <p:spPr>
          <a:xfrm>
            <a:off x="4602785" y="1833562"/>
            <a:ext cx="1905000" cy="17621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33" name="Rectangle 32"/>
          <p:cNvSpPr/>
          <p:nvPr/>
        </p:nvSpPr>
        <p:spPr>
          <a:xfrm>
            <a:off x="6620608" y="1833561"/>
            <a:ext cx="1905000" cy="1762125"/>
          </a:xfrm>
          <a:prstGeom prst="rect">
            <a:avLst/>
          </a:pr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p:txBody>
      </p:sp>
      <p:sp>
        <p:nvSpPr>
          <p:cNvPr id="4" name="Text Placeholder 3"/>
          <p:cNvSpPr>
            <a:spLocks noGrp="1"/>
          </p:cNvSpPr>
          <p:nvPr>
            <p:ph type="body" sz="quarter" idx="10"/>
          </p:nvPr>
        </p:nvSpPr>
        <p:spPr>
          <a:xfrm>
            <a:off x="645842" y="1833561"/>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38" name="Text Placeholder 3"/>
          <p:cNvSpPr>
            <a:spLocks noGrp="1"/>
          </p:cNvSpPr>
          <p:nvPr>
            <p:ph type="body" sz="quarter" idx="11"/>
          </p:nvPr>
        </p:nvSpPr>
        <p:spPr>
          <a:xfrm>
            <a:off x="2615397" y="1833562"/>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2" name="Text Placeholder 3"/>
          <p:cNvSpPr>
            <a:spLocks noGrp="1"/>
          </p:cNvSpPr>
          <p:nvPr>
            <p:ph type="body" sz="quarter" idx="14"/>
          </p:nvPr>
        </p:nvSpPr>
        <p:spPr>
          <a:xfrm>
            <a:off x="4602785" y="1833561"/>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3" name="Text Placeholder 3"/>
          <p:cNvSpPr>
            <a:spLocks noGrp="1"/>
          </p:cNvSpPr>
          <p:nvPr>
            <p:ph type="body" sz="quarter" idx="15"/>
          </p:nvPr>
        </p:nvSpPr>
        <p:spPr>
          <a:xfrm>
            <a:off x="6602401" y="1842023"/>
            <a:ext cx="1905000" cy="1762125"/>
          </a:xfrm>
        </p:spPr>
        <p:txBody>
          <a:bodyPr anchor="b"/>
          <a:lstStyle>
            <a:lvl1pPr marL="0" indent="0">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Tree>
    <p:extLst>
      <p:ext uri="{BB962C8B-B14F-4D97-AF65-F5344CB8AC3E}">
        <p14:creationId xmlns:p14="http://schemas.microsoft.com/office/powerpoint/2010/main" val="375640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ppt_x"/>
                                          </p:val>
                                        </p:tav>
                                        <p:tav tm="100000">
                                          <p:val>
                                            <p:strVal val="#ppt_x"/>
                                          </p:val>
                                        </p:tav>
                                      </p:tavLst>
                                    </p:anim>
                                    <p:anim calcmode="lin" valueType="num">
                                      <p:cBhvr additive="base">
                                        <p:cTn id="12" dur="1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000" fill="hold"/>
                                        <p:tgtEl>
                                          <p:spTgt spid="32"/>
                                        </p:tgtEl>
                                        <p:attrNameLst>
                                          <p:attrName>ppt_x</p:attrName>
                                        </p:attrNameLst>
                                      </p:cBhvr>
                                      <p:tavLst>
                                        <p:tav tm="0">
                                          <p:val>
                                            <p:strVal val="#ppt_x"/>
                                          </p:val>
                                        </p:tav>
                                        <p:tav tm="100000">
                                          <p:val>
                                            <p:strVal val="#ppt_x"/>
                                          </p:val>
                                        </p:tav>
                                      </p:tavLst>
                                    </p:anim>
                                    <p:anim calcmode="lin" valueType="num">
                                      <p:cBhvr additive="base">
                                        <p:cTn id="16" dur="10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5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1000" fill="hold"/>
                                        <p:tgtEl>
                                          <p:spTgt spid="33"/>
                                        </p:tgtEl>
                                        <p:attrNameLst>
                                          <p:attrName>ppt_x</p:attrName>
                                        </p:attrNameLst>
                                      </p:cBhvr>
                                      <p:tavLst>
                                        <p:tav tm="0">
                                          <p:val>
                                            <p:strVal val="#ppt_x"/>
                                          </p:val>
                                        </p:tav>
                                        <p:tav tm="100000">
                                          <p:val>
                                            <p:strVal val="#ppt_x"/>
                                          </p:val>
                                        </p:tav>
                                      </p:tavLst>
                                    </p:anim>
                                    <p:anim calcmode="lin" valueType="num">
                                      <p:cBhvr additive="base">
                                        <p:cTn id="20"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2" grpId="0" animBg="1"/>
      <p:bldP spid="3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205978"/>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 name="Picture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7200" y="4810917"/>
            <a:ext cx="1571310" cy="201450"/>
          </a:xfrm>
          <a:prstGeom prst="rect">
            <a:avLst/>
          </a:prstGeom>
        </p:spPr>
      </p:pic>
      <p:grpSp>
        <p:nvGrpSpPr>
          <p:cNvPr id="5" name="Group 4"/>
          <p:cNvGrpSpPr/>
          <p:nvPr/>
        </p:nvGrpSpPr>
        <p:grpSpPr>
          <a:xfrm>
            <a:off x="7927414" y="4750815"/>
            <a:ext cx="1057275" cy="298798"/>
            <a:chOff x="5562600" y="4673046"/>
            <a:chExt cx="3402500" cy="358234"/>
          </a:xfrm>
        </p:grpSpPr>
        <p:sp>
          <p:nvSpPr>
            <p:cNvPr id="6" name="Rectangle 4"/>
            <p:cNvSpPr>
              <a:spLocks noChangeArrowheads="1"/>
            </p:cNvSpPr>
            <p:nvPr/>
          </p:nvSpPr>
          <p:spPr bwMode="auto">
            <a:xfrm rot="10800000">
              <a:off x="8269775" y="4673046"/>
              <a:ext cx="695325" cy="358234"/>
            </a:xfrm>
            <a:prstGeom prst="rect">
              <a:avLst/>
            </a:prstGeom>
            <a:solidFill>
              <a:srgbClr val="FFC00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7" name="Rectangle 5"/>
            <p:cNvSpPr>
              <a:spLocks noChangeArrowheads="1"/>
            </p:cNvSpPr>
            <p:nvPr/>
          </p:nvSpPr>
          <p:spPr bwMode="auto">
            <a:xfrm rot="10800000">
              <a:off x="80888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8" name="Rectangle 6"/>
            <p:cNvSpPr>
              <a:spLocks noChangeArrowheads="1"/>
            </p:cNvSpPr>
            <p:nvPr/>
          </p:nvSpPr>
          <p:spPr bwMode="auto">
            <a:xfrm rot="10800000">
              <a:off x="79078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9" name="Rectangle 7"/>
            <p:cNvSpPr>
              <a:spLocks noChangeArrowheads="1"/>
            </p:cNvSpPr>
            <p:nvPr/>
          </p:nvSpPr>
          <p:spPr bwMode="auto">
            <a:xfrm rot="10800000">
              <a:off x="7545875"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0" name="Rectangle 8"/>
            <p:cNvSpPr>
              <a:spLocks noChangeArrowheads="1"/>
            </p:cNvSpPr>
            <p:nvPr/>
          </p:nvSpPr>
          <p:spPr bwMode="auto">
            <a:xfrm rot="10800000">
              <a:off x="73649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1" name="Rectangle 9"/>
            <p:cNvSpPr>
              <a:spLocks noChangeArrowheads="1"/>
            </p:cNvSpPr>
            <p:nvPr/>
          </p:nvSpPr>
          <p:spPr bwMode="auto">
            <a:xfrm rot="10800000">
              <a:off x="700295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2" name="Rectangle 10"/>
            <p:cNvSpPr>
              <a:spLocks noChangeArrowheads="1"/>
            </p:cNvSpPr>
            <p:nvPr/>
          </p:nvSpPr>
          <p:spPr bwMode="auto">
            <a:xfrm rot="10800000">
              <a:off x="6298100"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3" name="Rectangle 11"/>
            <p:cNvSpPr>
              <a:spLocks noChangeArrowheads="1"/>
            </p:cNvSpPr>
            <p:nvPr/>
          </p:nvSpPr>
          <p:spPr bwMode="auto">
            <a:xfrm rot="10800000">
              <a:off x="6688625" y="4673046"/>
              <a:ext cx="695325" cy="358234"/>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4" name="Rectangle 12"/>
            <p:cNvSpPr>
              <a:spLocks noChangeArrowheads="1"/>
            </p:cNvSpPr>
            <p:nvPr/>
          </p:nvSpPr>
          <p:spPr bwMode="auto">
            <a:xfrm rot="10800000">
              <a:off x="6460026" y="4673046"/>
              <a:ext cx="438150"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5" name="Rectangle 13"/>
            <p:cNvSpPr>
              <a:spLocks noChangeArrowheads="1"/>
            </p:cNvSpPr>
            <p:nvPr/>
          </p:nvSpPr>
          <p:spPr bwMode="auto">
            <a:xfrm rot="10800000">
              <a:off x="5917100" y="4673046"/>
              <a:ext cx="695325" cy="35823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6" name="Rectangle 14"/>
            <p:cNvSpPr>
              <a:spLocks noChangeArrowheads="1"/>
            </p:cNvSpPr>
            <p:nvPr/>
          </p:nvSpPr>
          <p:spPr bwMode="auto">
            <a:xfrm>
              <a:off x="5562600" y="4673089"/>
              <a:ext cx="723900" cy="358104"/>
            </a:xfrm>
            <a:prstGeom prst="rect">
              <a:avLst/>
            </a:prstGeom>
            <a:solidFill>
              <a:srgbClr val="B9DDCE"/>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
          <p:nvSpPr>
            <p:cNvPr id="17" name="Rectangle 15"/>
            <p:cNvSpPr>
              <a:spLocks noChangeArrowheads="1"/>
            </p:cNvSpPr>
            <p:nvPr/>
          </p:nvSpPr>
          <p:spPr bwMode="auto">
            <a:xfrm rot="10800000">
              <a:off x="5736125" y="4673046"/>
              <a:ext cx="695325" cy="358234"/>
            </a:xfrm>
            <a:prstGeom prst="rect">
              <a:avLst/>
            </a:prstGeom>
            <a:solidFill>
              <a:srgbClr val="0070C0"/>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grpSp>
      <p:sp>
        <p:nvSpPr>
          <p:cNvPr id="18" name="Rectangle 16"/>
          <p:cNvSpPr>
            <a:spLocks noChangeArrowheads="1"/>
          </p:cNvSpPr>
          <p:nvPr/>
        </p:nvSpPr>
        <p:spPr bwMode="auto">
          <a:xfrm rot="10800000">
            <a:off x="152400" y="4762281"/>
            <a:ext cx="215388" cy="298799"/>
          </a:xfrm>
          <a:prstGeom prst="rect">
            <a:avLst/>
          </a:prstGeom>
          <a:solidFill>
            <a:srgbClr val="50C72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0195060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4" r:id="rId8"/>
    <p:sldLayoutId id="2147483675" r:id="rId9"/>
    <p:sldLayoutId id="2147483671" r:id="rId10"/>
    <p:sldLayoutId id="2147483672" r:id="rId11"/>
    <p:sldLayoutId id="2147483680" r:id="rId12"/>
  </p:sldLayoutIdLst>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800" b="1" kern="1200">
          <a:solidFill>
            <a:srgbClr val="000000"/>
          </a:solidFill>
          <a:latin typeface="Segoe UI Semibold" pitchFamily="34" charset="0"/>
          <a:ea typeface="+mj-ea"/>
          <a:cs typeface="+mj-cs"/>
        </a:defRPr>
      </a:lvl1pPr>
      <a:lvl2pPr algn="l" rtl="0" eaLnBrk="1" fontAlgn="base" hangingPunct="1">
        <a:spcBef>
          <a:spcPct val="0"/>
        </a:spcBef>
        <a:spcAft>
          <a:spcPct val="0"/>
        </a:spcAft>
        <a:defRPr sz="2800" b="1">
          <a:solidFill>
            <a:srgbClr val="000000"/>
          </a:solidFill>
          <a:latin typeface="Segoe UI Semibold" pitchFamily="34" charset="0"/>
        </a:defRPr>
      </a:lvl2pPr>
      <a:lvl3pPr algn="l" rtl="0" eaLnBrk="1" fontAlgn="base" hangingPunct="1">
        <a:spcBef>
          <a:spcPct val="0"/>
        </a:spcBef>
        <a:spcAft>
          <a:spcPct val="0"/>
        </a:spcAft>
        <a:defRPr sz="2800" b="1">
          <a:solidFill>
            <a:srgbClr val="000000"/>
          </a:solidFill>
          <a:latin typeface="Segoe UI Semibold" pitchFamily="34" charset="0"/>
        </a:defRPr>
      </a:lvl3pPr>
      <a:lvl4pPr algn="l" rtl="0" eaLnBrk="1" fontAlgn="base" hangingPunct="1">
        <a:spcBef>
          <a:spcPct val="0"/>
        </a:spcBef>
        <a:spcAft>
          <a:spcPct val="0"/>
        </a:spcAft>
        <a:defRPr sz="2800" b="1">
          <a:solidFill>
            <a:srgbClr val="000000"/>
          </a:solidFill>
          <a:latin typeface="Segoe UI Semibold" pitchFamily="34" charset="0"/>
        </a:defRPr>
      </a:lvl4pPr>
      <a:lvl5pPr algn="l" rtl="0" eaLnBrk="1" fontAlgn="base" hangingPunct="1">
        <a:spcBef>
          <a:spcPct val="0"/>
        </a:spcBef>
        <a:spcAft>
          <a:spcPct val="0"/>
        </a:spcAft>
        <a:defRPr sz="2800" b="1">
          <a:solidFill>
            <a:srgbClr val="000000"/>
          </a:solidFill>
          <a:latin typeface="Segoe UI Semibold" pitchFamily="34" charset="0"/>
        </a:defRPr>
      </a:lvl5pPr>
      <a:lvl6pPr marL="457200" algn="l" rtl="0" eaLnBrk="1" fontAlgn="base" hangingPunct="1">
        <a:spcBef>
          <a:spcPct val="0"/>
        </a:spcBef>
        <a:spcAft>
          <a:spcPct val="0"/>
        </a:spcAft>
        <a:defRPr sz="2800" b="1">
          <a:solidFill>
            <a:srgbClr val="000000"/>
          </a:solidFill>
          <a:latin typeface="Segoe UI Semibold" pitchFamily="34" charset="0"/>
        </a:defRPr>
      </a:lvl6pPr>
      <a:lvl7pPr marL="914400" algn="l" rtl="0" eaLnBrk="1" fontAlgn="base" hangingPunct="1">
        <a:spcBef>
          <a:spcPct val="0"/>
        </a:spcBef>
        <a:spcAft>
          <a:spcPct val="0"/>
        </a:spcAft>
        <a:defRPr sz="2800" b="1">
          <a:solidFill>
            <a:srgbClr val="000000"/>
          </a:solidFill>
          <a:latin typeface="Segoe UI Semibold" pitchFamily="34" charset="0"/>
        </a:defRPr>
      </a:lvl7pPr>
      <a:lvl8pPr marL="1371600" algn="l" rtl="0" eaLnBrk="1" fontAlgn="base" hangingPunct="1">
        <a:spcBef>
          <a:spcPct val="0"/>
        </a:spcBef>
        <a:spcAft>
          <a:spcPct val="0"/>
        </a:spcAft>
        <a:defRPr sz="2800" b="1">
          <a:solidFill>
            <a:srgbClr val="000000"/>
          </a:solidFill>
          <a:latin typeface="Segoe UI Semibold" pitchFamily="34" charset="0"/>
        </a:defRPr>
      </a:lvl8pPr>
      <a:lvl9pPr marL="1828800" algn="l" rtl="0" eaLnBrk="1" fontAlgn="base" hangingPunct="1">
        <a:spcBef>
          <a:spcPct val="0"/>
        </a:spcBef>
        <a:spcAft>
          <a:spcPct val="0"/>
        </a:spcAft>
        <a:defRPr sz="2800" b="1">
          <a:solidFill>
            <a:srgbClr val="000000"/>
          </a:solidFill>
          <a:latin typeface="Segoe UI Semibold"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
        <a:defRPr kern="1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itchFamily="2" charset="2"/>
        <a:buChar char="§"/>
        <a:defRPr sz="1600" kern="1200">
          <a:solidFill>
            <a:srgbClr val="000000"/>
          </a:solidFill>
          <a:latin typeface="+mn-lt"/>
          <a:ea typeface="+mn-ea"/>
          <a:cs typeface="+mn-cs"/>
        </a:defRPr>
      </a:lvl2pPr>
      <a:lvl3pPr marL="1143000" indent="-228600" algn="l" rtl="0" eaLnBrk="1" fontAlgn="base" hangingPunct="1">
        <a:spcBef>
          <a:spcPct val="20000"/>
        </a:spcBef>
        <a:spcAft>
          <a:spcPct val="0"/>
        </a:spcAft>
        <a:buClr>
          <a:schemeClr val="tx1"/>
        </a:buClr>
        <a:buFont typeface="Wingdings" pitchFamily="2" charset="2"/>
        <a:buChar char="§"/>
        <a:defRPr sz="1600" kern="1200">
          <a:solidFill>
            <a:srgbClr val="000000"/>
          </a:solidFill>
          <a:latin typeface="+mn-lt"/>
          <a:ea typeface="+mn-ea"/>
          <a:cs typeface="+mn-cs"/>
        </a:defRPr>
      </a:lvl3pPr>
      <a:lvl4pPr marL="1600200" indent="-228600" algn="l" rtl="0" eaLnBrk="1" fontAlgn="base" hangingPunct="1">
        <a:spcBef>
          <a:spcPct val="20000"/>
        </a:spcBef>
        <a:spcAft>
          <a:spcPct val="0"/>
        </a:spcAft>
        <a:buClr>
          <a:schemeClr val="tx1"/>
        </a:buClr>
        <a:buFont typeface="Wingdings" pitchFamily="2" charset="2"/>
        <a:buChar char="§"/>
        <a:defRPr sz="1600" kern="1200">
          <a:solidFill>
            <a:srgbClr val="000000"/>
          </a:solidFill>
          <a:latin typeface="+mn-lt"/>
          <a:ea typeface="+mn-ea"/>
          <a:cs typeface="+mn-cs"/>
        </a:defRPr>
      </a:lvl4pPr>
      <a:lvl5pPr marL="2057400" indent="-228600" algn="l" rtl="0" eaLnBrk="1" fontAlgn="base" hangingPunct="1">
        <a:spcBef>
          <a:spcPct val="20000"/>
        </a:spcBef>
        <a:spcAft>
          <a:spcPct val="0"/>
        </a:spcAft>
        <a:buClr>
          <a:schemeClr val="tx1"/>
        </a:buClr>
        <a:buFont typeface="Wingdings" pitchFamily="2" charset="2"/>
        <a:buChar char="§"/>
        <a:defRPr sz="16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dennis.e.graham@hot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echnet.microsoft.com/en-us/solutionaccelerators/dd537566.aspx" TargetMode="External"/><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sqlskills.com/blogs/glenn/creating-sql-server-agent-alerts-for-critical-errors/" TargetMode="External"/><Relationship Id="rId5" Type="http://schemas.openxmlformats.org/officeDocument/2006/relationships/hyperlink" Target="http://ola.hallengren.com/" TargetMode="External"/><Relationship Id="rId4" Type="http://schemas.openxmlformats.org/officeDocument/2006/relationships/hyperlink" Target="http://brentozar.com/" TargetMode="Externa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hyperlink" Target="http://technet.microsoft.com/en-us/solutionaccelerators/dd537566.aspx"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Ian-W.-Stirk/e/B006ZZFVIU/ref=ntt_athr_dp_pel_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8" Type="http://schemas.openxmlformats.org/officeDocument/2006/relationships/hyperlink" Target="http://michaeljswart.com/2013/09/my-queries-for-top-20-resource-hogs/" TargetMode="External"/><Relationship Id="rId3" Type="http://schemas.openxmlformats.org/officeDocument/2006/relationships/hyperlink" Target="http://www.mssqltips.com/sqlservertip/2670/install-sql-server-2012-performance-dashboard-reports/" TargetMode="External"/><Relationship Id="rId7" Type="http://schemas.openxmlformats.org/officeDocument/2006/relationships/hyperlink" Target="http://www.quest.com/backstage/images/promotions/SQLServer-Perfmonance-Poster.pdf" TargetMode="External"/><Relationship Id="rId2" Type="http://schemas.openxmlformats.org/officeDocument/2006/relationships/hyperlink" Target="http://www.microsoft.com/en-us/download/details.aspx?id=29063" TargetMode="External"/><Relationship Id="rId1" Type="http://schemas.openxmlformats.org/officeDocument/2006/relationships/slideLayout" Target="../slideLayouts/slideLayout3.xml"/><Relationship Id="rId6" Type="http://schemas.openxmlformats.org/officeDocument/2006/relationships/hyperlink" Target="http://www.brentozar.com/blitz/documentation/" TargetMode="External"/><Relationship Id="rId5" Type="http://schemas.openxmlformats.org/officeDocument/2006/relationships/hyperlink" Target="http://www.microsoft.com/en-us/download/details.aspx?DisplayLang=en&amp;id=22602" TargetMode="External"/><Relationship Id="rId10" Type="http://schemas.openxmlformats.org/officeDocument/2006/relationships/hyperlink" Target="http://download.red-gate.com/ebooks/SQL/eBook_Performance_Tuning_Davidson_Ford.pdf" TargetMode="External"/><Relationship Id="rId4" Type="http://schemas.openxmlformats.org/officeDocument/2006/relationships/hyperlink" Target="http://blogs.technet.com/b/rob/archive/2010/09/28/hosting-the-performance-dashboard-reports-in-ssrs.aspx" TargetMode="External"/><Relationship Id="rId9" Type="http://schemas.openxmlformats.org/officeDocument/2006/relationships/hyperlink" Target="http://www.manning.com/stirk/DMViACH01FREE.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dennis.e.graham@hotmail.com" TargetMode="Externa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8" Type="http://schemas.openxmlformats.org/officeDocument/2006/relationships/hyperlink" Target="http://michaeljswart.com/2013/09/my-queries-for-top-20-resource-hogs/" TargetMode="External"/><Relationship Id="rId3" Type="http://schemas.openxmlformats.org/officeDocument/2006/relationships/hyperlink" Target="http://www.mssqltips.com/sqlservertip/2670/install-sql-server-2012-performance-dashboard-reports/" TargetMode="External"/><Relationship Id="rId7" Type="http://schemas.openxmlformats.org/officeDocument/2006/relationships/hyperlink" Target="http://www.quest.com/backstage/images/promotions/SQLServer-Perfmonance-Poster.pdf" TargetMode="External"/><Relationship Id="rId2" Type="http://schemas.openxmlformats.org/officeDocument/2006/relationships/hyperlink" Target="http://www.microsoft.com/en-us/download/details.aspx?id=29063" TargetMode="External"/><Relationship Id="rId1" Type="http://schemas.openxmlformats.org/officeDocument/2006/relationships/slideLayout" Target="../slideLayouts/slideLayout3.xml"/><Relationship Id="rId6" Type="http://schemas.openxmlformats.org/officeDocument/2006/relationships/hyperlink" Target="http://www.brentozar.com/blitz/documentation/" TargetMode="External"/><Relationship Id="rId5" Type="http://schemas.openxmlformats.org/officeDocument/2006/relationships/hyperlink" Target="http://www.microsoft.com/en-us/download/details.aspx?DisplayLang=en&amp;id=22602" TargetMode="External"/><Relationship Id="rId10" Type="http://schemas.openxmlformats.org/officeDocument/2006/relationships/hyperlink" Target="http://download.red-gate.com/ebooks/SQL/eBook_Performance_Tuning_Davidson_Ford.pdf" TargetMode="External"/><Relationship Id="rId4" Type="http://schemas.openxmlformats.org/officeDocument/2006/relationships/hyperlink" Target="http://blogs.technet.com/b/rob/archive/2010/09/28/hosting-the-performance-dashboard-reports-in-ssrs.aspx" TargetMode="External"/><Relationship Id="rId9" Type="http://schemas.openxmlformats.org/officeDocument/2006/relationships/hyperlink" Target="http://www.manning.com/stirk/DMViACH01FREE.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en-us/download/details.aspx?id=29063"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www.microsoft.com/en-us/download/details.aspx?DisplayLang=en&amp;id=22602" TargetMode="External"/><Relationship Id="rId5" Type="http://schemas.openxmlformats.org/officeDocument/2006/relationships/hyperlink" Target="http://blogs.technet.com/b/rob/archive/2010/09/28/hosting-the-performance-dashboard-reports-in-ssrs.aspx" TargetMode="External"/><Relationship Id="rId4" Type="http://schemas.openxmlformats.org/officeDocument/2006/relationships/hyperlink" Target="http://www.mssqltips.com/sqlservertip/2670/install-sql-server-2012-performance-dashboard-repor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 </a:t>
            </a:r>
          </a:p>
          <a:p>
            <a:r>
              <a:rPr lang="en-US" sz="1100" dirty="0" smtClean="0">
                <a:solidFill>
                  <a:srgbClr val="0070C0"/>
                </a:solidFill>
                <a:hlinkClick r:id="rId2"/>
              </a:rPr>
              <a:t>dennis.e.graham@hotmail.com</a:t>
            </a:r>
            <a:endParaRPr lang="en-US" sz="1100" dirty="0" smtClean="0">
              <a:solidFill>
                <a:srgbClr val="0070C0"/>
              </a:solidFill>
            </a:endParaRPr>
          </a:p>
          <a:p>
            <a:r>
              <a:rPr lang="en-US" sz="1100" dirty="0" err="1" smtClean="0">
                <a:solidFill>
                  <a:schemeClr val="tx2">
                    <a:lumMod val="75000"/>
                  </a:schemeClr>
                </a:solidFill>
              </a:rPr>
              <a:t>Linkedin</a:t>
            </a:r>
            <a:r>
              <a:rPr lang="en-US" sz="1100" dirty="0" smtClean="0">
                <a:solidFill>
                  <a:schemeClr val="tx2">
                    <a:lumMod val="75000"/>
                  </a:schemeClr>
                </a:solidFill>
              </a:rPr>
              <a:t>: </a:t>
            </a:r>
            <a:r>
              <a:rPr lang="en-US" sz="1100" dirty="0" err="1" smtClean="0">
                <a:solidFill>
                  <a:schemeClr val="tx2">
                    <a:lumMod val="75000"/>
                  </a:schemeClr>
                </a:solidFill>
              </a:rPr>
              <a:t>dennisegraham</a:t>
            </a:r>
            <a:endParaRPr lang="en-US" sz="1100" dirty="0" smtClean="0">
              <a:solidFill>
                <a:schemeClr val="tx2">
                  <a:lumMod val="75000"/>
                </a:schemeClr>
              </a:solidFill>
            </a:endParaRPr>
          </a:p>
          <a:p>
            <a:endParaRPr lang="en-US" dirty="0"/>
          </a:p>
        </p:txBody>
      </p:sp>
      <p:sp>
        <p:nvSpPr>
          <p:cNvPr id="5" name="Text Placeholder 4"/>
          <p:cNvSpPr>
            <a:spLocks noGrp="1"/>
          </p:cNvSpPr>
          <p:nvPr>
            <p:ph type="body" sz="quarter" idx="13"/>
          </p:nvPr>
        </p:nvSpPr>
        <p:spPr/>
        <p:txBody>
          <a:bodyPr/>
          <a:lstStyle/>
          <a:p>
            <a:r>
              <a:rPr lang="en-US" dirty="0" smtClean="0"/>
              <a:t>Dennis E </a:t>
            </a:r>
            <a:r>
              <a:rPr lang="en-US" dirty="0" smtClean="0"/>
              <a:t>Graham</a:t>
            </a:r>
            <a:endParaRPr lang="en-US" dirty="0"/>
          </a:p>
        </p:txBody>
      </p:sp>
      <p:sp>
        <p:nvSpPr>
          <p:cNvPr id="6" name="TextBox 5"/>
          <p:cNvSpPr txBox="1"/>
          <p:nvPr/>
        </p:nvSpPr>
        <p:spPr>
          <a:xfrm>
            <a:off x="1905000" y="1200150"/>
            <a:ext cx="3048000" cy="1569660"/>
          </a:xfrm>
          <a:prstGeom prst="rect">
            <a:avLst/>
          </a:prstGeom>
          <a:noFill/>
        </p:spPr>
        <p:txBody>
          <a:bodyPr wrap="square" rtlCol="0">
            <a:spAutoFit/>
          </a:bodyPr>
          <a:lstStyle/>
          <a:p>
            <a:r>
              <a:rPr lang="en-US" sz="3200" b="1" dirty="0" smtClean="0">
                <a:solidFill>
                  <a:srgbClr val="000000"/>
                </a:solidFill>
              </a:rPr>
              <a:t>Reporting For SQL Health</a:t>
            </a:r>
          </a:p>
          <a:p>
            <a:endParaRPr lang="en-US" sz="3200" b="1" dirty="0" smtClean="0">
              <a:solidFill>
                <a:srgbClr val="0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372" y="742950"/>
            <a:ext cx="2035405" cy="1672876"/>
          </a:xfrm>
          <a:prstGeom prst="rect">
            <a:avLst/>
          </a:prstGeom>
        </p:spPr>
      </p:pic>
    </p:spTree>
    <p:extLst>
      <p:ext uri="{BB962C8B-B14F-4D97-AF65-F5344CB8AC3E}">
        <p14:creationId xmlns:p14="http://schemas.microsoft.com/office/powerpoint/2010/main" val="496572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rIns="45720" anchor="t"/>
          <a:lstStyle/>
          <a:p>
            <a:r>
              <a:rPr lang="en-US" dirty="0" smtClean="0"/>
              <a:t>Server Reports</a:t>
            </a:r>
            <a:endParaRPr lang="en-US" dirty="0"/>
          </a:p>
        </p:txBody>
      </p:sp>
      <p:sp>
        <p:nvSpPr>
          <p:cNvPr id="3" name="Text Placeholder 2"/>
          <p:cNvSpPr>
            <a:spLocks noGrp="1"/>
          </p:cNvSpPr>
          <p:nvPr>
            <p:ph type="body" sz="quarter" idx="10"/>
          </p:nvPr>
        </p:nvSpPr>
        <p:spPr/>
        <p:txBody>
          <a:bodyPr/>
          <a:lstStyle/>
          <a:p>
            <a:pPr fontAlgn="auto"/>
            <a:r>
              <a:rPr lang="en-US" sz="1400" dirty="0"/>
              <a:t>Configuration Changes History</a:t>
            </a:r>
          </a:p>
          <a:p>
            <a:pPr fontAlgn="auto"/>
            <a:r>
              <a:rPr lang="en-US" sz="1400" dirty="0"/>
              <a:t>Schema Changes History</a:t>
            </a:r>
          </a:p>
          <a:p>
            <a:pPr fontAlgn="auto"/>
            <a:r>
              <a:rPr lang="en-US" sz="1400" dirty="0"/>
              <a:t>Scheduler Health</a:t>
            </a:r>
          </a:p>
          <a:p>
            <a:pPr fontAlgn="auto"/>
            <a:r>
              <a:rPr lang="en-US" sz="1400" dirty="0"/>
              <a:t>Memory Consumption</a:t>
            </a:r>
          </a:p>
          <a:p>
            <a:pPr fontAlgn="t"/>
            <a:r>
              <a:rPr lang="en-US" sz="1400" dirty="0"/>
              <a:t>Activity – All Blocking Transactions</a:t>
            </a:r>
          </a:p>
          <a:p>
            <a:pPr fontAlgn="t"/>
            <a:r>
              <a:rPr lang="en-US" sz="1400" dirty="0"/>
              <a:t>Activity – All Cursors</a:t>
            </a:r>
          </a:p>
          <a:p>
            <a:pPr fontAlgn="auto"/>
            <a:r>
              <a:rPr lang="en-US" sz="1400" dirty="0"/>
              <a:t>Activity – Top Cursors</a:t>
            </a:r>
          </a:p>
          <a:p>
            <a:pPr fontAlgn="auto"/>
            <a:r>
              <a:rPr lang="en-US" sz="1400" dirty="0"/>
              <a:t>Activity – All Sessions</a:t>
            </a:r>
          </a:p>
          <a:p>
            <a:pPr fontAlgn="auto"/>
            <a:r>
              <a:rPr lang="en-US" sz="1400" dirty="0"/>
              <a:t>Activity – Top Sessions</a:t>
            </a:r>
          </a:p>
          <a:p>
            <a:pPr fontAlgn="auto"/>
            <a:r>
              <a:rPr lang="en-US" sz="1400" dirty="0"/>
              <a:t>Activity – </a:t>
            </a:r>
            <a:r>
              <a:rPr lang="en-US" sz="1400" dirty="0" smtClean="0"/>
              <a:t>Dormant SessionsActivity </a:t>
            </a:r>
            <a:r>
              <a:rPr lang="en-US" sz="1400" dirty="0"/>
              <a:t>– Top Connections</a:t>
            </a:r>
          </a:p>
          <a:p>
            <a:r>
              <a:rPr lang="en-US" sz="1400" dirty="0"/>
              <a:t>Top Transactions by Age</a:t>
            </a:r>
          </a:p>
          <a:p>
            <a:endParaRPr lang="en-US" sz="1400" dirty="0"/>
          </a:p>
        </p:txBody>
      </p:sp>
      <p:sp>
        <p:nvSpPr>
          <p:cNvPr id="4" name="Text Placeholder 3"/>
          <p:cNvSpPr>
            <a:spLocks noGrp="1"/>
          </p:cNvSpPr>
          <p:nvPr>
            <p:ph type="body" sz="quarter" idx="11"/>
          </p:nvPr>
        </p:nvSpPr>
        <p:spPr>
          <a:xfrm>
            <a:off x="4572000" y="1047750"/>
            <a:ext cx="3581400" cy="3276600"/>
          </a:xfrm>
        </p:spPr>
        <p:txBody>
          <a:bodyPr/>
          <a:lstStyle/>
          <a:p>
            <a:pPr fontAlgn="auto"/>
            <a:r>
              <a:rPr lang="en-US" sz="1400" dirty="0" smtClean="0"/>
              <a:t>Top Trans </a:t>
            </a:r>
            <a:r>
              <a:rPr lang="en-US" sz="1400" dirty="0"/>
              <a:t>Blocked Transactions Count</a:t>
            </a:r>
          </a:p>
          <a:p>
            <a:pPr fontAlgn="auto"/>
            <a:r>
              <a:rPr lang="en-US" sz="1400" dirty="0"/>
              <a:t>Top Transactions by Locks Count</a:t>
            </a:r>
          </a:p>
          <a:p>
            <a:pPr fontAlgn="auto"/>
            <a:r>
              <a:rPr lang="en-US" sz="1400" dirty="0"/>
              <a:t>Performance – Batch Execution Statistics</a:t>
            </a:r>
          </a:p>
          <a:p>
            <a:pPr fontAlgn="auto"/>
            <a:r>
              <a:rPr lang="en-US" sz="1400" dirty="0"/>
              <a:t>Performance – Object </a:t>
            </a:r>
            <a:r>
              <a:rPr lang="en-US" sz="1400" dirty="0" smtClean="0"/>
              <a:t>Exec </a:t>
            </a:r>
            <a:r>
              <a:rPr lang="en-US" sz="1400" dirty="0"/>
              <a:t>Statistics</a:t>
            </a:r>
          </a:p>
          <a:p>
            <a:pPr fontAlgn="auto"/>
            <a:r>
              <a:rPr lang="en-US" sz="1400" dirty="0"/>
              <a:t>Performance – Top Queries by </a:t>
            </a:r>
            <a:r>
              <a:rPr lang="en-US" sz="1400" dirty="0" smtClean="0"/>
              <a:t>Avg </a:t>
            </a:r>
            <a:r>
              <a:rPr lang="en-US" sz="1400" dirty="0"/>
              <a:t>CPU </a:t>
            </a:r>
          </a:p>
          <a:p>
            <a:pPr fontAlgn="auto"/>
            <a:r>
              <a:rPr lang="en-US" sz="1400" dirty="0"/>
              <a:t>Performance – Top Queries by </a:t>
            </a:r>
            <a:r>
              <a:rPr lang="en-US" sz="1400" dirty="0" smtClean="0"/>
              <a:t>Avg </a:t>
            </a:r>
            <a:r>
              <a:rPr lang="en-US" sz="1400" dirty="0"/>
              <a:t>IO</a:t>
            </a:r>
          </a:p>
          <a:p>
            <a:pPr fontAlgn="t"/>
            <a:r>
              <a:rPr lang="en-US" sz="1400" dirty="0"/>
              <a:t>Performance – Top Queries </a:t>
            </a:r>
            <a:r>
              <a:rPr lang="en-US" sz="1400" dirty="0" smtClean="0"/>
              <a:t> </a:t>
            </a:r>
            <a:r>
              <a:rPr lang="en-US" sz="1400" dirty="0"/>
              <a:t>Total CPU </a:t>
            </a:r>
          </a:p>
          <a:p>
            <a:pPr fontAlgn="t"/>
            <a:r>
              <a:rPr lang="en-US" sz="1400" dirty="0"/>
              <a:t>Performance – Top Queries by Total IO</a:t>
            </a:r>
          </a:p>
          <a:p>
            <a:pPr fontAlgn="auto"/>
            <a:r>
              <a:rPr lang="en-US" sz="1400" dirty="0"/>
              <a:t>Server Broker Statistics</a:t>
            </a:r>
          </a:p>
          <a:p>
            <a:pPr fontAlgn="auto"/>
            <a:r>
              <a:rPr lang="en-US" sz="1400" dirty="0"/>
              <a:t>Transaction Log Shipping </a:t>
            </a:r>
            <a:r>
              <a:rPr lang="en-US" sz="1400" dirty="0" smtClean="0"/>
              <a:t>Status</a:t>
            </a:r>
            <a:endParaRPr lang="en-US" sz="1400" dirty="0"/>
          </a:p>
        </p:txBody>
      </p:sp>
    </p:spTree>
    <p:extLst>
      <p:ext uri="{BB962C8B-B14F-4D97-AF65-F5344CB8AC3E}">
        <p14:creationId xmlns:p14="http://schemas.microsoft.com/office/powerpoint/2010/main" val="32523309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rIns="45720" anchor="t"/>
          <a:lstStyle/>
          <a:p>
            <a:r>
              <a:rPr lang="en-US" dirty="0" smtClean="0"/>
              <a:t>Database Reports</a:t>
            </a:r>
            <a:endParaRPr lang="en-US" dirty="0"/>
          </a:p>
        </p:txBody>
      </p:sp>
      <p:sp>
        <p:nvSpPr>
          <p:cNvPr id="3" name="Text Placeholder 2"/>
          <p:cNvSpPr>
            <a:spLocks noGrp="1"/>
          </p:cNvSpPr>
          <p:nvPr>
            <p:ph type="body" sz="quarter" idx="10"/>
          </p:nvPr>
        </p:nvSpPr>
        <p:spPr>
          <a:xfrm>
            <a:off x="1219200" y="1123950"/>
            <a:ext cx="3352800" cy="3200400"/>
          </a:xfrm>
        </p:spPr>
        <p:txBody>
          <a:bodyPr/>
          <a:lstStyle/>
          <a:p>
            <a:pPr fontAlgn="auto"/>
            <a:r>
              <a:rPr lang="en-US" sz="1600" dirty="0"/>
              <a:t>Disk Usage</a:t>
            </a:r>
          </a:p>
          <a:p>
            <a:pPr fontAlgn="auto"/>
            <a:r>
              <a:rPr lang="en-US" sz="1600" dirty="0"/>
              <a:t>Disk Usage by Top Tables</a:t>
            </a:r>
          </a:p>
          <a:p>
            <a:pPr fontAlgn="auto"/>
            <a:r>
              <a:rPr lang="en-US" sz="1600" dirty="0"/>
              <a:t>Disk Usage by Table</a:t>
            </a:r>
          </a:p>
          <a:p>
            <a:pPr fontAlgn="auto"/>
            <a:r>
              <a:rPr lang="en-US" sz="1600" dirty="0"/>
              <a:t>Disk Usage by Partition</a:t>
            </a:r>
          </a:p>
          <a:p>
            <a:pPr fontAlgn="t"/>
            <a:r>
              <a:rPr lang="en-US" sz="1600" dirty="0"/>
              <a:t>Backup and Restore Events</a:t>
            </a:r>
          </a:p>
          <a:p>
            <a:pPr fontAlgn="t"/>
            <a:r>
              <a:rPr lang="en-US" sz="1600" dirty="0"/>
              <a:t>All Transactions</a:t>
            </a:r>
          </a:p>
          <a:p>
            <a:pPr fontAlgn="auto"/>
            <a:r>
              <a:rPr lang="en-US" sz="1600" dirty="0"/>
              <a:t>All Blocking Transactions</a:t>
            </a:r>
          </a:p>
          <a:p>
            <a:pPr fontAlgn="auto"/>
            <a:r>
              <a:rPr lang="en-US" sz="1600" dirty="0"/>
              <a:t>Top Transactions by Age</a:t>
            </a:r>
          </a:p>
          <a:p>
            <a:pPr fontAlgn="auto"/>
            <a:r>
              <a:rPr lang="en-US" sz="1600" dirty="0"/>
              <a:t>Top Trans by Blocked Transactions Count</a:t>
            </a:r>
          </a:p>
          <a:p>
            <a:pPr fontAlgn="auto"/>
            <a:r>
              <a:rPr lang="en-US" sz="1600" dirty="0"/>
              <a:t>Top Transactions by Locks </a:t>
            </a:r>
            <a:r>
              <a:rPr lang="en-US" sz="1600" dirty="0" smtClean="0"/>
              <a:t>Count</a:t>
            </a:r>
            <a:endParaRPr lang="en-US" sz="1600" dirty="0"/>
          </a:p>
        </p:txBody>
      </p:sp>
      <p:sp>
        <p:nvSpPr>
          <p:cNvPr id="4" name="Text Placeholder 3"/>
          <p:cNvSpPr>
            <a:spLocks noGrp="1"/>
          </p:cNvSpPr>
          <p:nvPr>
            <p:ph type="body" sz="quarter" idx="11"/>
          </p:nvPr>
        </p:nvSpPr>
        <p:spPr/>
        <p:txBody>
          <a:bodyPr/>
          <a:lstStyle/>
          <a:p>
            <a:pPr fontAlgn="auto"/>
            <a:r>
              <a:rPr lang="en-US" sz="1600" dirty="0"/>
              <a:t>Top Trans by Blocked Transactions Count</a:t>
            </a:r>
          </a:p>
          <a:p>
            <a:pPr fontAlgn="auto"/>
            <a:r>
              <a:rPr lang="en-US" sz="1600" dirty="0"/>
              <a:t>Resource Locking Statistics by Object</a:t>
            </a:r>
          </a:p>
          <a:p>
            <a:pPr fontAlgn="auto"/>
            <a:r>
              <a:rPr lang="en-US" sz="1600" dirty="0"/>
              <a:t>Object Execution Statistics</a:t>
            </a:r>
          </a:p>
          <a:p>
            <a:pPr fontAlgn="auto"/>
            <a:r>
              <a:rPr lang="en-US" sz="1600" dirty="0"/>
              <a:t>Database Consistency History</a:t>
            </a:r>
          </a:p>
          <a:p>
            <a:pPr fontAlgn="auto"/>
            <a:r>
              <a:rPr lang="en-US" sz="1600" dirty="0"/>
              <a:t>Index Usage Statistics</a:t>
            </a:r>
          </a:p>
          <a:p>
            <a:pPr fontAlgn="auto"/>
            <a:r>
              <a:rPr lang="en-US" sz="1600" dirty="0"/>
              <a:t>Index Physical Statistics</a:t>
            </a:r>
          </a:p>
          <a:p>
            <a:pPr fontAlgn="auto"/>
            <a:r>
              <a:rPr lang="en-US" sz="1600" dirty="0"/>
              <a:t>Schema Changes History</a:t>
            </a:r>
          </a:p>
          <a:p>
            <a:pPr fontAlgn="auto"/>
            <a:r>
              <a:rPr lang="en-US" sz="1600" dirty="0"/>
              <a:t>User Statistics</a:t>
            </a:r>
          </a:p>
          <a:p>
            <a:pPr fontAlgn="auto"/>
            <a:r>
              <a:rPr lang="en-US" sz="1600" dirty="0"/>
              <a:t>Active Full-Text </a:t>
            </a:r>
            <a:r>
              <a:rPr lang="en-US" sz="1600" dirty="0" smtClean="0"/>
              <a:t>Catalogs</a:t>
            </a:r>
            <a:endParaRPr lang="en-US" sz="1600" dirty="0"/>
          </a:p>
        </p:txBody>
      </p:sp>
    </p:spTree>
    <p:extLst>
      <p:ext uri="{BB962C8B-B14F-4D97-AF65-F5344CB8AC3E}">
        <p14:creationId xmlns:p14="http://schemas.microsoft.com/office/powerpoint/2010/main" val="297456221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rIns="45720" anchor="t"/>
          <a:lstStyle/>
          <a:p>
            <a:r>
              <a:rPr lang="en-US" dirty="0"/>
              <a:t>Miscellaneous Reports</a:t>
            </a:r>
          </a:p>
        </p:txBody>
      </p:sp>
      <p:sp>
        <p:nvSpPr>
          <p:cNvPr id="3" name="Text Placeholder 2"/>
          <p:cNvSpPr>
            <a:spLocks noGrp="1"/>
          </p:cNvSpPr>
          <p:nvPr>
            <p:ph type="body" sz="quarter" idx="10"/>
          </p:nvPr>
        </p:nvSpPr>
        <p:spPr/>
        <p:txBody>
          <a:bodyPr/>
          <a:lstStyle/>
          <a:p>
            <a:pPr fontAlgn="t"/>
            <a:r>
              <a:rPr lang="en-US" dirty="0"/>
              <a:t>Logins - Login Statistics</a:t>
            </a:r>
          </a:p>
          <a:p>
            <a:pPr fontAlgn="t"/>
            <a:r>
              <a:rPr lang="en-US" sz="1600" dirty="0"/>
              <a:t>Logins - Login Failures</a:t>
            </a:r>
          </a:p>
          <a:p>
            <a:pPr fontAlgn="auto"/>
            <a:r>
              <a:rPr lang="en-US" sz="1600" dirty="0"/>
              <a:t>Logins	Resource Locking Statistics by Logins</a:t>
            </a:r>
          </a:p>
          <a:p>
            <a:pPr fontAlgn="auto"/>
            <a:r>
              <a:rPr lang="en-US" sz="1600" dirty="0"/>
              <a:t>Management - Tasks</a:t>
            </a:r>
          </a:p>
          <a:p>
            <a:pPr fontAlgn="auto"/>
            <a:r>
              <a:rPr lang="en-US" sz="1600" dirty="0"/>
              <a:t>Management - Number of Errors</a:t>
            </a:r>
          </a:p>
          <a:p>
            <a:pPr fontAlgn="auto"/>
            <a:r>
              <a:rPr lang="en-US" sz="1600" dirty="0"/>
              <a:t>Notification Services - General</a:t>
            </a:r>
          </a:p>
          <a:p>
            <a:pPr fontAlgn="t"/>
            <a:r>
              <a:rPr lang="en-US" sz="1600" dirty="0"/>
              <a:t>Agent - Job Steps Execution History</a:t>
            </a:r>
          </a:p>
          <a:p>
            <a:pPr fontAlgn="auto"/>
            <a:r>
              <a:rPr lang="en-US" sz="1600" dirty="0"/>
              <a:t>SQL Server Agent - Top </a:t>
            </a:r>
            <a:r>
              <a:rPr lang="en-US" sz="1600" dirty="0" smtClean="0"/>
              <a:t>Jobs</a:t>
            </a:r>
            <a:endParaRPr lang="en-US" sz="1600" dirty="0"/>
          </a:p>
        </p:txBody>
      </p:sp>
      <p:pic>
        <p:nvPicPr>
          <p:cNvPr id="5" name="Picture 4"/>
          <p:cNvPicPr>
            <a:picLocks noChangeAspect="1"/>
          </p:cNvPicPr>
          <p:nvPr/>
        </p:nvPicPr>
        <p:blipFill rotWithShape="1">
          <a:blip r:embed="rId3"/>
          <a:srcRect l="13947" r="16145"/>
          <a:stretch/>
        </p:blipFill>
        <p:spPr>
          <a:xfrm>
            <a:off x="4724400" y="1088694"/>
            <a:ext cx="2971800" cy="3183056"/>
          </a:xfrm>
          <a:prstGeom prst="rect">
            <a:avLst/>
          </a:prstGeom>
        </p:spPr>
      </p:pic>
    </p:spTree>
    <p:extLst>
      <p:ext uri="{BB962C8B-B14F-4D97-AF65-F5344CB8AC3E}">
        <p14:creationId xmlns:p14="http://schemas.microsoft.com/office/powerpoint/2010/main" val="185521768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rIns="45720" anchor="t"/>
          <a:lstStyle/>
          <a:p>
            <a:r>
              <a:rPr lang="en-US" dirty="0" smtClean="0"/>
              <a:t>Free Tools Every DBA Should </a:t>
            </a:r>
            <a:r>
              <a:rPr lang="en-US" dirty="0"/>
              <a:t>H</a:t>
            </a:r>
            <a:r>
              <a:rPr lang="en-US" dirty="0" smtClean="0"/>
              <a:t>ave</a:t>
            </a:r>
            <a:endParaRPr lang="en-US" dirty="0"/>
          </a:p>
        </p:txBody>
      </p:sp>
      <p:sp>
        <p:nvSpPr>
          <p:cNvPr id="3" name="Text Placeholder 2"/>
          <p:cNvSpPr>
            <a:spLocks noGrp="1"/>
          </p:cNvSpPr>
          <p:nvPr>
            <p:ph type="body" sz="quarter" idx="10"/>
          </p:nvPr>
        </p:nvSpPr>
        <p:spPr>
          <a:xfrm>
            <a:off x="304800" y="1047750"/>
            <a:ext cx="4191000" cy="3276600"/>
          </a:xfrm>
        </p:spPr>
        <p:txBody>
          <a:bodyPr/>
          <a:lstStyle/>
          <a:p>
            <a:endParaRPr lang="en-US" dirty="0" smtClean="0"/>
          </a:p>
          <a:p>
            <a:r>
              <a:rPr lang="en-US" sz="1400" dirty="0">
                <a:solidFill>
                  <a:schemeClr val="tx1"/>
                </a:solidFill>
              </a:rPr>
              <a:t>Microsoft Assessment and Planning (MAP) Toolkit</a:t>
            </a:r>
          </a:p>
          <a:p>
            <a:r>
              <a:rPr lang="en-US" sz="1400" dirty="0">
                <a:hlinkClick r:id="rId3"/>
              </a:rPr>
              <a:t>http://</a:t>
            </a:r>
            <a:r>
              <a:rPr lang="en-US" sz="1400" dirty="0" smtClean="0">
                <a:hlinkClick r:id="rId3"/>
              </a:rPr>
              <a:t>technet.microsoft.com/en-us/solutionaccelerators/dd537566.aspx</a:t>
            </a:r>
            <a:endParaRPr lang="en-US" sz="1400" dirty="0"/>
          </a:p>
          <a:p>
            <a:r>
              <a:rPr lang="en-US" sz="1400" dirty="0" err="1" smtClean="0">
                <a:solidFill>
                  <a:schemeClr val="tx1"/>
                </a:solidFill>
              </a:rPr>
              <a:t>SP_Blitz</a:t>
            </a:r>
            <a:endParaRPr lang="en-US" sz="1400" dirty="0" smtClean="0">
              <a:solidFill>
                <a:schemeClr val="tx1"/>
              </a:solidFill>
            </a:endParaRPr>
          </a:p>
          <a:p>
            <a:r>
              <a:rPr lang="en-US" sz="1400" dirty="0">
                <a:hlinkClick r:id="rId4"/>
              </a:rPr>
              <a:t>http://</a:t>
            </a:r>
            <a:r>
              <a:rPr lang="en-US" sz="1400" dirty="0" smtClean="0">
                <a:hlinkClick r:id="rId4"/>
              </a:rPr>
              <a:t>BrentOzar.com</a:t>
            </a:r>
            <a:endParaRPr lang="en-US" sz="1400" dirty="0" smtClean="0"/>
          </a:p>
          <a:p>
            <a:r>
              <a:rPr lang="en-US" sz="1400" dirty="0" smtClean="0">
                <a:solidFill>
                  <a:schemeClr val="tx1"/>
                </a:solidFill>
              </a:rPr>
              <a:t>Ola </a:t>
            </a:r>
            <a:r>
              <a:rPr lang="en-US" sz="1400" dirty="0" err="1" smtClean="0">
                <a:solidFill>
                  <a:schemeClr val="tx1"/>
                </a:solidFill>
              </a:rPr>
              <a:t>Hallergren</a:t>
            </a:r>
            <a:r>
              <a:rPr lang="en-US" sz="1400" dirty="0">
                <a:solidFill>
                  <a:schemeClr val="tx1"/>
                </a:solidFill>
              </a:rPr>
              <a:t> </a:t>
            </a:r>
            <a:r>
              <a:rPr lang="en-US" sz="1400" dirty="0" smtClean="0">
                <a:solidFill>
                  <a:schemeClr val="tx1"/>
                </a:solidFill>
              </a:rPr>
              <a:t>Index &amp; Backup </a:t>
            </a:r>
            <a:r>
              <a:rPr lang="en-US" sz="1400" dirty="0">
                <a:solidFill>
                  <a:schemeClr val="tx1"/>
                </a:solidFill>
              </a:rPr>
              <a:t>Maintenance </a:t>
            </a:r>
            <a:endParaRPr lang="en-US" sz="1400" dirty="0" smtClean="0">
              <a:solidFill>
                <a:schemeClr val="tx1"/>
              </a:solidFill>
            </a:endParaRPr>
          </a:p>
          <a:p>
            <a:r>
              <a:rPr lang="en-US" sz="1400" dirty="0">
                <a:hlinkClick r:id="rId5"/>
              </a:rPr>
              <a:t>http://ola.hallengren.com</a:t>
            </a:r>
            <a:r>
              <a:rPr lang="en-US" sz="1400" dirty="0" smtClean="0">
                <a:hlinkClick r:id="rId5"/>
              </a:rPr>
              <a:t>/</a:t>
            </a:r>
            <a:endParaRPr lang="en-US" sz="1400" dirty="0" smtClean="0"/>
          </a:p>
          <a:p>
            <a:r>
              <a:rPr lang="en-US" sz="1400" dirty="0" smtClean="0">
                <a:solidFill>
                  <a:schemeClr val="tx1"/>
                </a:solidFill>
              </a:rPr>
              <a:t>SQL Alerts Created Automatically</a:t>
            </a:r>
          </a:p>
          <a:p>
            <a:r>
              <a:rPr lang="en-US" sz="1400" dirty="0">
                <a:hlinkClick r:id="rId6"/>
              </a:rPr>
              <a:t>http://www.sqlskills.com/blogs/glenn/creating-sql-server-agent-alerts-for-critical-errors</a:t>
            </a:r>
            <a:r>
              <a:rPr lang="en-US" sz="1400" dirty="0" smtClean="0">
                <a:hlinkClick r:id="rId6"/>
              </a:rPr>
              <a:t>/</a:t>
            </a:r>
            <a:endParaRPr lang="en-US" sz="1400" dirty="0" smtClean="0"/>
          </a:p>
          <a:p>
            <a:endParaRPr lang="en-US"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0" y="1200150"/>
            <a:ext cx="3220100" cy="2667000"/>
          </a:xfrm>
          <a:prstGeom prst="rect">
            <a:avLst/>
          </a:prstGeom>
        </p:spPr>
      </p:pic>
    </p:spTree>
    <p:extLst>
      <p:ext uri="{BB962C8B-B14F-4D97-AF65-F5344CB8AC3E}">
        <p14:creationId xmlns:p14="http://schemas.microsoft.com/office/powerpoint/2010/main" val="24455772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Assessment and Planning (MAP) Toolkit</a:t>
            </a:r>
          </a:p>
        </p:txBody>
      </p:sp>
      <p:sp>
        <p:nvSpPr>
          <p:cNvPr id="3" name="Text Placeholder 2"/>
          <p:cNvSpPr>
            <a:spLocks noGrp="1"/>
          </p:cNvSpPr>
          <p:nvPr>
            <p:ph type="body" sz="quarter" idx="10"/>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893339190"/>
              </p:ext>
            </p:extLst>
          </p:nvPr>
        </p:nvGraphicFramePr>
        <p:xfrm>
          <a:off x="1824038" y="1195388"/>
          <a:ext cx="5494337" cy="2751137"/>
        </p:xfrm>
        <a:graphic>
          <a:graphicData uri="http://schemas.openxmlformats.org/presentationml/2006/ole">
            <mc:AlternateContent xmlns:mc="http://schemas.openxmlformats.org/markup-compatibility/2006">
              <mc:Choice xmlns:v="urn:schemas-microsoft-com:vml" Requires="v">
                <p:oleObj spid="_x0000_s1041" name="Worksheet" r:id="rId3" imgW="5494147" imgH="2750721" progId="Excel.Sheet.12">
                  <p:embed/>
                </p:oleObj>
              </mc:Choice>
              <mc:Fallback>
                <p:oleObj name="Worksheet" r:id="rId3" imgW="5494147" imgH="2750721" progId="Excel.Sheet.12">
                  <p:embed/>
                  <p:pic>
                    <p:nvPicPr>
                      <p:cNvPr id="0" name=""/>
                      <p:cNvPicPr/>
                      <p:nvPr/>
                    </p:nvPicPr>
                    <p:blipFill>
                      <a:blip r:embed="rId4"/>
                      <a:stretch>
                        <a:fillRect/>
                      </a:stretch>
                    </p:blipFill>
                    <p:spPr>
                      <a:xfrm>
                        <a:off x="1824038" y="1195388"/>
                        <a:ext cx="5494337" cy="2751137"/>
                      </a:xfrm>
                      <a:prstGeom prst="rect">
                        <a:avLst/>
                      </a:prstGeom>
                    </p:spPr>
                  </p:pic>
                </p:oleObj>
              </mc:Fallback>
            </mc:AlternateContent>
          </a:graphicData>
        </a:graphic>
      </p:graphicFrame>
      <p:pic>
        <p:nvPicPr>
          <p:cNvPr id="5" name="Picture 4"/>
          <p:cNvPicPr>
            <a:picLocks noChangeAspect="1"/>
          </p:cNvPicPr>
          <p:nvPr/>
        </p:nvPicPr>
        <p:blipFill rotWithShape="1">
          <a:blip r:embed="rId5"/>
          <a:srcRect l="-8419" t="43750" r="8419" b="-30208"/>
          <a:stretch/>
        </p:blipFill>
        <p:spPr>
          <a:xfrm>
            <a:off x="-1857375" y="514350"/>
            <a:ext cx="13011150" cy="6324600"/>
          </a:xfrm>
          <a:prstGeom prst="rect">
            <a:avLst/>
          </a:prstGeom>
        </p:spPr>
      </p:pic>
    </p:spTree>
    <p:extLst>
      <p:ext uri="{BB962C8B-B14F-4D97-AF65-F5344CB8AC3E}">
        <p14:creationId xmlns:p14="http://schemas.microsoft.com/office/powerpoint/2010/main" val="37667070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 </a:t>
            </a:r>
            <a:endParaRPr lang="en-US" dirty="0"/>
          </a:p>
        </p:txBody>
      </p:sp>
      <p:sp>
        <p:nvSpPr>
          <p:cNvPr id="4" name="Text Placeholder 3"/>
          <p:cNvSpPr>
            <a:spLocks noGrp="1"/>
          </p:cNvSpPr>
          <p:nvPr>
            <p:ph type="body" sz="quarter" idx="11"/>
          </p:nvPr>
        </p:nvSpPr>
        <p:spPr/>
        <p:txBody>
          <a:bodyPr/>
          <a:lstStyle/>
          <a:p>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2959"/>
            <a:ext cx="9144000" cy="3737581"/>
          </a:xfrm>
          <a:prstGeom prst="rect">
            <a:avLst/>
          </a:prstGeom>
        </p:spPr>
      </p:pic>
      <p:sp>
        <p:nvSpPr>
          <p:cNvPr id="6" name="TextBox 5"/>
          <p:cNvSpPr txBox="1"/>
          <p:nvPr/>
        </p:nvSpPr>
        <p:spPr>
          <a:xfrm>
            <a:off x="890734" y="160144"/>
            <a:ext cx="7171115" cy="646331"/>
          </a:xfrm>
          <a:prstGeom prst="rect">
            <a:avLst/>
          </a:prstGeom>
          <a:noFill/>
        </p:spPr>
        <p:txBody>
          <a:bodyPr wrap="square" rtlCol="0">
            <a:spAutoFit/>
          </a:bodyPr>
          <a:lstStyle/>
          <a:p>
            <a:r>
              <a:rPr lang="en-US" dirty="0">
                <a:hlinkClick r:id="rId3"/>
              </a:rPr>
              <a:t>Microsoft Assessment and Planning (</a:t>
            </a:r>
            <a:r>
              <a:rPr lang="en-US" b="1" dirty="0">
                <a:hlinkClick r:id="rId3"/>
              </a:rPr>
              <a:t>MAP</a:t>
            </a:r>
            <a:r>
              <a:rPr lang="en-US" dirty="0">
                <a:hlinkClick r:id="rId3"/>
              </a:rPr>
              <a:t>) Toolkit </a:t>
            </a:r>
            <a:endParaRPr lang="en-US" dirty="0"/>
          </a:p>
          <a:p>
            <a:endParaRPr lang="en-US" dirty="0" smtClean="0">
              <a:solidFill>
                <a:srgbClr val="000000"/>
              </a:solidFill>
            </a:endParaRPr>
          </a:p>
        </p:txBody>
      </p:sp>
    </p:spTree>
    <p:extLst>
      <p:ext uri="{BB962C8B-B14F-4D97-AF65-F5344CB8AC3E}">
        <p14:creationId xmlns:p14="http://schemas.microsoft.com/office/powerpoint/2010/main" val="251653757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rIns="45720" anchor="t"/>
          <a:lstStyle/>
          <a:p>
            <a:r>
              <a:rPr lang="en-US" dirty="0" smtClean="0"/>
              <a:t>SP_Blitz</a:t>
            </a:r>
            <a:endParaRPr lang="en-US" dirty="0"/>
          </a:p>
        </p:txBody>
      </p:sp>
      <p:sp>
        <p:nvSpPr>
          <p:cNvPr id="3" name="Text Placeholder 2"/>
          <p:cNvSpPr>
            <a:spLocks noGrp="1"/>
          </p:cNvSpPr>
          <p:nvPr>
            <p:ph type="body" sz="quarter" idx="10"/>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1670021"/>
              </p:ext>
            </p:extLst>
          </p:nvPr>
        </p:nvGraphicFramePr>
        <p:xfrm>
          <a:off x="-225553" y="443230"/>
          <a:ext cx="9369553" cy="6842760"/>
        </p:xfrm>
        <a:graphic>
          <a:graphicData uri="http://schemas.openxmlformats.org/drawingml/2006/table">
            <a:tbl>
              <a:tblPr firstRow="1" bandRow="1">
                <a:tableStyleId>{5C22544A-7EE6-4342-B048-85BDC9FD1C3A}</a:tableStyleId>
              </a:tblPr>
              <a:tblGrid>
                <a:gridCol w="457051"/>
                <a:gridCol w="533227"/>
                <a:gridCol w="380876"/>
                <a:gridCol w="1599680"/>
                <a:gridCol w="990278"/>
                <a:gridCol w="1980556"/>
                <a:gridCol w="3427885"/>
              </a:tblGrid>
              <a:tr h="45946">
                <a:tc>
                  <a:txBody>
                    <a:bodyPr/>
                    <a:lstStyle/>
                    <a:p>
                      <a:pPr algn="l" fontAlgn="b"/>
                      <a:r>
                        <a:rPr lang="en-US" sz="1100" b="1" i="0" u="sng" strike="noStrike" dirty="0">
                          <a:solidFill>
                            <a:srgbClr val="000000"/>
                          </a:solidFill>
                          <a:effectLst/>
                          <a:latin typeface="Calibri" panose="020F0502020204030204" pitchFamily="34" charset="0"/>
                        </a:rPr>
                        <a:t>Priority</a:t>
                      </a:r>
                    </a:p>
                  </a:txBody>
                  <a:tcPr marL="7620" marR="7620" marT="7620" marB="0" anchor="b"/>
                </a:tc>
                <a:tc gridSpan="2">
                  <a:txBody>
                    <a:bodyPr/>
                    <a:lstStyle/>
                    <a:p>
                      <a:pPr algn="l" fontAlgn="b"/>
                      <a:r>
                        <a:rPr lang="en-US" sz="1100" b="1" i="0" u="sng" strike="noStrike">
                          <a:solidFill>
                            <a:srgbClr val="000000"/>
                          </a:solidFill>
                          <a:effectLst/>
                          <a:latin typeface="Calibri" panose="020F0502020204030204" pitchFamily="34" charset="0"/>
                        </a:rPr>
                        <a:t>FindingsGroup</a:t>
                      </a:r>
                    </a:p>
                  </a:txBody>
                  <a:tcPr marL="7620" marR="7620" marT="7620" marB="0" anchor="b"/>
                </a:tc>
                <a:tc hMerge="1">
                  <a:txBody>
                    <a:bodyPr/>
                    <a:lstStyle/>
                    <a:p>
                      <a:endParaRPr lang="en-US"/>
                    </a:p>
                  </a:txBody>
                  <a:tcPr/>
                </a:tc>
                <a:tc>
                  <a:txBody>
                    <a:bodyPr/>
                    <a:lstStyle/>
                    <a:p>
                      <a:pPr algn="l" fontAlgn="b"/>
                      <a:r>
                        <a:rPr lang="en-US" sz="1100" b="1" i="0" u="sng" strike="noStrike">
                          <a:solidFill>
                            <a:srgbClr val="000000"/>
                          </a:solidFill>
                          <a:effectLst/>
                          <a:latin typeface="Calibri" panose="020F0502020204030204" pitchFamily="34" charset="0"/>
                        </a:rPr>
                        <a:t>Finding</a:t>
                      </a:r>
                    </a:p>
                  </a:txBody>
                  <a:tcPr marL="7620" marR="7620" marT="7620" marB="0" anchor="b"/>
                </a:tc>
                <a:tc>
                  <a:txBody>
                    <a:bodyPr/>
                    <a:lstStyle/>
                    <a:p>
                      <a:pPr algn="l" fontAlgn="b"/>
                      <a:r>
                        <a:rPr lang="en-US" sz="1100" b="1" i="0" u="sng" strike="noStrike">
                          <a:solidFill>
                            <a:srgbClr val="000000"/>
                          </a:solidFill>
                          <a:effectLst/>
                          <a:latin typeface="Calibri" panose="020F0502020204030204" pitchFamily="34" charset="0"/>
                        </a:rPr>
                        <a:t>DatabaseName</a:t>
                      </a:r>
                    </a:p>
                  </a:txBody>
                  <a:tcPr marL="7620" marR="7620" marT="7620" marB="0" anchor="b"/>
                </a:tc>
                <a:tc>
                  <a:txBody>
                    <a:bodyPr/>
                    <a:lstStyle/>
                    <a:p>
                      <a:pPr algn="l" fontAlgn="b"/>
                      <a:r>
                        <a:rPr lang="en-US" sz="1100" b="1" i="0" u="sng" strike="noStrike">
                          <a:solidFill>
                            <a:srgbClr val="000000"/>
                          </a:solidFill>
                          <a:effectLst/>
                          <a:latin typeface="Calibri" panose="020F0502020204030204" pitchFamily="34" charset="0"/>
                        </a:rPr>
                        <a:t>URL</a:t>
                      </a:r>
                    </a:p>
                  </a:txBody>
                  <a:tcPr marL="7620" marR="7620" marT="7620" marB="0" anchor="b"/>
                </a:tc>
                <a:tc>
                  <a:txBody>
                    <a:bodyPr/>
                    <a:lstStyle/>
                    <a:p>
                      <a:pPr algn="l" fontAlgn="b"/>
                      <a:r>
                        <a:rPr lang="en-US" sz="1100" b="1" i="0" u="sng" strike="noStrike">
                          <a:solidFill>
                            <a:srgbClr val="000000"/>
                          </a:solidFill>
                          <a:effectLst/>
                          <a:latin typeface="Calibri" panose="020F0502020204030204" pitchFamily="34" charset="0"/>
                        </a:rPr>
                        <a:t>Details</a:t>
                      </a:r>
                    </a:p>
                  </a:txBody>
                  <a:tcPr marL="7620" marR="7620" marT="7620" marB="0" anchor="b"/>
                </a:tc>
              </a:tr>
              <a:tr h="45946">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tc gridSpan="3">
                  <a:txBody>
                    <a:bodyPr/>
                    <a:lstStyle/>
                    <a:p>
                      <a:pPr algn="l" fontAlgn="b"/>
                      <a:r>
                        <a:rPr lang="en-US" sz="1100" b="0" i="0" u="none" strike="noStrike" dirty="0" smtClean="0">
                          <a:solidFill>
                            <a:srgbClr val="000000"/>
                          </a:solidFill>
                          <a:effectLst/>
                          <a:latin typeface="Calibri" panose="020F0502020204030204" pitchFamily="34" charset="0"/>
                        </a:rPr>
                        <a:t>Oct </a:t>
                      </a:r>
                      <a:r>
                        <a:rPr lang="en-US" sz="1100" b="0" i="0" u="none" strike="noStrike" dirty="0">
                          <a:solidFill>
                            <a:srgbClr val="000000"/>
                          </a:solidFill>
                          <a:effectLst/>
                          <a:latin typeface="Calibri" panose="020F0502020204030204" pitchFamily="34" charset="0"/>
                        </a:rPr>
                        <a:t>12 2013 </a:t>
                      </a:r>
                    </a:p>
                  </a:txBody>
                  <a:tcPr marL="7620" marR="7620" marT="7620" marB="0" anchor="b"/>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NULL</a:t>
                      </a: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265688">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dirty="0">
                          <a:solidFill>
                            <a:srgbClr val="000000"/>
                          </a:solidFill>
                          <a:effectLst/>
                          <a:latin typeface="Calibri" panose="020F0502020204030204" pitchFamily="34" charset="0"/>
                        </a:rPr>
                        <a:t>Backing Up to Same Drive Where Databases Reside</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NULL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http://BrentOzar.com/go/backup</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Drive G:\ houses both database files AND backups taken in the last two weeks. This represents a serious risk if that array fails.</a:t>
                      </a:r>
                    </a:p>
                  </a:txBody>
                  <a:tcPr marL="7620" marR="7620" marT="7620" marB="0" anchor="b"/>
                </a:tc>
              </a:tr>
              <a:tr h="89894">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Backups Not Performed Recently</a:t>
                      </a:r>
                    </a:p>
                  </a:txBody>
                  <a:tcPr marL="7620" marR="7620" marT="7620" marB="0" anchor="b"/>
                </a:tc>
                <a:tc hMerge="1">
                  <a:txBody>
                    <a:bodyPr/>
                    <a:lstStyle/>
                    <a:p>
                      <a:endParaRPr lang="en-US"/>
                    </a:p>
                  </a:txBody>
                  <a:tcPr/>
                </a:tc>
                <a:tc>
                  <a:txBody>
                    <a:bodyPr/>
                    <a:lstStyle/>
                    <a:p>
                      <a:pPr algn="l" fontAlgn="b"/>
                      <a:r>
                        <a:rPr lang="en-US" sz="1100" b="0" i="0" u="none" strike="noStrike" dirty="0" err="1" smtClean="0">
                          <a:solidFill>
                            <a:srgbClr val="000000"/>
                          </a:solidFill>
                          <a:effectLst/>
                          <a:latin typeface="Calibri" panose="020F0502020204030204" pitchFamily="34" charset="0"/>
                        </a:rPr>
                        <a:t>AcmeDB</a:t>
                      </a:r>
                      <a:r>
                        <a:rPr lang="en-US" sz="1100" b="0" i="0" u="none" strike="noStrike" dirty="0" smtClean="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http://BrentOzar.com/go/nobak</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Database </a:t>
                      </a:r>
                      <a:r>
                        <a:rPr lang="en-US" sz="1100" b="0" i="0" u="none" strike="noStrike" dirty="0" err="1">
                          <a:solidFill>
                            <a:srgbClr val="000000"/>
                          </a:solidFill>
                          <a:effectLst/>
                          <a:latin typeface="Calibri" panose="020F0502020204030204" pitchFamily="34" charset="0"/>
                        </a:rPr>
                        <a:t>AcmeDB</a:t>
                      </a:r>
                      <a:r>
                        <a:rPr lang="en-US" sz="1100" b="0" i="0" u="none" strike="noStrike" dirty="0">
                          <a:solidFill>
                            <a:srgbClr val="000000"/>
                          </a:solidFill>
                          <a:effectLst/>
                          <a:latin typeface="Calibri" panose="020F0502020204030204" pitchFamily="34" charset="0"/>
                        </a:rPr>
                        <a:t> never backed up.</a:t>
                      </a:r>
                    </a:p>
                  </a:txBody>
                  <a:tcPr marL="7620" marR="7620" marT="7620" marB="0" anchor="b"/>
                </a:tc>
              </a:tr>
              <a:tr h="133843">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Backups Not Performed Recently</a:t>
                      </a:r>
                    </a:p>
                  </a:txBody>
                  <a:tcPr marL="7620" marR="7620" marT="7620" marB="0" anchor="b"/>
                </a:tc>
                <a:tc hMerge="1">
                  <a:txBody>
                    <a:bodyPr/>
                    <a:lstStyle/>
                    <a:p>
                      <a:endParaRPr lang="en-US"/>
                    </a:p>
                  </a:txBody>
                  <a:tcPr/>
                </a:tc>
                <a:tc>
                  <a:txBody>
                    <a:bodyPr/>
                    <a:lstStyle/>
                    <a:p>
                      <a:pPr algn="l" fontAlgn="b"/>
                      <a:r>
                        <a:rPr lang="en-US" sz="1100" b="0" i="0" u="none" strike="noStrike" dirty="0" err="1" smtClean="0">
                          <a:solidFill>
                            <a:srgbClr val="000000"/>
                          </a:solidFill>
                          <a:effectLst/>
                          <a:latin typeface="Calibri" panose="020F0502020204030204" pitchFamily="34" charset="0"/>
                        </a:rPr>
                        <a:t>AcmeEmployees</a:t>
                      </a:r>
                      <a:r>
                        <a:rPr lang="en-US" sz="1100" b="0" i="0" u="none" strike="noStrike" dirty="0" smtClean="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http://BrentOzar.com/go/nobak</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Database </a:t>
                      </a:r>
                      <a:r>
                        <a:rPr lang="en-US" sz="1100" b="0" i="0" u="none" strike="noStrike" dirty="0" err="1">
                          <a:solidFill>
                            <a:srgbClr val="000000"/>
                          </a:solidFill>
                          <a:effectLst/>
                          <a:latin typeface="Calibri" panose="020F0502020204030204" pitchFamily="34" charset="0"/>
                        </a:rPr>
                        <a:t>AcmeEmployees</a:t>
                      </a:r>
                      <a:r>
                        <a:rPr lang="en-US" sz="1100" b="0" i="0" u="none" strike="noStrike" dirty="0">
                          <a:solidFill>
                            <a:srgbClr val="000000"/>
                          </a:solidFill>
                          <a:effectLst/>
                          <a:latin typeface="Calibri" panose="020F0502020204030204" pitchFamily="34" charset="0"/>
                        </a:rPr>
                        <a:t> never backed up.</a:t>
                      </a:r>
                    </a:p>
                  </a:txBody>
                  <a:tcPr marL="7620" marR="7620" marT="7620" marB="0" anchor="b"/>
                </a:tc>
              </a:tr>
              <a:tr h="89894">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Backups Not Performed Recently</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LIMS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http://BrentOzar.com/go/nobak</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Database LIMS never backed up.</a:t>
                      </a:r>
                    </a:p>
                  </a:txBody>
                  <a:tcPr marL="7620" marR="7620" marT="7620" marB="0" anchor="b"/>
                </a:tc>
              </a:tr>
              <a:tr h="89894">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Backups Not Performed Recently</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master</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http://BrentOzar.com/go/nobak</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Database master never backed up.</a:t>
                      </a:r>
                    </a:p>
                  </a:txBody>
                  <a:tcPr marL="7620" marR="7620" marT="7620" marB="0" anchor="b"/>
                </a:tc>
              </a:tr>
              <a:tr h="89894">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Backups Not Performed Recently</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model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http://BrentOzar.com/go/nobak</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Database model never backed up.</a:t>
                      </a:r>
                    </a:p>
                  </a:txBody>
                  <a:tcPr marL="7620" marR="7620" marT="7620" marB="0" anchor="b"/>
                </a:tc>
              </a:tr>
              <a:tr h="89894">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Backups Not Performed Recently</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msdb</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http://BrentOzar.com/go/nobak</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Database msdb never backed up.</a:t>
                      </a:r>
                    </a:p>
                  </a:txBody>
                  <a:tcPr marL="7620" marR="7620" marT="7620" marB="0" anchor="b"/>
                </a:tc>
              </a:tr>
              <a:tr h="221740">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dirty="0">
                          <a:solidFill>
                            <a:srgbClr val="000000"/>
                          </a:solidFill>
                          <a:effectLst/>
                          <a:latin typeface="Calibri" panose="020F0502020204030204" pitchFamily="34" charset="0"/>
                        </a:rPr>
                        <a:t>Full Recovery Mode w/o Log Backups</a:t>
                      </a:r>
                    </a:p>
                  </a:txBody>
                  <a:tcPr marL="7620" marR="7620" marT="7620" marB="0" anchor="b"/>
                </a:tc>
                <a:tc hMerge="1">
                  <a:txBody>
                    <a:bodyPr/>
                    <a:lstStyle/>
                    <a:p>
                      <a:endParaRPr lang="en-US"/>
                    </a:p>
                  </a:txBody>
                  <a:tcPr/>
                </a:tc>
                <a:tc>
                  <a:txBody>
                    <a:bodyPr/>
                    <a:lstStyle/>
                    <a:p>
                      <a:pPr algn="l" fontAlgn="b"/>
                      <a:r>
                        <a:rPr lang="en-US" sz="1100" b="0" i="0" u="none" strike="noStrike" dirty="0" err="1" smtClean="0">
                          <a:solidFill>
                            <a:srgbClr val="000000"/>
                          </a:solidFill>
                          <a:effectLst/>
                          <a:latin typeface="Calibri" panose="020F0502020204030204" pitchFamily="34" charset="0"/>
                        </a:rPr>
                        <a:t>AcmeDB</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http://BrentOzar.com/go/biglogs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Database </a:t>
                      </a:r>
                      <a:r>
                        <a:rPr lang="en-US" sz="1100" b="0" i="0" u="none" strike="noStrike" dirty="0" err="1">
                          <a:solidFill>
                            <a:srgbClr val="000000"/>
                          </a:solidFill>
                          <a:effectLst/>
                          <a:latin typeface="Calibri" panose="020F0502020204030204" pitchFamily="34" charset="0"/>
                        </a:rPr>
                        <a:t>AcmeDB</a:t>
                      </a:r>
                      <a:r>
                        <a:rPr lang="en-US" sz="1100" b="0" i="0" u="none" strike="noStrike" dirty="0">
                          <a:solidFill>
                            <a:srgbClr val="000000"/>
                          </a:solidFill>
                          <a:effectLst/>
                          <a:latin typeface="Calibri" panose="020F0502020204030204" pitchFamily="34" charset="0"/>
                        </a:rPr>
                        <a:t> is in FULL recovery mode but has not had a log backup in the last week.</a:t>
                      </a:r>
                    </a:p>
                  </a:txBody>
                  <a:tcPr marL="7620" marR="7620" marT="7620" marB="0" anchor="b"/>
                </a:tc>
              </a:tr>
              <a:tr h="265688">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Backup</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Full Recovery Mode w/o Log Backups</a:t>
                      </a:r>
                    </a:p>
                  </a:txBody>
                  <a:tcPr marL="7620" marR="7620" marT="7620" marB="0" anchor="b"/>
                </a:tc>
                <a:tc hMerge="1">
                  <a:txBody>
                    <a:bodyPr/>
                    <a:lstStyle/>
                    <a:p>
                      <a:endParaRPr lang="en-US"/>
                    </a:p>
                  </a:txBody>
                  <a:tcPr/>
                </a:tc>
                <a:tc>
                  <a:txBody>
                    <a:bodyPr/>
                    <a:lstStyle/>
                    <a:p>
                      <a:pPr algn="l" fontAlgn="b"/>
                      <a:r>
                        <a:rPr lang="en-US" sz="1100" b="0" i="0" u="none" strike="noStrike" dirty="0" err="1" smtClean="0">
                          <a:solidFill>
                            <a:srgbClr val="000000"/>
                          </a:solidFill>
                          <a:effectLst/>
                          <a:latin typeface="Calibri" panose="020F0502020204030204" pitchFamily="34" charset="0"/>
                        </a:rPr>
                        <a:t>AcmeEmployees</a:t>
                      </a:r>
                      <a:r>
                        <a:rPr lang="en-US" sz="1100" b="0" i="0" u="none" strike="noStrike" dirty="0" smtClean="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http://BrentOzar.com/go/biglogs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Database </a:t>
                      </a:r>
                      <a:r>
                        <a:rPr lang="en-US" sz="1100" b="0" i="0" u="none" strike="noStrike" dirty="0" err="1">
                          <a:solidFill>
                            <a:srgbClr val="000000"/>
                          </a:solidFill>
                          <a:effectLst/>
                          <a:latin typeface="Calibri" panose="020F0502020204030204" pitchFamily="34" charset="0"/>
                        </a:rPr>
                        <a:t>AcmeEmployees</a:t>
                      </a:r>
                      <a:r>
                        <a:rPr lang="en-US" sz="1100" b="0" i="0" u="none" strike="noStrike" dirty="0">
                          <a:solidFill>
                            <a:srgbClr val="000000"/>
                          </a:solidFill>
                          <a:effectLst/>
                          <a:latin typeface="Calibri" panose="020F0502020204030204" pitchFamily="34" charset="0"/>
                        </a:rPr>
                        <a:t> is in FULL recovery mode but has not had a log backup in the last week.</a:t>
                      </a:r>
                    </a:p>
                  </a:txBody>
                  <a:tcPr marL="7620" marR="7620" marT="7620" marB="0" anchor="b"/>
                </a:tc>
              </a:tr>
              <a:tr h="441481">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Performance</a:t>
                      </a:r>
                    </a:p>
                  </a:txBody>
                  <a:tcPr marL="7620" marR="7620" marT="7620" marB="0" anchor="b"/>
                </a:tc>
                <a:tc gridSpan="2">
                  <a:txBody>
                    <a:bodyPr/>
                    <a:lstStyle/>
                    <a:p>
                      <a:pPr algn="l" fontAlgn="b"/>
                      <a:r>
                        <a:rPr lang="en-US" sz="1100" b="0" i="0" u="none" strike="noStrike" dirty="0">
                          <a:solidFill>
                            <a:srgbClr val="000000"/>
                          </a:solidFill>
                          <a:effectLst/>
                          <a:latin typeface="Calibri" panose="020F0502020204030204" pitchFamily="34" charset="0"/>
                        </a:rPr>
                        <a:t>Memory Dangerously Low</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NULL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http://BrentOzar.com/go/max</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The server has 12277 megabytes of physical memory, but only 144 megabytes are available.  As the server runs out of memory, there is danger of swapping to disk, which will kill performance.</a:t>
                      </a:r>
                    </a:p>
                  </a:txBody>
                  <a:tcPr marL="7620" marR="7620" marT="7620" marB="0" anchor="b"/>
                </a:tc>
              </a:tr>
              <a:tr h="309636">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Security</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Sysadmins</a:t>
                      </a:r>
                    </a:p>
                  </a:txBody>
                  <a:tcPr marL="7620" marR="7620" marT="7620" marB="0" anchor="b"/>
                </a:tc>
                <a:tc hMerge="1">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NULL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http://BrentOzar.com/go/sa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Login [</a:t>
                      </a:r>
                      <a:r>
                        <a:rPr lang="en-US" sz="1100" b="0" i="0" u="none" strike="noStrike" dirty="0" err="1">
                          <a:solidFill>
                            <a:srgbClr val="000000"/>
                          </a:solidFill>
                          <a:effectLst/>
                          <a:latin typeface="Calibri" panose="020F0502020204030204" pitchFamily="34" charset="0"/>
                        </a:rPr>
                        <a:t>WileE</a:t>
                      </a:r>
                      <a:r>
                        <a:rPr lang="en-US" sz="1100" b="0" i="0" u="none" strike="noStrike" dirty="0">
                          <a:solidFill>
                            <a:srgbClr val="000000"/>
                          </a:solidFill>
                          <a:effectLst/>
                          <a:latin typeface="Calibri" panose="020F0502020204030204" pitchFamily="34" charset="0"/>
                        </a:rPr>
                        <a:t>] is a </a:t>
                      </a:r>
                      <a:r>
                        <a:rPr lang="en-US" sz="1100" b="0" i="0" u="none" strike="noStrike" dirty="0" err="1">
                          <a:solidFill>
                            <a:srgbClr val="000000"/>
                          </a:solidFill>
                          <a:effectLst/>
                          <a:latin typeface="Calibri" panose="020F0502020204030204" pitchFamily="34" charset="0"/>
                        </a:rPr>
                        <a:t>sysadmin</a:t>
                      </a:r>
                      <a:r>
                        <a:rPr lang="en-US" sz="1100" b="0" i="0" u="none" strike="noStrike" dirty="0">
                          <a:solidFill>
                            <a:srgbClr val="000000"/>
                          </a:solidFill>
                          <a:effectLst/>
                          <a:latin typeface="Calibri" panose="020F0502020204030204" pitchFamily="34" charset="0"/>
                        </a:rPr>
                        <a:t> - meaning they can do absolutely anything in SQL Server, including dropping databases or hiding their tracks.</a:t>
                      </a:r>
                    </a:p>
                  </a:txBody>
                  <a:tcPr marL="7620" marR="7620" marT="7620" marB="0" anchor="b"/>
                </a:tc>
              </a:tr>
              <a:tr h="353585">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Reliability</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System Database on C Drive</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master</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http://BrentOzar.com/go/cdrive</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The master database has a file on the C drive.  Putting system databases on the C drive runs the risk of crashing the server when it runs out of space.</a:t>
                      </a:r>
                    </a:p>
                  </a:txBody>
                  <a:tcPr marL="7620" marR="7620" marT="7620" marB="0" anchor="b"/>
                </a:tc>
              </a:tr>
              <a:tr h="353585">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Reliability</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System Database on C Drive</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model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http://BrentOzar.com/go/cdrive</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The model database has a file on the C drive.  Putting system databases on the C drive runs the risk of crashing the server when it runs out of space.</a:t>
                      </a:r>
                    </a:p>
                  </a:txBody>
                  <a:tcPr marL="7620" marR="7620" marT="7620" marB="0" anchor="b"/>
                </a:tc>
              </a:tr>
              <a:tr h="265688">
                <a:tc>
                  <a:txBody>
                    <a:bodyPr/>
                    <a:lstStyle/>
                    <a:p>
                      <a:pPr algn="r" fontAlgn="b"/>
                      <a:r>
                        <a:rPr lang="en-US" sz="1100" b="0" i="0" u="none" strike="noStrike">
                          <a:solidFill>
                            <a:srgbClr val="000000"/>
                          </a:solidFill>
                          <a:effectLst/>
                          <a:latin typeface="Calibri" panose="020F0502020204030204" pitchFamily="34" charset="0"/>
                        </a:rPr>
                        <a:t>50</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Reliability</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Agent Jobs Without Failure Emails</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NULL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http://BrentOzar.com/go/alerts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The job Aggregate Data SQLdmRepository has not been set up to notify an operator if it fails.</a:t>
                      </a:r>
                    </a:p>
                  </a:txBody>
                  <a:tcPr marL="7620" marR="7620" marT="7620" marB="0" anchor="b"/>
                </a:tc>
              </a:tr>
              <a:tr h="793068">
                <a:tc>
                  <a:txBody>
                    <a:bodyPr/>
                    <a:lstStyle/>
                    <a:p>
                      <a:pPr algn="r" fontAlgn="b"/>
                      <a:r>
                        <a:rPr lang="en-US" sz="1100" b="0" i="0" u="none" strike="noStrike" dirty="0">
                          <a:solidFill>
                            <a:srgbClr val="000000"/>
                          </a:solidFill>
                          <a:effectLst/>
                          <a:latin typeface="Calibri" panose="020F0502020204030204" pitchFamily="34" charset="0"/>
                        </a:rPr>
                        <a:t>50</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Reliability</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Last good DBCC CHECKDB over 2 weeks old</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EAMPROD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http://BrentOzar.com/go/checkdb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Database [</a:t>
                      </a:r>
                      <a:r>
                        <a:rPr lang="en-US" sz="1100" b="0" i="0" u="none" strike="noStrike" dirty="0" err="1">
                          <a:solidFill>
                            <a:srgbClr val="000000"/>
                          </a:solidFill>
                          <a:effectLst/>
                          <a:latin typeface="Calibri" panose="020F0502020204030204" pitchFamily="34" charset="0"/>
                        </a:rPr>
                        <a:t>AcmeDB</a:t>
                      </a:r>
                      <a:r>
                        <a:rPr lang="en-US" sz="1100" b="0" i="0" u="none" strike="noStrike" dirty="0">
                          <a:solidFill>
                            <a:srgbClr val="000000"/>
                          </a:solidFill>
                          <a:effectLst/>
                          <a:latin typeface="Calibri" panose="020F0502020204030204" pitchFamily="34" charset="0"/>
                        </a:rPr>
                        <a:t>] last had a successful DBCC CHECKDB run on 2010-12-01 20:00:05.523. This check should be run regularly to catch any database corruption as soon as possible. Note: you can restore a backup of a busy production database to a test server and run DBCC CHECKDB  against that to minimize impact. If you do that, you can ignore this warning.</a:t>
                      </a:r>
                    </a:p>
                  </a:txBody>
                  <a:tcPr marL="7620" marR="7620" marT="7620" marB="0" anchor="b"/>
                </a:tc>
              </a:tr>
              <a:tr h="353585">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Performance</a:t>
                      </a:r>
                    </a:p>
                  </a:txBody>
                  <a:tcPr marL="7620" marR="7620" marT="7620" marB="0" anchor="b"/>
                </a:tc>
                <a:tc gridSpan="2">
                  <a:txBody>
                    <a:bodyPr/>
                    <a:lstStyle/>
                    <a:p>
                      <a:pPr algn="l" fontAlgn="b"/>
                      <a:r>
                        <a:rPr lang="en-US" sz="1100" b="0" i="0" u="none" strike="noStrike">
                          <a:solidFill>
                            <a:srgbClr val="000000"/>
                          </a:solidFill>
                          <a:effectLst/>
                          <a:latin typeface="Calibri" panose="020F0502020204030204" pitchFamily="34" charset="0"/>
                        </a:rPr>
                        <a:t>Slow Storage Writes on Drive C</a:t>
                      </a:r>
                    </a:p>
                  </a:txBody>
                  <a:tcPr marL="7620" marR="7620" marT="7620" marB="0" anchor="b"/>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NULL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http://BrentOzar.com/go/slow</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Writes are averaging longer than 20ms for at least one database on this drive.  For specific database file speeds, run the query from the information link.</a:t>
                      </a:r>
                    </a:p>
                  </a:txBody>
                  <a:tcPr marL="7620" marR="7620" marT="7620" marB="0" anchor="b"/>
                </a:tc>
              </a:tr>
            </a:tbl>
          </a:graphicData>
        </a:graphic>
      </p:graphicFrame>
    </p:spTree>
    <p:extLst>
      <p:ext uri="{BB962C8B-B14F-4D97-AF65-F5344CB8AC3E}">
        <p14:creationId xmlns:p14="http://schemas.microsoft.com/office/powerpoint/2010/main" val="6647099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 </a:t>
            </a:r>
            <a:r>
              <a:rPr lang="en-US" dirty="0" err="1" smtClean="0"/>
              <a:t>Hallengren</a:t>
            </a:r>
            <a:endParaRPr lang="en-US" dirty="0"/>
          </a:p>
        </p:txBody>
      </p:sp>
      <p:sp>
        <p:nvSpPr>
          <p:cNvPr id="3" name="Text Placeholder 2"/>
          <p:cNvSpPr>
            <a:spLocks noGrp="1"/>
          </p:cNvSpPr>
          <p:nvPr>
            <p:ph type="body" sz="quarter" idx="10"/>
          </p:nvPr>
        </p:nvSpPr>
        <p:spPr/>
        <p:txBody>
          <a:bodyPr/>
          <a:lstStyle/>
          <a:p>
            <a:r>
              <a:rPr lang="en-US" sz="1400" dirty="0"/>
              <a:t>EXECUTE </a:t>
            </a:r>
            <a:r>
              <a:rPr lang="en-US" sz="1400" dirty="0" err="1"/>
              <a:t>dbo.IndexOptimize</a:t>
            </a:r>
            <a:r>
              <a:rPr lang="en-US" sz="1400" dirty="0"/>
              <a:t/>
            </a:r>
            <a:br>
              <a:rPr lang="en-US" sz="1400" dirty="0"/>
            </a:br>
            <a:r>
              <a:rPr lang="en-US" sz="1400" dirty="0"/>
              <a:t>@Databases = 'USER_DATABASES',</a:t>
            </a:r>
            <a:br>
              <a:rPr lang="en-US" sz="1400" dirty="0"/>
            </a:br>
            <a:r>
              <a:rPr lang="en-US" sz="1400" dirty="0"/>
              <a:t>@</a:t>
            </a:r>
            <a:r>
              <a:rPr lang="en-US" sz="1400" dirty="0" err="1"/>
              <a:t>FragmentationLow</a:t>
            </a:r>
            <a:r>
              <a:rPr lang="en-US" sz="1400" dirty="0"/>
              <a:t> = NULL,</a:t>
            </a:r>
            <a:br>
              <a:rPr lang="en-US" sz="1400" dirty="0"/>
            </a:br>
            <a:r>
              <a:rPr lang="en-US" sz="1400" dirty="0"/>
              <a:t>@</a:t>
            </a:r>
            <a:r>
              <a:rPr lang="en-US" sz="1400" dirty="0" err="1"/>
              <a:t>FragmentationMedium</a:t>
            </a:r>
            <a:r>
              <a:rPr lang="en-US" sz="1400" dirty="0"/>
              <a:t> = 'INDEX_REORGANIZE,INDEX_REBUILD_ONLINE,INDEX_REBUILD_OFFLINE',</a:t>
            </a:r>
            <a:br>
              <a:rPr lang="en-US" sz="1400" dirty="0"/>
            </a:br>
            <a:r>
              <a:rPr lang="en-US" sz="1400" dirty="0"/>
              <a:t>@</a:t>
            </a:r>
            <a:r>
              <a:rPr lang="en-US" sz="1400" dirty="0" err="1"/>
              <a:t>FragmentationHigh</a:t>
            </a:r>
            <a:r>
              <a:rPr lang="en-US" sz="1400" dirty="0"/>
              <a:t> = 'INDEX_REBUILD_ONLINE,INDEX_REBUILD_OFFLINE</a:t>
            </a:r>
            <a:r>
              <a:rPr lang="en-US" sz="1400" dirty="0" smtClean="0"/>
              <a:t>',</a:t>
            </a:r>
            <a:endParaRPr lang="en-US" sz="1400" b="1" dirty="0"/>
          </a:p>
          <a:p>
            <a:r>
              <a:rPr lang="en-US" sz="1400" dirty="0" smtClean="0"/>
              <a:t>@</a:t>
            </a:r>
            <a:r>
              <a:rPr lang="en-US" sz="1400" dirty="0" err="1" smtClean="0"/>
              <a:t>PageCountLevel</a:t>
            </a:r>
            <a:r>
              <a:rPr lang="en-US" sz="1400" dirty="0" smtClean="0"/>
              <a:t> = ‘1000’</a:t>
            </a:r>
            <a:r>
              <a:rPr lang="en-US" sz="1400" dirty="0"/>
              <a:t/>
            </a:r>
            <a:br>
              <a:rPr lang="en-US" sz="1400" dirty="0"/>
            </a:br>
            <a:r>
              <a:rPr lang="en-US" sz="1400" dirty="0"/>
              <a:t>@FragmentationLevel1 = 5,</a:t>
            </a:r>
            <a:br>
              <a:rPr lang="en-US" sz="1400" dirty="0"/>
            </a:br>
            <a:r>
              <a:rPr lang="en-US" sz="1400" dirty="0"/>
              <a:t>@FragmentationLevel2 = 30</a:t>
            </a:r>
          </a:p>
        </p:txBody>
      </p:sp>
      <p:sp>
        <p:nvSpPr>
          <p:cNvPr id="4" name="Text Placeholder 3"/>
          <p:cNvSpPr>
            <a:spLocks noGrp="1"/>
          </p:cNvSpPr>
          <p:nvPr>
            <p:ph type="body" sz="quarter" idx="11"/>
          </p:nvPr>
        </p:nvSpPr>
        <p:spPr/>
        <p:txBody>
          <a:bodyPr/>
          <a:lstStyle/>
          <a:p>
            <a:r>
              <a:rPr lang="en-US" sz="1400" dirty="0"/>
              <a:t>EXECUTE </a:t>
            </a:r>
            <a:r>
              <a:rPr lang="en-US" sz="1400" dirty="0" err="1"/>
              <a:t>dbo.DatabaseBackup</a:t>
            </a:r>
            <a:r>
              <a:rPr lang="en-US" sz="1400" dirty="0"/>
              <a:t/>
            </a:r>
            <a:br>
              <a:rPr lang="en-US" sz="1400" dirty="0"/>
            </a:br>
            <a:r>
              <a:rPr lang="en-US" sz="1400" dirty="0"/>
              <a:t>@Databases = 'USER_DATABASES',</a:t>
            </a:r>
            <a:br>
              <a:rPr lang="en-US" sz="1400" dirty="0"/>
            </a:br>
            <a:r>
              <a:rPr lang="en-US" sz="1400" dirty="0"/>
              <a:t>@Directory = 'C:\Backup',</a:t>
            </a:r>
            <a:br>
              <a:rPr lang="en-US" sz="1400" dirty="0"/>
            </a:br>
            <a:r>
              <a:rPr lang="en-US" sz="1400" dirty="0"/>
              <a:t>@</a:t>
            </a:r>
            <a:r>
              <a:rPr lang="en-US" sz="1400" dirty="0" err="1"/>
              <a:t>BackupType</a:t>
            </a:r>
            <a:r>
              <a:rPr lang="en-US" sz="1400" dirty="0"/>
              <a:t> = 'FULL',</a:t>
            </a:r>
            <a:br>
              <a:rPr lang="en-US" sz="1400" dirty="0"/>
            </a:br>
            <a:r>
              <a:rPr lang="en-US" sz="1400" dirty="0"/>
              <a:t>@Verify = 'Y',</a:t>
            </a:r>
            <a:br>
              <a:rPr lang="en-US" sz="1400" dirty="0"/>
            </a:br>
            <a:r>
              <a:rPr lang="en-US" sz="1400" dirty="0"/>
              <a:t>@Compress = 'Y',</a:t>
            </a:r>
            <a:br>
              <a:rPr lang="en-US" sz="1400" dirty="0"/>
            </a:br>
            <a:r>
              <a:rPr lang="en-US" sz="1400" dirty="0"/>
              <a:t>@</a:t>
            </a:r>
            <a:r>
              <a:rPr lang="en-US" sz="1400" dirty="0" err="1"/>
              <a:t>CheckSum</a:t>
            </a:r>
            <a:r>
              <a:rPr lang="en-US" sz="1400" dirty="0"/>
              <a:t> = 'Y</a:t>
            </a:r>
            <a:r>
              <a:rPr lang="en-US" sz="1400" dirty="0" smtClean="0"/>
              <a:t>',</a:t>
            </a:r>
          </a:p>
          <a:p>
            <a:r>
              <a:rPr lang="en-US" sz="1400" dirty="0"/>
              <a:t>@</a:t>
            </a:r>
            <a:r>
              <a:rPr lang="en-US" sz="1400" dirty="0" err="1"/>
              <a:t>LogToTable</a:t>
            </a:r>
            <a:r>
              <a:rPr lang="en-US" sz="1400" dirty="0"/>
              <a:t> = ‘Y’</a:t>
            </a:r>
          </a:p>
          <a:p>
            <a:r>
              <a:rPr lang="en-US" sz="1400" dirty="0" smtClean="0"/>
              <a:t>@</a:t>
            </a:r>
            <a:r>
              <a:rPr lang="en-US" sz="1400" dirty="0" err="1"/>
              <a:t>CleanupTime</a:t>
            </a:r>
            <a:r>
              <a:rPr lang="en-US" sz="1400" dirty="0"/>
              <a:t> = </a:t>
            </a:r>
            <a:r>
              <a:rPr lang="en-US" sz="1400" dirty="0" smtClean="0"/>
              <a:t>24</a:t>
            </a:r>
          </a:p>
        </p:txBody>
      </p:sp>
    </p:spTree>
    <p:extLst>
      <p:ext uri="{BB962C8B-B14F-4D97-AF65-F5344CB8AC3E}">
        <p14:creationId xmlns:p14="http://schemas.microsoft.com/office/powerpoint/2010/main" val="75985822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rIns="45720" anchor="t"/>
          <a:lstStyle/>
          <a:p>
            <a:r>
              <a:rPr lang="en-US" dirty="0" smtClean="0"/>
              <a:t>DMV Queries</a:t>
            </a:r>
            <a:endParaRPr lang="en-US" dirty="0"/>
          </a:p>
        </p:txBody>
      </p:sp>
      <p:sp>
        <p:nvSpPr>
          <p:cNvPr id="3" name="Text Placeholder 2"/>
          <p:cNvSpPr>
            <a:spLocks noGrp="1"/>
          </p:cNvSpPr>
          <p:nvPr>
            <p:ph type="body" sz="quarter" idx="10"/>
          </p:nvPr>
        </p:nvSpPr>
        <p:spPr>
          <a:xfrm>
            <a:off x="1219200" y="1047750"/>
            <a:ext cx="3124200" cy="3048000"/>
          </a:xfrm>
        </p:spPr>
        <p:txBody>
          <a:bodyPr/>
          <a:lstStyle/>
          <a:p>
            <a:r>
              <a:rPr lang="en-US" dirty="0" smtClean="0"/>
              <a:t>Michael J Swart</a:t>
            </a:r>
          </a:p>
          <a:p>
            <a:pPr marL="285750" indent="-285750">
              <a:buFont typeface="Arial" panose="020B0604020202020204" pitchFamily="34" charset="0"/>
              <a:buChar char="•"/>
            </a:pPr>
            <a:r>
              <a:rPr lang="en-US" sz="1400" dirty="0">
                <a:latin typeface="+mj-lt"/>
              </a:rPr>
              <a:t>Top 20 Executed </a:t>
            </a:r>
            <a:r>
              <a:rPr lang="en-US" sz="1400" dirty="0" smtClean="0">
                <a:latin typeface="+mj-lt"/>
              </a:rPr>
              <a:t>Queries</a:t>
            </a:r>
          </a:p>
          <a:p>
            <a:pPr marL="285750" indent="-285750">
              <a:buFont typeface="Arial" panose="020B0604020202020204" pitchFamily="34" charset="0"/>
              <a:buChar char="•"/>
            </a:pPr>
            <a:r>
              <a:rPr lang="en-US" sz="1400" dirty="0">
                <a:latin typeface="+mj-lt"/>
              </a:rPr>
              <a:t>SQL Server DMVs in Action: Better Queries with Dynamic Management </a:t>
            </a:r>
            <a:r>
              <a:rPr lang="en-US" sz="1400" dirty="0" smtClean="0">
                <a:latin typeface="+mj-lt"/>
              </a:rPr>
              <a:t>Views </a:t>
            </a:r>
          </a:p>
          <a:p>
            <a:r>
              <a:rPr lang="en-US" sz="1400" dirty="0" smtClean="0">
                <a:latin typeface="+mj-lt"/>
              </a:rPr>
              <a:t>By </a:t>
            </a:r>
            <a:r>
              <a:rPr lang="en-US" sz="1400" dirty="0">
                <a:solidFill>
                  <a:srgbClr val="002060"/>
                </a:solidFill>
                <a:latin typeface="+mj-lt"/>
                <a:hlinkClick r:id="rId3"/>
              </a:rPr>
              <a:t>Ian W. </a:t>
            </a:r>
            <a:r>
              <a:rPr lang="en-US" sz="1400" dirty="0" smtClean="0">
                <a:solidFill>
                  <a:srgbClr val="002060"/>
                </a:solidFill>
                <a:latin typeface="+mj-lt"/>
                <a:hlinkClick r:id="rId3"/>
              </a:rPr>
              <a:t>Stirk</a:t>
            </a:r>
            <a:endParaRPr lang="en-US" sz="1400" dirty="0" smtClean="0">
              <a:solidFill>
                <a:srgbClr val="002060"/>
              </a:solidFill>
              <a:latin typeface="+mj-lt"/>
            </a:endParaRPr>
          </a:p>
          <a:p>
            <a:pPr marL="285750" indent="-285750">
              <a:buFont typeface="Arial" panose="020B0604020202020204" pitchFamily="34" charset="0"/>
              <a:buChar char="•"/>
            </a:pPr>
            <a:r>
              <a:rPr lang="en-US" sz="1400" dirty="0">
                <a:latin typeface="+mj-lt"/>
              </a:rPr>
              <a:t>Performance Tuning with SQL Server Dynamic Management Views </a:t>
            </a:r>
            <a:endParaRPr lang="en-US" sz="1400" dirty="0" smtClean="0">
              <a:latin typeface="+mj-lt"/>
            </a:endParaRPr>
          </a:p>
          <a:p>
            <a:r>
              <a:rPr lang="en-US" sz="1400" dirty="0" smtClean="0">
                <a:latin typeface="+mj-lt"/>
              </a:rPr>
              <a:t>by </a:t>
            </a:r>
            <a:r>
              <a:rPr lang="en-US" sz="1400" dirty="0">
                <a:solidFill>
                  <a:srgbClr val="002060"/>
                </a:solidFill>
                <a:latin typeface="+mj-lt"/>
              </a:rPr>
              <a:t>Tim Ford and Louis Davidson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225" y="1276350"/>
            <a:ext cx="3560583" cy="2667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400" y="1581150"/>
            <a:ext cx="1314450" cy="1638007"/>
          </a:xfrm>
          <a:prstGeom prst="rect">
            <a:avLst/>
          </a:prstGeom>
        </p:spPr>
      </p:pic>
    </p:spTree>
    <p:extLst>
      <p:ext uri="{BB962C8B-B14F-4D97-AF65-F5344CB8AC3E}">
        <p14:creationId xmlns:p14="http://schemas.microsoft.com/office/powerpoint/2010/main" val="349633136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304800" y="590550"/>
            <a:ext cx="8534400" cy="3652170"/>
          </a:xfrm>
        </p:spPr>
        <p:txBody>
          <a:bodyPr/>
          <a:lstStyle/>
          <a:p>
            <a:r>
              <a:rPr lang="it-IT" sz="1400" dirty="0" smtClean="0">
                <a:solidFill>
                  <a:schemeClr val="tx1"/>
                </a:solidFill>
              </a:rPr>
              <a:t>SQL 2014: Built in</a:t>
            </a:r>
          </a:p>
          <a:p>
            <a:r>
              <a:rPr lang="it-IT" sz="1400" dirty="0" smtClean="0">
                <a:solidFill>
                  <a:schemeClr val="tx1"/>
                </a:solidFill>
              </a:rPr>
              <a:t>SQL </a:t>
            </a:r>
            <a:r>
              <a:rPr lang="it-IT" sz="1400" dirty="0">
                <a:solidFill>
                  <a:schemeClr val="tx1"/>
                </a:solidFill>
              </a:rPr>
              <a:t>2012:    </a:t>
            </a:r>
            <a:r>
              <a:rPr lang="it-IT" sz="1400" dirty="0">
                <a:solidFill>
                  <a:schemeClr val="tx1"/>
                </a:solidFill>
                <a:hlinkClick r:id="rId2"/>
              </a:rPr>
              <a:t>http://</a:t>
            </a:r>
            <a:r>
              <a:rPr lang="it-IT" sz="1400" dirty="0" smtClean="0">
                <a:solidFill>
                  <a:schemeClr val="tx1"/>
                </a:solidFill>
                <a:hlinkClick r:id="rId2"/>
              </a:rPr>
              <a:t>www.microsoft.com/en-us/download/details.aspx?id=29063</a:t>
            </a:r>
            <a:endParaRPr lang="it-IT" sz="1400" dirty="0">
              <a:solidFill>
                <a:schemeClr val="tx1"/>
              </a:solidFill>
            </a:endParaRPr>
          </a:p>
          <a:p>
            <a:r>
              <a:rPr lang="it-IT" sz="1400" dirty="0">
                <a:solidFill>
                  <a:schemeClr val="tx1"/>
                </a:solidFill>
                <a:hlinkClick r:id="rId3"/>
              </a:rPr>
              <a:t>http://www.mssqltips.com/sqlservertip/2670/install-sql-server-2012-performance-dashboard-reports</a:t>
            </a:r>
            <a:r>
              <a:rPr lang="it-IT" sz="1400" dirty="0" smtClean="0">
                <a:solidFill>
                  <a:schemeClr val="tx1"/>
                </a:solidFill>
                <a:hlinkClick r:id="rId3"/>
              </a:rPr>
              <a:t>/</a:t>
            </a:r>
            <a:endParaRPr lang="it-IT" sz="1400" dirty="0">
              <a:solidFill>
                <a:schemeClr val="tx1"/>
              </a:solidFill>
            </a:endParaRPr>
          </a:p>
          <a:p>
            <a:r>
              <a:rPr lang="it-IT" sz="1400" dirty="0">
                <a:solidFill>
                  <a:schemeClr val="tx1"/>
                </a:solidFill>
              </a:rPr>
              <a:t>SQL 2008:  </a:t>
            </a:r>
            <a:r>
              <a:rPr lang="it-IT" sz="1400" dirty="0">
                <a:solidFill>
                  <a:schemeClr val="tx1"/>
                </a:solidFill>
                <a:hlinkClick r:id="rId4"/>
              </a:rPr>
              <a:t>http://</a:t>
            </a:r>
            <a:r>
              <a:rPr lang="it-IT" sz="1400" dirty="0" smtClean="0">
                <a:solidFill>
                  <a:schemeClr val="tx1"/>
                </a:solidFill>
                <a:hlinkClick r:id="rId4"/>
              </a:rPr>
              <a:t>blogs.technet.com/b/rob/archive/2010/09/28/hosting-the-performance-dashboard-reports-in-ssrs.aspx</a:t>
            </a:r>
            <a:endParaRPr lang="it-IT" sz="1400" dirty="0" smtClean="0">
              <a:solidFill>
                <a:schemeClr val="tx1"/>
              </a:solidFill>
            </a:endParaRPr>
          </a:p>
          <a:p>
            <a:r>
              <a:rPr lang="it-IT" sz="1400" dirty="0" smtClean="0">
                <a:solidFill>
                  <a:schemeClr val="tx1"/>
                </a:solidFill>
              </a:rPr>
              <a:t>SQL </a:t>
            </a:r>
            <a:r>
              <a:rPr lang="it-IT" sz="1400" dirty="0">
                <a:solidFill>
                  <a:schemeClr val="tx1"/>
                </a:solidFill>
              </a:rPr>
              <a:t>2005:  </a:t>
            </a:r>
            <a:r>
              <a:rPr lang="it-IT" sz="1400" dirty="0">
                <a:solidFill>
                  <a:schemeClr val="tx1"/>
                </a:solidFill>
                <a:hlinkClick r:id="rId5"/>
              </a:rPr>
              <a:t>http://</a:t>
            </a:r>
            <a:r>
              <a:rPr lang="it-IT" sz="1400" dirty="0" smtClean="0">
                <a:solidFill>
                  <a:schemeClr val="tx1"/>
                </a:solidFill>
                <a:hlinkClick r:id="rId5"/>
              </a:rPr>
              <a:t>www.microsoft.com/en-us/download/details.aspx?DisplayLang=en&amp;id=22602</a:t>
            </a:r>
            <a:endParaRPr lang="it-IT" sz="1400" dirty="0" smtClean="0">
              <a:solidFill>
                <a:schemeClr val="tx1"/>
              </a:solidFill>
            </a:endParaRPr>
          </a:p>
          <a:p>
            <a:r>
              <a:rPr lang="en-US" sz="1400" dirty="0"/>
              <a:t>Hosting the Performance Dashboard Reports in </a:t>
            </a:r>
            <a:r>
              <a:rPr lang="en-US" sz="1400" dirty="0" smtClean="0"/>
              <a:t>SSRS </a:t>
            </a:r>
            <a:r>
              <a:rPr lang="it-IT" sz="1400" dirty="0" smtClean="0">
                <a:solidFill>
                  <a:schemeClr val="tx1"/>
                </a:solidFill>
                <a:hlinkClick r:id="rId4"/>
              </a:rPr>
              <a:t>http</a:t>
            </a:r>
            <a:r>
              <a:rPr lang="it-IT" sz="1400" dirty="0">
                <a:solidFill>
                  <a:schemeClr val="tx1"/>
                </a:solidFill>
                <a:hlinkClick r:id="rId4"/>
              </a:rPr>
              <a:t>://</a:t>
            </a:r>
            <a:r>
              <a:rPr lang="it-IT" sz="1400" dirty="0" smtClean="0">
                <a:solidFill>
                  <a:schemeClr val="tx1"/>
                </a:solidFill>
                <a:hlinkClick r:id="rId4"/>
              </a:rPr>
              <a:t>blogs.technet.com/b/rob/archive/2010/09/28/hosting-the-performance-dashboard-reports-in-ssrs.aspx</a:t>
            </a:r>
            <a:endParaRPr lang="it-IT" sz="1400" dirty="0" smtClean="0">
              <a:solidFill>
                <a:schemeClr val="tx1"/>
              </a:solidFill>
            </a:endParaRPr>
          </a:p>
          <a:p>
            <a:r>
              <a:rPr lang="it-IT" sz="1400" dirty="0" smtClean="0">
                <a:solidFill>
                  <a:schemeClr val="tx1"/>
                </a:solidFill>
              </a:rPr>
              <a:t>Sp_Blitz:  </a:t>
            </a:r>
            <a:r>
              <a:rPr lang="it-IT" sz="1400" dirty="0">
                <a:solidFill>
                  <a:schemeClr val="tx1"/>
                </a:solidFill>
                <a:hlinkClick r:id="rId6"/>
              </a:rPr>
              <a:t>http://www.brentozar.com/blitz/documentation</a:t>
            </a:r>
            <a:r>
              <a:rPr lang="it-IT" sz="1400" dirty="0" smtClean="0">
                <a:solidFill>
                  <a:schemeClr val="tx1"/>
                </a:solidFill>
                <a:hlinkClick r:id="rId6"/>
              </a:rPr>
              <a:t>/</a:t>
            </a:r>
            <a:endParaRPr lang="it-IT" sz="1400" dirty="0" smtClean="0">
              <a:solidFill>
                <a:schemeClr val="tx1"/>
              </a:solidFill>
            </a:endParaRPr>
          </a:p>
          <a:p>
            <a:r>
              <a:rPr lang="en-US" sz="1400" dirty="0">
                <a:solidFill>
                  <a:schemeClr val="tx1"/>
                </a:solidFill>
              </a:rPr>
              <a:t>Perfmon Counters Poster: </a:t>
            </a:r>
            <a:r>
              <a:rPr lang="en-US" sz="1400" dirty="0">
                <a:solidFill>
                  <a:srgbClr val="0070C0"/>
                </a:solidFill>
                <a:hlinkClick r:id="rId7"/>
              </a:rPr>
              <a:t>http://www.quest.com/backstage/images/promotions/SQLServer-Perfmonance-Poster.pdf</a:t>
            </a:r>
            <a:endParaRPr lang="en-US" sz="1400" dirty="0">
              <a:solidFill>
                <a:srgbClr val="0070C0"/>
              </a:solidFill>
            </a:endParaRPr>
          </a:p>
          <a:p>
            <a:r>
              <a:rPr lang="it-IT" sz="1400" dirty="0">
                <a:solidFill>
                  <a:schemeClr val="tx1"/>
                </a:solidFill>
              </a:rPr>
              <a:t>Top 20: </a:t>
            </a:r>
            <a:r>
              <a:rPr lang="it-IT" sz="1400" dirty="0">
                <a:solidFill>
                  <a:schemeClr val="tx1"/>
                </a:solidFill>
                <a:hlinkClick r:id="rId8"/>
              </a:rPr>
              <a:t>http://michaeljswart.com/2013/09/my-queries-for-top-20-resource-hogs</a:t>
            </a:r>
            <a:r>
              <a:rPr lang="it-IT" sz="1400" dirty="0" smtClean="0">
                <a:solidFill>
                  <a:schemeClr val="tx1"/>
                </a:solidFill>
                <a:hlinkClick r:id="rId8"/>
              </a:rPr>
              <a:t>/</a:t>
            </a:r>
            <a:endParaRPr lang="it-IT" sz="1400" dirty="0" smtClean="0">
              <a:solidFill>
                <a:schemeClr val="tx1"/>
              </a:solidFill>
            </a:endParaRPr>
          </a:p>
          <a:p>
            <a:r>
              <a:rPr lang="it-IT" sz="1400" dirty="0" smtClean="0">
                <a:solidFill>
                  <a:schemeClr val="tx1"/>
                </a:solidFill>
              </a:rPr>
              <a:t>DMV e-book  </a:t>
            </a:r>
            <a:r>
              <a:rPr lang="it-IT" sz="1400" dirty="0">
                <a:solidFill>
                  <a:schemeClr val="tx1"/>
                </a:solidFill>
                <a:hlinkClick r:id="rId9"/>
              </a:rPr>
              <a:t>http://</a:t>
            </a:r>
            <a:r>
              <a:rPr lang="it-IT" sz="1400" dirty="0" smtClean="0">
                <a:solidFill>
                  <a:schemeClr val="tx1"/>
                </a:solidFill>
                <a:hlinkClick r:id="rId9"/>
              </a:rPr>
              <a:t>www.manning.com/stirk/DMViACH01FREE.pdf</a:t>
            </a:r>
            <a:endParaRPr lang="it-IT" sz="1400" dirty="0" smtClean="0">
              <a:solidFill>
                <a:schemeClr val="tx1"/>
              </a:solidFill>
            </a:endParaRPr>
          </a:p>
          <a:p>
            <a:r>
              <a:rPr lang="it-IT" sz="1400" dirty="0">
                <a:solidFill>
                  <a:schemeClr val="tx1"/>
                </a:solidFill>
              </a:rPr>
              <a:t>DMV e-book  </a:t>
            </a:r>
            <a:r>
              <a:rPr lang="it-IT" sz="1400" dirty="0">
                <a:solidFill>
                  <a:schemeClr val="tx1"/>
                </a:solidFill>
                <a:hlinkClick r:id="rId10"/>
              </a:rPr>
              <a:t>http://download.red-gate.com/ebooks/SQL/eBook_Performance_Tuning_Davidson_Ford.pdf</a:t>
            </a:r>
            <a:endParaRPr lang="it-IT" sz="1400" dirty="0">
              <a:solidFill>
                <a:schemeClr val="tx1"/>
              </a:solidFill>
            </a:endParaRPr>
          </a:p>
          <a:p>
            <a:endParaRPr lang="it-IT" sz="1400" dirty="0" smtClean="0">
              <a:solidFill>
                <a:schemeClr val="tx1"/>
              </a:solidFill>
            </a:endParaRPr>
          </a:p>
          <a:p>
            <a:endParaRPr lang="it-IT" sz="1400" dirty="0" smtClean="0">
              <a:solidFill>
                <a:schemeClr val="tx1"/>
              </a:solidFill>
            </a:endParaRPr>
          </a:p>
          <a:p>
            <a:pPr marL="0" indent="0">
              <a:buNone/>
            </a:pPr>
            <a:endParaRPr lang="it-IT" sz="1400" dirty="0">
              <a:solidFill>
                <a:schemeClr val="tx1"/>
              </a:solidFill>
            </a:endParaRPr>
          </a:p>
        </p:txBody>
      </p:sp>
    </p:spTree>
    <p:extLst>
      <p:ext uri="{BB962C8B-B14F-4D97-AF65-F5344CB8AC3E}">
        <p14:creationId xmlns:p14="http://schemas.microsoft.com/office/powerpoint/2010/main" val="3297067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657350"/>
            <a:ext cx="2819399" cy="679782"/>
          </a:xfrm>
          <a:prstGeom prst="rect">
            <a:avLst/>
          </a:prstGeom>
        </p:spPr>
      </p:pic>
      <p:pic>
        <p:nvPicPr>
          <p:cNvPr id="4" name="Picture 2" descr="Microsof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33550"/>
            <a:ext cx="2580074" cy="5461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29633"/>
            <a:ext cx="9144000" cy="1534583"/>
          </a:xfrm>
          <a:prstGeom prst="rect">
            <a:avLst/>
          </a:prstGeom>
          <a:solidFill>
            <a:srgbClr val="0C6CB6"/>
          </a:solidFill>
          <a:ln>
            <a:solidFill>
              <a:srgbClr val="0C6C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latin typeface="Segoe UI" panose="020B0502040204020203" pitchFamily="34" charset="0"/>
                <a:ea typeface="Segoe UI" panose="020B0502040204020203" pitchFamily="34" charset="0"/>
                <a:cs typeface="Segoe UI" panose="020B0502040204020203" pitchFamily="34" charset="0"/>
              </a:rPr>
              <a:t>SQL Saturday</a:t>
            </a:r>
            <a:endParaRPr lang="en-US" sz="8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6324600" y="4665345"/>
            <a:ext cx="3048000" cy="522605"/>
          </a:xfrm>
        </p:spPr>
        <p:txBody>
          <a:bodyPr>
            <a:normAutofit fontScale="70000" lnSpcReduction="20000"/>
          </a:bodyPr>
          <a:lstStyle/>
          <a:p>
            <a:r>
              <a:rPr lang="en-US" sz="48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endParaRPr lang="en-US" sz="48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333" y="4665345"/>
            <a:ext cx="2865120" cy="36576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3600752"/>
            <a:ext cx="2594177" cy="65502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000" y="2571750"/>
            <a:ext cx="2440574" cy="637261"/>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43600" y="3445816"/>
            <a:ext cx="1233525" cy="964891"/>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11594" y="2571750"/>
            <a:ext cx="2760805" cy="580531"/>
          </a:xfrm>
          <a:prstGeom prst="rect">
            <a:avLst/>
          </a:prstGeom>
        </p:spPr>
      </p:pic>
    </p:spTree>
    <p:extLst>
      <p:ext uri="{BB962C8B-B14F-4D97-AF65-F5344CB8AC3E}">
        <p14:creationId xmlns:p14="http://schemas.microsoft.com/office/powerpoint/2010/main" val="3331697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0" y="1200150"/>
            <a:ext cx="3048000" cy="1323439"/>
          </a:xfrm>
          <a:prstGeom prst="rect">
            <a:avLst/>
          </a:prstGeom>
          <a:noFill/>
        </p:spPr>
        <p:txBody>
          <a:bodyPr wrap="square" rtlCol="0">
            <a:spAutoFit/>
          </a:bodyPr>
          <a:lstStyle/>
          <a:p>
            <a:r>
              <a:rPr lang="en-US" sz="3200" dirty="0"/>
              <a:t>Dennis Graham</a:t>
            </a:r>
          </a:p>
          <a:p>
            <a:r>
              <a:rPr lang="en-US" sz="1600" dirty="0" smtClean="0">
                <a:hlinkClick r:id="rId2"/>
              </a:rPr>
              <a:t>dennis.e.graham@hotmail.com</a:t>
            </a:r>
            <a:endParaRPr lang="en-US" sz="1600" dirty="0"/>
          </a:p>
          <a:p>
            <a:endParaRPr lang="en-US" sz="3200" b="1" dirty="0" smtClean="0">
              <a:solidFill>
                <a:srgbClr val="0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372" y="742950"/>
            <a:ext cx="2035405" cy="167287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2064" y="2724150"/>
            <a:ext cx="2220451" cy="1524000"/>
          </a:xfrm>
          <a:prstGeom prst="rect">
            <a:avLst/>
          </a:prstGeom>
        </p:spPr>
      </p:pic>
    </p:spTree>
    <p:extLst>
      <p:ext uri="{BB962C8B-B14F-4D97-AF65-F5344CB8AC3E}">
        <p14:creationId xmlns:p14="http://schemas.microsoft.com/office/powerpoint/2010/main" val="2580176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304800" y="590550"/>
            <a:ext cx="8534400" cy="3652170"/>
          </a:xfrm>
        </p:spPr>
        <p:txBody>
          <a:bodyPr/>
          <a:lstStyle/>
          <a:p>
            <a:r>
              <a:rPr lang="it-IT" sz="1400" dirty="0" smtClean="0">
                <a:solidFill>
                  <a:schemeClr val="tx1"/>
                </a:solidFill>
              </a:rPr>
              <a:t>SQL 2014: Built in</a:t>
            </a:r>
          </a:p>
          <a:p>
            <a:r>
              <a:rPr lang="it-IT" sz="1400" dirty="0" smtClean="0">
                <a:solidFill>
                  <a:schemeClr val="tx1"/>
                </a:solidFill>
              </a:rPr>
              <a:t>SQL </a:t>
            </a:r>
            <a:r>
              <a:rPr lang="it-IT" sz="1400" dirty="0">
                <a:solidFill>
                  <a:schemeClr val="tx1"/>
                </a:solidFill>
              </a:rPr>
              <a:t>2012:    </a:t>
            </a:r>
            <a:r>
              <a:rPr lang="it-IT" sz="1400" dirty="0">
                <a:solidFill>
                  <a:schemeClr val="tx1"/>
                </a:solidFill>
                <a:hlinkClick r:id="rId2"/>
              </a:rPr>
              <a:t>http://</a:t>
            </a:r>
            <a:r>
              <a:rPr lang="it-IT" sz="1400" dirty="0" smtClean="0">
                <a:solidFill>
                  <a:schemeClr val="tx1"/>
                </a:solidFill>
                <a:hlinkClick r:id="rId2"/>
              </a:rPr>
              <a:t>www.microsoft.com/en-us/download/details.aspx?id=29063</a:t>
            </a:r>
            <a:endParaRPr lang="it-IT" sz="1400" dirty="0">
              <a:solidFill>
                <a:schemeClr val="tx1"/>
              </a:solidFill>
            </a:endParaRPr>
          </a:p>
          <a:p>
            <a:r>
              <a:rPr lang="it-IT" sz="1400" dirty="0">
                <a:solidFill>
                  <a:schemeClr val="tx1"/>
                </a:solidFill>
                <a:hlinkClick r:id="rId3"/>
              </a:rPr>
              <a:t>http://www.mssqltips.com/sqlservertip/2670/install-sql-server-2012-performance-dashboard-reports</a:t>
            </a:r>
            <a:r>
              <a:rPr lang="it-IT" sz="1400" dirty="0" smtClean="0">
                <a:solidFill>
                  <a:schemeClr val="tx1"/>
                </a:solidFill>
                <a:hlinkClick r:id="rId3"/>
              </a:rPr>
              <a:t>/</a:t>
            </a:r>
            <a:endParaRPr lang="it-IT" sz="1400" dirty="0">
              <a:solidFill>
                <a:schemeClr val="tx1"/>
              </a:solidFill>
            </a:endParaRPr>
          </a:p>
          <a:p>
            <a:r>
              <a:rPr lang="it-IT" sz="1400" dirty="0">
                <a:solidFill>
                  <a:schemeClr val="tx1"/>
                </a:solidFill>
              </a:rPr>
              <a:t>SQL 2008:  </a:t>
            </a:r>
            <a:r>
              <a:rPr lang="it-IT" sz="1400" dirty="0">
                <a:solidFill>
                  <a:schemeClr val="tx1"/>
                </a:solidFill>
                <a:hlinkClick r:id="rId4"/>
              </a:rPr>
              <a:t>http://</a:t>
            </a:r>
            <a:r>
              <a:rPr lang="it-IT" sz="1400" dirty="0" smtClean="0">
                <a:solidFill>
                  <a:schemeClr val="tx1"/>
                </a:solidFill>
                <a:hlinkClick r:id="rId4"/>
              </a:rPr>
              <a:t>blogs.technet.com/b/rob/archive/2010/09/28/hosting-the-performance-dashboard-reports-in-ssrs.aspx</a:t>
            </a:r>
            <a:endParaRPr lang="it-IT" sz="1400" dirty="0" smtClean="0">
              <a:solidFill>
                <a:schemeClr val="tx1"/>
              </a:solidFill>
            </a:endParaRPr>
          </a:p>
          <a:p>
            <a:r>
              <a:rPr lang="it-IT" sz="1400" dirty="0" smtClean="0">
                <a:solidFill>
                  <a:schemeClr val="tx1"/>
                </a:solidFill>
              </a:rPr>
              <a:t>SQL </a:t>
            </a:r>
            <a:r>
              <a:rPr lang="it-IT" sz="1400" dirty="0">
                <a:solidFill>
                  <a:schemeClr val="tx1"/>
                </a:solidFill>
              </a:rPr>
              <a:t>2005:  </a:t>
            </a:r>
            <a:r>
              <a:rPr lang="it-IT" sz="1400" dirty="0">
                <a:solidFill>
                  <a:schemeClr val="tx1"/>
                </a:solidFill>
                <a:hlinkClick r:id="rId5"/>
              </a:rPr>
              <a:t>http://</a:t>
            </a:r>
            <a:r>
              <a:rPr lang="it-IT" sz="1400" dirty="0" smtClean="0">
                <a:solidFill>
                  <a:schemeClr val="tx1"/>
                </a:solidFill>
                <a:hlinkClick r:id="rId5"/>
              </a:rPr>
              <a:t>www.microsoft.com/en-us/download/details.aspx?DisplayLang=en&amp;id=22602</a:t>
            </a:r>
            <a:endParaRPr lang="it-IT" sz="1400" dirty="0" smtClean="0">
              <a:solidFill>
                <a:schemeClr val="tx1"/>
              </a:solidFill>
            </a:endParaRPr>
          </a:p>
          <a:p>
            <a:r>
              <a:rPr lang="en-US" sz="1400" dirty="0"/>
              <a:t>Hosting the Performance Dashboard Reports in </a:t>
            </a:r>
            <a:r>
              <a:rPr lang="en-US" sz="1400" dirty="0" smtClean="0"/>
              <a:t>SSRS </a:t>
            </a:r>
            <a:r>
              <a:rPr lang="it-IT" sz="1400" dirty="0" smtClean="0">
                <a:solidFill>
                  <a:schemeClr val="tx1"/>
                </a:solidFill>
                <a:hlinkClick r:id="rId4"/>
              </a:rPr>
              <a:t>http</a:t>
            </a:r>
            <a:r>
              <a:rPr lang="it-IT" sz="1400" dirty="0">
                <a:solidFill>
                  <a:schemeClr val="tx1"/>
                </a:solidFill>
                <a:hlinkClick r:id="rId4"/>
              </a:rPr>
              <a:t>://</a:t>
            </a:r>
            <a:r>
              <a:rPr lang="it-IT" sz="1400" dirty="0" smtClean="0">
                <a:solidFill>
                  <a:schemeClr val="tx1"/>
                </a:solidFill>
                <a:hlinkClick r:id="rId4"/>
              </a:rPr>
              <a:t>blogs.technet.com/b/rob/archive/2010/09/28/hosting-the-performance-dashboard-reports-in-ssrs.aspx</a:t>
            </a:r>
            <a:endParaRPr lang="it-IT" sz="1400" dirty="0" smtClean="0">
              <a:solidFill>
                <a:schemeClr val="tx1"/>
              </a:solidFill>
            </a:endParaRPr>
          </a:p>
          <a:p>
            <a:r>
              <a:rPr lang="it-IT" sz="1400" dirty="0" smtClean="0">
                <a:solidFill>
                  <a:schemeClr val="tx1"/>
                </a:solidFill>
              </a:rPr>
              <a:t>Sp_Blitz:  </a:t>
            </a:r>
            <a:r>
              <a:rPr lang="it-IT" sz="1400" dirty="0">
                <a:solidFill>
                  <a:schemeClr val="tx1"/>
                </a:solidFill>
                <a:hlinkClick r:id="rId6"/>
              </a:rPr>
              <a:t>http://www.brentozar.com/blitz/documentation</a:t>
            </a:r>
            <a:r>
              <a:rPr lang="it-IT" sz="1400" dirty="0" smtClean="0">
                <a:solidFill>
                  <a:schemeClr val="tx1"/>
                </a:solidFill>
                <a:hlinkClick r:id="rId6"/>
              </a:rPr>
              <a:t>/</a:t>
            </a:r>
            <a:endParaRPr lang="it-IT" sz="1400" dirty="0" smtClean="0">
              <a:solidFill>
                <a:schemeClr val="tx1"/>
              </a:solidFill>
            </a:endParaRPr>
          </a:p>
          <a:p>
            <a:r>
              <a:rPr lang="en-US" sz="1400" dirty="0">
                <a:solidFill>
                  <a:schemeClr val="tx1"/>
                </a:solidFill>
              </a:rPr>
              <a:t>Perfmon Counters Poster: </a:t>
            </a:r>
            <a:r>
              <a:rPr lang="en-US" sz="1400" dirty="0">
                <a:solidFill>
                  <a:srgbClr val="0070C0"/>
                </a:solidFill>
                <a:hlinkClick r:id="rId7"/>
              </a:rPr>
              <a:t>http://www.quest.com/backstage/images/promotions/SQLServer-Perfmonance-Poster.pdf</a:t>
            </a:r>
            <a:endParaRPr lang="en-US" sz="1400" dirty="0">
              <a:solidFill>
                <a:srgbClr val="0070C0"/>
              </a:solidFill>
            </a:endParaRPr>
          </a:p>
          <a:p>
            <a:r>
              <a:rPr lang="it-IT" sz="1400" dirty="0">
                <a:solidFill>
                  <a:schemeClr val="tx1"/>
                </a:solidFill>
              </a:rPr>
              <a:t>Top 20: </a:t>
            </a:r>
            <a:r>
              <a:rPr lang="it-IT" sz="1400" dirty="0">
                <a:solidFill>
                  <a:schemeClr val="tx1"/>
                </a:solidFill>
                <a:hlinkClick r:id="rId8"/>
              </a:rPr>
              <a:t>http://michaeljswart.com/2013/09/my-queries-for-top-20-resource-hogs</a:t>
            </a:r>
            <a:r>
              <a:rPr lang="it-IT" sz="1400" dirty="0" smtClean="0">
                <a:solidFill>
                  <a:schemeClr val="tx1"/>
                </a:solidFill>
                <a:hlinkClick r:id="rId8"/>
              </a:rPr>
              <a:t>/</a:t>
            </a:r>
            <a:endParaRPr lang="it-IT" sz="1400" dirty="0" smtClean="0">
              <a:solidFill>
                <a:schemeClr val="tx1"/>
              </a:solidFill>
            </a:endParaRPr>
          </a:p>
          <a:p>
            <a:r>
              <a:rPr lang="it-IT" sz="1400" dirty="0" smtClean="0">
                <a:solidFill>
                  <a:schemeClr val="tx1"/>
                </a:solidFill>
              </a:rPr>
              <a:t>DMV e-book  </a:t>
            </a:r>
            <a:r>
              <a:rPr lang="it-IT" sz="1400" dirty="0">
                <a:solidFill>
                  <a:schemeClr val="tx1"/>
                </a:solidFill>
                <a:hlinkClick r:id="rId9"/>
              </a:rPr>
              <a:t>http://</a:t>
            </a:r>
            <a:r>
              <a:rPr lang="it-IT" sz="1400" dirty="0" smtClean="0">
                <a:solidFill>
                  <a:schemeClr val="tx1"/>
                </a:solidFill>
                <a:hlinkClick r:id="rId9"/>
              </a:rPr>
              <a:t>www.manning.com/stirk/DMViACH01FREE.pdf</a:t>
            </a:r>
            <a:endParaRPr lang="it-IT" sz="1400" dirty="0" smtClean="0">
              <a:solidFill>
                <a:schemeClr val="tx1"/>
              </a:solidFill>
            </a:endParaRPr>
          </a:p>
          <a:p>
            <a:r>
              <a:rPr lang="it-IT" sz="1400" dirty="0">
                <a:solidFill>
                  <a:schemeClr val="tx1"/>
                </a:solidFill>
              </a:rPr>
              <a:t>DMV e-book  </a:t>
            </a:r>
            <a:r>
              <a:rPr lang="it-IT" sz="1400" dirty="0">
                <a:solidFill>
                  <a:schemeClr val="tx1"/>
                </a:solidFill>
                <a:hlinkClick r:id="rId10"/>
              </a:rPr>
              <a:t>http://download.red-gate.com/ebooks/SQL/eBook_Performance_Tuning_Davidson_Ford.pdf</a:t>
            </a:r>
            <a:endParaRPr lang="it-IT" sz="1400" dirty="0">
              <a:solidFill>
                <a:schemeClr val="tx1"/>
              </a:solidFill>
            </a:endParaRPr>
          </a:p>
          <a:p>
            <a:endParaRPr lang="it-IT" sz="1400" dirty="0" smtClean="0">
              <a:solidFill>
                <a:schemeClr val="tx1"/>
              </a:solidFill>
            </a:endParaRPr>
          </a:p>
          <a:p>
            <a:endParaRPr lang="it-IT" sz="1400" dirty="0" smtClean="0">
              <a:solidFill>
                <a:schemeClr val="tx1"/>
              </a:solidFill>
            </a:endParaRPr>
          </a:p>
          <a:p>
            <a:pPr marL="0" indent="0">
              <a:buNone/>
            </a:pPr>
            <a:endParaRPr lang="it-IT" sz="1400" dirty="0">
              <a:solidFill>
                <a:schemeClr val="tx1"/>
              </a:solidFill>
            </a:endParaRPr>
          </a:p>
        </p:txBody>
      </p:sp>
    </p:spTree>
    <p:extLst>
      <p:ext uri="{BB962C8B-B14F-4D97-AF65-F5344CB8AC3E}">
        <p14:creationId xmlns:p14="http://schemas.microsoft.com/office/powerpoint/2010/main" val="3823104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Generations</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7500"/>
          <a:stretch/>
        </p:blipFill>
        <p:spPr>
          <a:xfrm>
            <a:off x="304800" y="895350"/>
            <a:ext cx="8610600" cy="2867229"/>
          </a:xfrm>
        </p:spPr>
      </p:pic>
      <p:sp>
        <p:nvSpPr>
          <p:cNvPr id="5" name="TextBox 4"/>
          <p:cNvSpPr txBox="1"/>
          <p:nvPr/>
        </p:nvSpPr>
        <p:spPr>
          <a:xfrm>
            <a:off x="304800" y="4019549"/>
            <a:ext cx="8610600" cy="369332"/>
          </a:xfrm>
          <a:prstGeom prst="rect">
            <a:avLst/>
          </a:prstGeom>
          <a:noFill/>
        </p:spPr>
        <p:txBody>
          <a:bodyPr wrap="square" rtlCol="0">
            <a:spAutoFit/>
          </a:bodyPr>
          <a:lstStyle/>
          <a:p>
            <a:r>
              <a:rPr lang="en-US" dirty="0" smtClean="0">
                <a:solidFill>
                  <a:srgbClr val="000000"/>
                </a:solidFill>
              </a:rPr>
              <a:t>6 …………………………………………….……………2000   2005   2008   2012   2014</a:t>
            </a:r>
          </a:p>
        </p:txBody>
      </p:sp>
    </p:spTree>
    <p:extLst>
      <p:ext uri="{BB962C8B-B14F-4D97-AF65-F5344CB8AC3E}">
        <p14:creationId xmlns:p14="http://schemas.microsoft.com/office/powerpoint/2010/main" val="36010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Stone Tablet &amp; Chisel</a:t>
            </a:r>
            <a:endParaRPr lang="en-US" dirty="0"/>
          </a:p>
        </p:txBody>
      </p:sp>
      <p:pic>
        <p:nvPicPr>
          <p:cNvPr id="2" name="Picture 1"/>
          <p:cNvPicPr>
            <a:picLocks noChangeAspect="1"/>
          </p:cNvPicPr>
          <p:nvPr/>
        </p:nvPicPr>
        <p:blipFill>
          <a:blip r:embed="rId3"/>
          <a:stretch>
            <a:fillRect/>
          </a:stretch>
        </p:blipFill>
        <p:spPr>
          <a:xfrm>
            <a:off x="380999" y="1047750"/>
            <a:ext cx="8327569" cy="1524000"/>
          </a:xfrm>
          <a:prstGeom prst="rect">
            <a:avLst/>
          </a:prstGeom>
        </p:spPr>
      </p:pic>
      <p:sp>
        <p:nvSpPr>
          <p:cNvPr id="5" name="TextBox 4"/>
          <p:cNvSpPr txBox="1"/>
          <p:nvPr/>
        </p:nvSpPr>
        <p:spPr>
          <a:xfrm>
            <a:off x="380999" y="2571749"/>
            <a:ext cx="5181601" cy="1631216"/>
          </a:xfrm>
          <a:prstGeom prst="rect">
            <a:avLst/>
          </a:prstGeom>
          <a:noFill/>
        </p:spPr>
        <p:txBody>
          <a:bodyPr wrap="square" rtlCol="0">
            <a:spAutoFit/>
          </a:bodyPr>
          <a:lstStyle/>
          <a:p>
            <a:r>
              <a:rPr lang="en-US" sz="2000" dirty="0"/>
              <a:t>Use </a:t>
            </a:r>
            <a:r>
              <a:rPr lang="en-US" sz="2000" dirty="0" smtClean="0"/>
              <a:t>master</a:t>
            </a:r>
            <a:endParaRPr lang="en-US" sz="2000" dirty="0"/>
          </a:p>
          <a:p>
            <a:r>
              <a:rPr lang="en-US" sz="2000" dirty="0"/>
              <a:t>SELECT </a:t>
            </a:r>
            <a:r>
              <a:rPr lang="en-US" sz="2000" dirty="0" smtClean="0"/>
              <a:t>*   FROM </a:t>
            </a:r>
            <a:r>
              <a:rPr lang="en-US" sz="2000" dirty="0" err="1"/>
              <a:t>sys.database_files</a:t>
            </a:r>
            <a:r>
              <a:rPr lang="en-US" sz="2000" dirty="0"/>
              <a:t> </a:t>
            </a:r>
          </a:p>
          <a:p>
            <a:endParaRPr lang="en-US" sz="2000" dirty="0" smtClean="0">
              <a:solidFill>
                <a:srgbClr val="FFFF00"/>
              </a:solidFill>
            </a:endParaRPr>
          </a:p>
          <a:p>
            <a:endParaRPr lang="en-US" sz="2000" dirty="0" smtClean="0">
              <a:solidFill>
                <a:srgbClr val="FFFF00"/>
              </a:solidFill>
            </a:endParaRPr>
          </a:p>
          <a:p>
            <a:r>
              <a:rPr lang="en-US" sz="2000" dirty="0" smtClean="0">
                <a:solidFill>
                  <a:srgbClr val="FFFF00"/>
                </a:solidFill>
              </a:rPr>
              <a:t>master..</a:t>
            </a:r>
            <a:r>
              <a:rPr lang="en-US" sz="2000" dirty="0" err="1" smtClean="0">
                <a:solidFill>
                  <a:srgbClr val="FFFF00"/>
                </a:solidFill>
              </a:rPr>
              <a:t>sp_spaceused</a:t>
            </a:r>
            <a:endParaRPr lang="en-US" sz="2000" dirty="0" smtClean="0">
              <a:solidFill>
                <a:srgbClr val="FFFF00"/>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2647950"/>
            <a:ext cx="2219550" cy="1692731"/>
          </a:xfrm>
          <a:prstGeom prst="rect">
            <a:avLst/>
          </a:prstGeom>
        </p:spPr>
      </p:pic>
    </p:spTree>
    <p:extLst>
      <p:ext uri="{BB962C8B-B14F-4D97-AF65-F5344CB8AC3E}">
        <p14:creationId xmlns:p14="http://schemas.microsoft.com/office/powerpoint/2010/main" val="291246685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rIns="45720" anchor="t"/>
          <a:lstStyle/>
          <a:p>
            <a:r>
              <a:rPr lang="en-US" dirty="0" smtClean="0"/>
              <a:t>Driving Reason to Evaluation</a:t>
            </a:r>
            <a:endParaRPr lang="en-US" dirty="0"/>
          </a:p>
        </p:txBody>
      </p:sp>
      <p:sp>
        <p:nvSpPr>
          <p:cNvPr id="3" name="Text Placeholder 2"/>
          <p:cNvSpPr>
            <a:spLocks noGrp="1"/>
          </p:cNvSpPr>
          <p:nvPr>
            <p:ph type="body" sz="quarter" idx="10"/>
          </p:nvPr>
        </p:nvSpPr>
        <p:spPr>
          <a:xfrm>
            <a:off x="162150" y="1123950"/>
            <a:ext cx="6238650" cy="3305175"/>
          </a:xfrm>
        </p:spPr>
        <p:txBody>
          <a:bodyPr/>
          <a:lstStyle/>
          <a:p>
            <a:r>
              <a:rPr lang="en-US" sz="4000" dirty="0" smtClean="0"/>
              <a:t>Responding to a Problem</a:t>
            </a:r>
          </a:p>
          <a:p>
            <a:r>
              <a:rPr lang="en-US" sz="4000" dirty="0" smtClean="0"/>
              <a:t>Newly Delivered</a:t>
            </a:r>
          </a:p>
          <a:p>
            <a:r>
              <a:rPr lang="en-US" sz="4000" dirty="0" smtClean="0"/>
              <a:t>General Checkup</a:t>
            </a:r>
          </a:p>
          <a:p>
            <a:r>
              <a:rPr lang="en-US" sz="4000" dirty="0" smtClean="0"/>
              <a:t>Accidental DBA</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990" y="1733549"/>
            <a:ext cx="3956685" cy="2695575"/>
          </a:xfrm>
          <a:prstGeom prst="rect">
            <a:avLst/>
          </a:prstGeom>
        </p:spPr>
      </p:pic>
    </p:spTree>
    <p:extLst>
      <p:ext uri="{BB962C8B-B14F-4D97-AF65-F5344CB8AC3E}">
        <p14:creationId xmlns:p14="http://schemas.microsoft.com/office/powerpoint/2010/main" val="420437391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35018"/>
            <a:ext cx="8229600" cy="748380"/>
          </a:xfrm>
        </p:spPr>
        <p:txBody>
          <a:bodyPr/>
          <a:lstStyle/>
          <a:p>
            <a:r>
              <a:rPr lang="en-US" dirty="0" smtClean="0"/>
              <a:t>Perfmon Counter Poster</a:t>
            </a:r>
            <a:endParaRPr lang="en-US" dirty="0"/>
          </a:p>
        </p:txBody>
      </p:sp>
      <p:sp>
        <p:nvSpPr>
          <p:cNvPr id="4" name="TextBox 3"/>
          <p:cNvSpPr txBox="1"/>
          <p:nvPr/>
        </p:nvSpPr>
        <p:spPr>
          <a:xfrm>
            <a:off x="1676400" y="783398"/>
            <a:ext cx="5438550" cy="1015663"/>
          </a:xfrm>
          <a:prstGeom prst="rect">
            <a:avLst/>
          </a:prstGeom>
          <a:noFill/>
        </p:spPr>
        <p:txBody>
          <a:bodyPr wrap="square" rtlCol="0">
            <a:spAutoFit/>
          </a:bodyPr>
          <a:lstStyle/>
          <a:p>
            <a:r>
              <a:rPr lang="en-US" sz="2400" dirty="0" smtClean="0">
                <a:solidFill>
                  <a:srgbClr val="FFFF00"/>
                </a:solidFill>
              </a:rPr>
              <a:t>Quest Software</a:t>
            </a:r>
          </a:p>
          <a:p>
            <a:r>
              <a:rPr lang="en-US" dirty="0" smtClean="0">
                <a:solidFill>
                  <a:srgbClr val="000000"/>
                </a:solidFill>
              </a:rPr>
              <a:t>http</a:t>
            </a:r>
            <a:r>
              <a:rPr lang="en-US" dirty="0">
                <a:solidFill>
                  <a:srgbClr val="000000"/>
                </a:solidFill>
              </a:rPr>
              <a:t>://www.quest.com/backstage/images/promotions/SQLServer-Perfmonance-Poster.pdf</a:t>
            </a:r>
            <a:endParaRPr lang="en-US" dirty="0" smtClean="0">
              <a:solidFill>
                <a:srgbClr val="0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799061"/>
            <a:ext cx="4031901" cy="5143500"/>
          </a:xfrm>
          <a:prstGeom prst="rect">
            <a:avLst/>
          </a:prstGeom>
        </p:spPr>
      </p:pic>
    </p:spTree>
    <p:extLst>
      <p:ext uri="{BB962C8B-B14F-4D97-AF65-F5344CB8AC3E}">
        <p14:creationId xmlns:p14="http://schemas.microsoft.com/office/powerpoint/2010/main" val="1796093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sz="2400" dirty="0" smtClean="0"/>
              <a:t>Don’t get caught re-inventing the wheel</a:t>
            </a:r>
            <a:endParaRPr lang="en-US" sz="2400" dirty="0"/>
          </a:p>
        </p:txBody>
      </p:sp>
      <p:sp>
        <p:nvSpPr>
          <p:cNvPr id="5" name="Text Placeholder 4"/>
          <p:cNvSpPr>
            <a:spLocks noGrp="1"/>
          </p:cNvSpPr>
          <p:nvPr>
            <p:ph type="body" sz="quarter" idx="13"/>
          </p:nvPr>
        </p:nvSpPr>
        <p:spPr/>
        <p:txBody>
          <a:bodyPr/>
          <a:lstStyle/>
          <a:p>
            <a:r>
              <a:rPr lang="en-US" dirty="0" smtClean="0"/>
              <a:t> </a:t>
            </a:r>
            <a:endParaRPr lang="en-US" dirty="0"/>
          </a:p>
        </p:txBody>
      </p:sp>
      <p:sp>
        <p:nvSpPr>
          <p:cNvPr id="6" name="TextBox 5"/>
          <p:cNvSpPr txBox="1"/>
          <p:nvPr/>
        </p:nvSpPr>
        <p:spPr>
          <a:xfrm>
            <a:off x="1828800" y="1123950"/>
            <a:ext cx="3200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0000"/>
                </a:solidFill>
              </a:rPr>
              <a:t>SQL Standard Reports</a:t>
            </a:r>
          </a:p>
          <a:p>
            <a:pPr marL="285750" indent="-285750">
              <a:buFont typeface="Arial" panose="020B0604020202020204" pitchFamily="34" charset="0"/>
              <a:buChar char="•"/>
            </a:pPr>
            <a:r>
              <a:rPr lang="en-US" dirty="0" smtClean="0">
                <a:solidFill>
                  <a:srgbClr val="000000"/>
                </a:solidFill>
              </a:rPr>
              <a:t>SQL Server 2012 Performance Dashboards </a:t>
            </a:r>
            <a:endParaRPr lang="en-US" dirty="0">
              <a:solidFill>
                <a:srgbClr val="000000"/>
              </a:solidFill>
            </a:endParaRPr>
          </a:p>
          <a:p>
            <a:pPr marL="285750" indent="-285750">
              <a:buFont typeface="Arial" panose="020B0604020202020204" pitchFamily="34" charset="0"/>
              <a:buChar char="•"/>
            </a:pPr>
            <a:r>
              <a:rPr lang="en-US" dirty="0" smtClean="0">
                <a:solidFill>
                  <a:srgbClr val="000000"/>
                </a:solidFill>
              </a:rPr>
              <a:t>PerfMon Reporting </a:t>
            </a:r>
          </a:p>
          <a:p>
            <a:pPr marL="285750" indent="-285750">
              <a:buFont typeface="Arial" panose="020B0604020202020204" pitchFamily="34" charset="0"/>
              <a:buChar char="•"/>
            </a:pPr>
            <a:r>
              <a:rPr lang="en-US" dirty="0" smtClean="0">
                <a:solidFill>
                  <a:srgbClr val="000000"/>
                </a:solidFill>
              </a:rPr>
              <a:t>DMV Reporting </a:t>
            </a:r>
          </a:p>
          <a:p>
            <a:pPr marL="285750" indent="-285750">
              <a:buFont typeface="Arial" panose="020B0604020202020204" pitchFamily="34" charset="0"/>
              <a:buChar char="•"/>
            </a:pPr>
            <a:r>
              <a:rPr lang="en-US" dirty="0" smtClean="0">
                <a:solidFill>
                  <a:srgbClr val="000000"/>
                </a:solidFill>
              </a:rPr>
              <a:t>Ready Built Scripts</a:t>
            </a:r>
          </a:p>
          <a:p>
            <a:pPr marL="285750" indent="-285750">
              <a:buFont typeface="Arial" panose="020B0604020202020204" pitchFamily="34" charset="0"/>
              <a:buChar char="•"/>
            </a:pPr>
            <a:r>
              <a:rPr lang="en-US" dirty="0" smtClean="0">
                <a:solidFill>
                  <a:srgbClr val="000000"/>
                </a:solidFill>
              </a:rPr>
              <a:t>Third-party </a:t>
            </a:r>
          </a:p>
          <a:p>
            <a:pPr marL="285750" indent="-285750">
              <a:buFont typeface="Arial" panose="020B0604020202020204" pitchFamily="34" charset="0"/>
              <a:buChar char="•"/>
            </a:pPr>
            <a:r>
              <a:rPr lang="en-US" dirty="0" smtClean="0">
                <a:solidFill>
                  <a:srgbClr val="000000"/>
                </a:solidFill>
              </a:rPr>
              <a:t>Custom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742950"/>
            <a:ext cx="2267049" cy="1676400"/>
          </a:xfrm>
          <a:prstGeom prst="rect">
            <a:avLst/>
          </a:prstGeom>
        </p:spPr>
      </p:pic>
      <p:sp>
        <p:nvSpPr>
          <p:cNvPr id="8" name="TextBox 7"/>
          <p:cNvSpPr txBox="1"/>
          <p:nvPr/>
        </p:nvSpPr>
        <p:spPr>
          <a:xfrm>
            <a:off x="1828800" y="3793609"/>
            <a:ext cx="2971800" cy="369332"/>
          </a:xfrm>
          <a:prstGeom prst="rect">
            <a:avLst/>
          </a:prstGeom>
          <a:noFill/>
        </p:spPr>
        <p:txBody>
          <a:bodyPr wrap="square" rtlCol="0">
            <a:spAutoFit/>
          </a:bodyPr>
          <a:lstStyle/>
          <a:p>
            <a:r>
              <a:rPr lang="en-US" dirty="0" smtClean="0">
                <a:solidFill>
                  <a:srgbClr val="FFFF00"/>
                </a:solidFill>
              </a:rPr>
              <a:t>Pursuit of SQL Perfection</a:t>
            </a:r>
          </a:p>
        </p:txBody>
      </p:sp>
    </p:spTree>
    <p:extLst>
      <p:ext uri="{BB962C8B-B14F-4D97-AF65-F5344CB8AC3E}">
        <p14:creationId xmlns:p14="http://schemas.microsoft.com/office/powerpoint/2010/main" val="771866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8300" y="971550"/>
            <a:ext cx="8451850" cy="3457577"/>
          </a:xfrm>
          <a:solidFill>
            <a:srgbClr val="00B050"/>
          </a:solidFill>
        </p:spPr>
        <p:txBody>
          <a:bodyPr/>
          <a:lstStyle/>
          <a:p>
            <a:r>
              <a:rPr lang="en-US" dirty="0">
                <a:solidFill>
                  <a:srgbClr val="FFFF00"/>
                </a:solidFill>
              </a:rPr>
              <a:t>SQL </a:t>
            </a:r>
            <a:r>
              <a:rPr lang="en-US" dirty="0" smtClean="0">
                <a:solidFill>
                  <a:srgbClr val="FFFF00"/>
                </a:solidFill>
              </a:rPr>
              <a:t>2014:    </a:t>
            </a:r>
            <a:r>
              <a:rPr lang="en-US" dirty="0" err="1" smtClean="0">
                <a:solidFill>
                  <a:schemeClr val="accent1">
                    <a:lumMod val="75000"/>
                  </a:schemeClr>
                </a:solidFill>
              </a:rPr>
              <a:t>Builtin</a:t>
            </a:r>
            <a:endParaRPr lang="en-US" dirty="0" smtClean="0">
              <a:solidFill>
                <a:schemeClr val="accent1">
                  <a:lumMod val="75000"/>
                </a:schemeClr>
              </a:solidFill>
            </a:endParaRPr>
          </a:p>
          <a:p>
            <a:r>
              <a:rPr lang="en-US" dirty="0">
                <a:solidFill>
                  <a:srgbClr val="FFFF00"/>
                </a:solidFill>
              </a:rPr>
              <a:t>SQL </a:t>
            </a:r>
            <a:r>
              <a:rPr lang="en-US" dirty="0" smtClean="0">
                <a:solidFill>
                  <a:srgbClr val="FFFF00"/>
                </a:solidFill>
              </a:rPr>
              <a:t>2012:    </a:t>
            </a:r>
            <a:r>
              <a:rPr lang="en-US" dirty="0" smtClean="0">
                <a:solidFill>
                  <a:srgbClr val="FFFF00"/>
                </a:solidFill>
                <a:hlinkClick r:id="rId3"/>
              </a:rPr>
              <a:t>http</a:t>
            </a:r>
            <a:r>
              <a:rPr lang="en-US" dirty="0">
                <a:solidFill>
                  <a:srgbClr val="FFFF00"/>
                </a:solidFill>
                <a:hlinkClick r:id="rId3"/>
              </a:rPr>
              <a:t>://</a:t>
            </a:r>
            <a:r>
              <a:rPr lang="en-US" dirty="0" smtClean="0">
                <a:solidFill>
                  <a:srgbClr val="FFFF00"/>
                </a:solidFill>
                <a:hlinkClick r:id="rId3"/>
              </a:rPr>
              <a:t>www.microsoft.com/en-us/download/details.aspx?id=29063</a:t>
            </a:r>
            <a:endParaRPr lang="en-US" dirty="0" smtClean="0">
              <a:solidFill>
                <a:srgbClr val="FFFF00"/>
              </a:solidFill>
            </a:endParaRPr>
          </a:p>
          <a:p>
            <a:pPr marL="0" indent="0">
              <a:buNone/>
            </a:pPr>
            <a:r>
              <a:rPr lang="en-US" dirty="0" smtClean="0">
                <a:solidFill>
                  <a:srgbClr val="FFFF00"/>
                </a:solidFill>
                <a:hlinkClick r:id="rId4"/>
              </a:rPr>
              <a:t>http</a:t>
            </a:r>
            <a:r>
              <a:rPr lang="en-US" dirty="0">
                <a:solidFill>
                  <a:srgbClr val="FFFF00"/>
                </a:solidFill>
                <a:hlinkClick r:id="rId4"/>
              </a:rPr>
              <a:t>://www.mssqltips.com/sqlservertip/2670/install-sql-server-2012-performance-dashboard-reports</a:t>
            </a:r>
            <a:r>
              <a:rPr lang="en-US" dirty="0" smtClean="0">
                <a:solidFill>
                  <a:srgbClr val="FFFF00"/>
                </a:solidFill>
                <a:hlinkClick r:id="rId4"/>
              </a:rPr>
              <a:t>/</a:t>
            </a:r>
            <a:endParaRPr lang="en-US" dirty="0" smtClean="0">
              <a:solidFill>
                <a:srgbClr val="FFFF00"/>
              </a:solidFill>
            </a:endParaRPr>
          </a:p>
          <a:p>
            <a:r>
              <a:rPr lang="en-US" dirty="0" smtClean="0">
                <a:solidFill>
                  <a:srgbClr val="FFFF00"/>
                </a:solidFill>
              </a:rPr>
              <a:t>SQL 2008</a:t>
            </a:r>
            <a:r>
              <a:rPr lang="en-US" dirty="0">
                <a:solidFill>
                  <a:srgbClr val="FFFF00"/>
                </a:solidFill>
              </a:rPr>
              <a:t>:  </a:t>
            </a:r>
            <a:r>
              <a:rPr lang="en-US" dirty="0">
                <a:solidFill>
                  <a:srgbClr val="FFFF00"/>
                </a:solidFill>
                <a:hlinkClick r:id="rId5"/>
              </a:rPr>
              <a:t>http://</a:t>
            </a:r>
            <a:r>
              <a:rPr lang="en-US" dirty="0" smtClean="0">
                <a:solidFill>
                  <a:srgbClr val="FFFF00"/>
                </a:solidFill>
                <a:hlinkClick r:id="rId5"/>
              </a:rPr>
              <a:t>blogs.technet.com/b/rob/archive/2010/09/28/hosting-the-performance-dashboard-reports-in-ssrs.aspx</a:t>
            </a:r>
            <a:endParaRPr lang="en-US" dirty="0">
              <a:solidFill>
                <a:srgbClr val="FFFF00"/>
              </a:solidFill>
            </a:endParaRPr>
          </a:p>
          <a:p>
            <a:r>
              <a:rPr lang="en-US" dirty="0" smtClean="0">
                <a:solidFill>
                  <a:srgbClr val="FFFF00"/>
                </a:solidFill>
              </a:rPr>
              <a:t>SQL </a:t>
            </a:r>
            <a:r>
              <a:rPr lang="en-US" dirty="0">
                <a:solidFill>
                  <a:srgbClr val="FFFF00"/>
                </a:solidFill>
              </a:rPr>
              <a:t>2005:  </a:t>
            </a:r>
            <a:r>
              <a:rPr lang="en-US" dirty="0">
                <a:solidFill>
                  <a:srgbClr val="FFFF00"/>
                </a:solidFill>
                <a:hlinkClick r:id="rId6"/>
              </a:rPr>
              <a:t>http://</a:t>
            </a:r>
            <a:r>
              <a:rPr lang="en-US" dirty="0" smtClean="0">
                <a:solidFill>
                  <a:srgbClr val="FFFF00"/>
                </a:solidFill>
                <a:hlinkClick r:id="rId6"/>
              </a:rPr>
              <a:t>www.microsoft.com/en-us/download/details.aspx?DisplayLang=en&amp;id=22602</a:t>
            </a:r>
            <a:endParaRPr lang="en-US" dirty="0" smtClean="0">
              <a:solidFill>
                <a:srgbClr val="FFFF00"/>
              </a:solidFill>
            </a:endParaRPr>
          </a:p>
          <a:p>
            <a:pPr marL="0" indent="0">
              <a:buNone/>
            </a:pPr>
            <a:endParaRPr lang="en-US" dirty="0">
              <a:solidFill>
                <a:schemeClr val="accent5">
                  <a:lumMod val="40000"/>
                  <a:lumOff val="60000"/>
                </a:schemeClr>
              </a:solidFill>
            </a:endParaRPr>
          </a:p>
        </p:txBody>
      </p:sp>
      <p:sp>
        <p:nvSpPr>
          <p:cNvPr id="4" name="Title 3"/>
          <p:cNvSpPr>
            <a:spLocks noGrp="1"/>
          </p:cNvSpPr>
          <p:nvPr>
            <p:ph type="title"/>
          </p:nvPr>
        </p:nvSpPr>
        <p:spPr/>
        <p:txBody>
          <a:bodyPr/>
          <a:lstStyle/>
          <a:p>
            <a:r>
              <a:rPr lang="en-US" dirty="0" smtClean="0"/>
              <a:t>SQL Server Performance Dashboard</a:t>
            </a:r>
            <a:endParaRPr lang="en-US" dirty="0"/>
          </a:p>
        </p:txBody>
      </p:sp>
    </p:spTree>
    <p:extLst>
      <p:ext uri="{BB962C8B-B14F-4D97-AF65-F5344CB8AC3E}">
        <p14:creationId xmlns:p14="http://schemas.microsoft.com/office/powerpoint/2010/main" val="286525592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akwood-Metro">
  <a:themeElements>
    <a:clrScheme name="Custom 2">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0070C0"/>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AEA"/>
        </a:solidFill>
        <a:ln>
          <a:noFill/>
        </a:ln>
      </a:spPr>
      <a:bodyPr rtlCol="0" anchor="ctr"/>
      <a:lstStyle>
        <a:defPPr algn="ctr">
          <a:defRPr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solidFill>
              <a:srgbClr val="000000"/>
            </a:solidFill>
          </a:defRPr>
        </a:defPPr>
      </a:lstStyle>
    </a:txDef>
  </a:objectDefaults>
  <a:extraClrSchemeLst/>
  <a:extLst>
    <a:ext uri="{05A4C25C-085E-4340-85A3-A5531E510DB2}">
      <thm15:themeFamily xmlns:thm15="http://schemas.microsoft.com/office/thememl/2012/main" name="Reporting for SQL Health.potx" id="{20DB79B3-35AC-475D-A6F5-3A6C71CC7484}" vid="{794D37C6-07F5-46C9-9A07-F4838ACD4C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4D951667E9E0429565C639D38EE09C" ma:contentTypeVersion="4" ma:contentTypeDescription="Create a new document." ma:contentTypeScope="" ma:versionID="f1ab51fb18b5c2e5e1042bcb5e5079b7">
  <xsd:schema xmlns:xsd="http://www.w3.org/2001/XMLSchema" xmlns:xs="http://www.w3.org/2001/XMLSchema" xmlns:p="http://schemas.microsoft.com/office/2006/metadata/properties" xmlns:ns2="cb8fd4c9-f8d3-46b5-a5cb-7c7b4d2a3119" targetNamespace="http://schemas.microsoft.com/office/2006/metadata/properties" ma:root="true" ma:fieldsID="d37eb85d301c6951c4efdaf227216d92" ns2:_="">
    <xsd:import namespace="cb8fd4c9-f8d3-46b5-a5cb-7c7b4d2a3119"/>
    <xsd:element name="properties">
      <xsd:complexType>
        <xsd:sequence>
          <xsd:element name="documentManagement">
            <xsd:complexType>
              <xsd:all>
                <xsd:element ref="ns2:_dlc_DocIdUrl" minOccurs="0"/>
                <xsd:element ref="ns2:_dlc_DocIdPersistId"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8fd4c9-f8d3-46b5-a5cb-7c7b4d2a3119" elementFormDefault="qualified">
    <xsd:import namespace="http://schemas.microsoft.com/office/2006/documentManagement/types"/>
    <xsd:import namespace="http://schemas.microsoft.com/office/infopath/2007/PartnerControls"/>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_dlc_DocId" ma:index="10"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cb8fd4c9-f8d3-46b5-a5cb-7c7b4d2a3119">OSGI-3020-9</_dlc_DocId>
    <_dlc_DocIdUrl xmlns="cb8fd4c9-f8d3-46b5-a5cb-7c7b4d2a3119">
      <Url>https://ozone.oakwoodsys.com/templates/_layouts/DocIdRedir.aspx?ID=OSGI-3020-9</Url>
      <Description>OSGI-3020-9</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98C079-2C81-4C98-B41F-3DE746F3D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8fd4c9-f8d3-46b5-a5cb-7c7b4d2a31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F32404-E209-4DB7-A2AD-F9206A7B0EB4}">
  <ds:schemaRefs>
    <ds:schemaRef ds:uri="http://schemas.microsoft.com/office/2006/documentManagement/types"/>
    <ds:schemaRef ds:uri="http://schemas.microsoft.com/office/2006/metadata/properties"/>
    <ds:schemaRef ds:uri="cb8fd4c9-f8d3-46b5-a5cb-7c7b4d2a3119"/>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C1ADDCD3-02AF-44F3-BA0D-A9E1F27C9FEA}">
  <ds:schemaRefs>
    <ds:schemaRef ds:uri="http://schemas.microsoft.com/sharepoint/events"/>
  </ds:schemaRefs>
</ds:datastoreItem>
</file>

<file path=customXml/itemProps4.xml><?xml version="1.0" encoding="utf-8"?>
<ds:datastoreItem xmlns:ds="http://schemas.openxmlformats.org/officeDocument/2006/customXml" ds:itemID="{2ECF0FA7-391E-4610-9735-58A67FF04F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Reporting for SQL Health</Template>
  <TotalTime>0</TotalTime>
  <Words>1078</Words>
  <Application>Microsoft Office PowerPoint</Application>
  <PresentationFormat>On-screen Show (16:9)</PresentationFormat>
  <Paragraphs>268</Paragraphs>
  <Slides>20</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Segoe UI</vt:lpstr>
      <vt:lpstr>Segoe UI Semibold</vt:lpstr>
      <vt:lpstr>Trebuchet MS</vt:lpstr>
      <vt:lpstr>Wingdings</vt:lpstr>
      <vt:lpstr>Oakwood-Metro</vt:lpstr>
      <vt:lpstr>Worksheet</vt:lpstr>
      <vt:lpstr>PowerPoint Presentation</vt:lpstr>
      <vt:lpstr>PowerPoint Presentation</vt:lpstr>
      <vt:lpstr>Resources</vt:lpstr>
      <vt:lpstr>SQL Generations</vt:lpstr>
      <vt:lpstr>Stone Tablet &amp; Chisel</vt:lpstr>
      <vt:lpstr>Driving Reason to Evaluation</vt:lpstr>
      <vt:lpstr>Perfmon Counter Poster</vt:lpstr>
      <vt:lpstr>PowerPoint Presentation</vt:lpstr>
      <vt:lpstr>SQL Server Performance Dashboard</vt:lpstr>
      <vt:lpstr>Server Reports</vt:lpstr>
      <vt:lpstr>Database Reports</vt:lpstr>
      <vt:lpstr>Miscellaneous Reports</vt:lpstr>
      <vt:lpstr>Free Tools Every DBA Should Have</vt:lpstr>
      <vt:lpstr>Microsoft Assessment and Planning (MAP) Toolkit</vt:lpstr>
      <vt:lpstr> </vt:lpstr>
      <vt:lpstr>SP_Blitz</vt:lpstr>
      <vt:lpstr>Ola Hallengren</vt:lpstr>
      <vt:lpstr>DMV Queries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2014-06-02T19:10:30Z</dcterms:created>
  <dcterms:modified xsi:type="dcterms:W3CDTF">2014-10-11T17:39:34Z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0x010100904D951667E9E0429565C639D38EE09C</vt:lpwstr>
  </property>
  <property fmtid="{D5CDD505-2E9C-101B-9397-08002B2CF9AE}" pid="3" name="_dlc_DocIdItemGuid">
    <vt:lpwstr>313741f5-91ef-4eca-aa0c-aa628b58261e</vt:lpwstr>
  </property>
</Properties>
</file>