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http://www.sqlsaturday.com/images/sqlsat451_we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6" y="5577189"/>
            <a:ext cx="22479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3" y="6168219"/>
            <a:ext cx="697872" cy="39255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11423" y="61973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#sqlsatistanbul</a:t>
            </a:r>
            <a:endParaRPr lang="tr-TR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3" y="6168219"/>
            <a:ext cx="697872" cy="39255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11423" y="61973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#sqlsatistanbul</a:t>
            </a:r>
            <a:endParaRPr lang="tr-TR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3" y="6168219"/>
            <a:ext cx="697872" cy="39255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11423" y="61973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#sqlsatistanbul</a:t>
            </a:r>
            <a:endParaRPr lang="tr-TR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3" y="6168219"/>
            <a:ext cx="697872" cy="39255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11423" y="61973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#sqlsatistanbul</a:t>
            </a:r>
            <a:endParaRPr lang="tr-TR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3" y="6168219"/>
            <a:ext cx="697872" cy="39255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11423" y="61973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#sqlsatistanbul</a:t>
            </a:r>
            <a:endParaRPr lang="tr-TR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3" y="6168219"/>
            <a:ext cx="697872" cy="39255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1423" y="61973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#sqlsatistanbul</a:t>
            </a:r>
            <a:endParaRPr lang="tr-TR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3" y="6168219"/>
            <a:ext cx="697872" cy="39255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11423" y="61973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#sqlsatistanbul</a:t>
            </a:r>
            <a:endParaRPr lang="tr-TR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3" y="6168219"/>
            <a:ext cx="697872" cy="39255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11423" y="61973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#sqlsatistanbul</a:t>
            </a:r>
            <a:endParaRPr lang="tr-TR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3" y="6168219"/>
            <a:ext cx="697872" cy="39255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11423" y="61973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#sqlsatistanbul</a:t>
            </a:r>
            <a:endParaRPr lang="tr-TR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3" y="6168219"/>
            <a:ext cx="697872" cy="39255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11423" y="61973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#sqlsatistanbul</a:t>
            </a:r>
            <a:endParaRPr lang="tr-TR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12/11/2015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http://www.sqlsaturday.com/images/sqlsat451_web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6" y="6072791"/>
            <a:ext cx="1558924" cy="7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poke.at/sqlsat45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200892"/>
            <a:ext cx="8203153" cy="1470025"/>
          </a:xfrm>
        </p:spPr>
        <p:txBody>
          <a:bodyPr>
            <a:normAutofit/>
          </a:bodyPr>
          <a:lstStyle/>
          <a:p>
            <a:r>
              <a:rPr lang="en-US" dirty="0"/>
              <a:t>SQL Server Query Design and Optimization </a:t>
            </a:r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7046" y="4693191"/>
            <a:ext cx="5016976" cy="739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200" dirty="0" smtClean="0"/>
              <a:t>İsmail Adar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78"/>
          <a:stretch/>
        </p:blipFill>
        <p:spPr>
          <a:xfrm>
            <a:off x="374178" y="5862304"/>
            <a:ext cx="2878594" cy="699000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8388137" cy="1182451"/>
          </a:xfrm>
        </p:spPr>
        <p:txBody>
          <a:bodyPr>
            <a:normAutofit/>
          </a:bodyPr>
          <a:lstStyle/>
          <a:p>
            <a:r>
              <a:rPr lang="tr-TR" sz="1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@</a:t>
            </a:r>
            <a:r>
              <a:rPr lang="tr-TR" sz="1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ismailadars</a:t>
            </a:r>
            <a:endParaRPr lang="tr-TR" sz="1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tr-TR" sz="1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ismail.adar@silikonakademi.com</a:t>
            </a:r>
            <a:endParaRPr lang="en-US" sz="1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Stored Procedure-Function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783811"/>
            <a:ext cx="693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91919"/>
                </a:solidFill>
                <a:latin typeface="Source Sans Pro"/>
              </a:rPr>
              <a:t>Stored Procedure With Optional </a:t>
            </a:r>
            <a:r>
              <a:rPr lang="en-US" sz="2400" dirty="0" err="1" smtClean="0">
                <a:solidFill>
                  <a:srgbClr val="191919"/>
                </a:solidFill>
                <a:latin typeface="Source Sans Pro"/>
              </a:rPr>
              <a:t>Parametres</a:t>
            </a:r>
            <a:endParaRPr lang="tr-TR" sz="2400" dirty="0" smtClean="0">
              <a:solidFill>
                <a:srgbClr val="191919"/>
              </a:solidFill>
              <a:latin typeface="Source Sans Pro"/>
            </a:endParaRPr>
          </a:p>
          <a:p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Parameter Sniffing</a:t>
            </a:r>
          </a:p>
          <a:p>
            <a:r>
              <a:rPr lang="en-US" sz="2400" dirty="0"/>
              <a:t>Table Value </a:t>
            </a:r>
            <a:r>
              <a:rPr lang="tr-TR" sz="2400" dirty="0" smtClean="0"/>
              <a:t>F</a:t>
            </a:r>
            <a:r>
              <a:rPr lang="en-US" sz="2400" dirty="0" smtClean="0"/>
              <a:t>unction </a:t>
            </a:r>
            <a:r>
              <a:rPr lang="en-US" sz="2400" dirty="0"/>
              <a:t>vs Scalar Value </a:t>
            </a:r>
            <a:r>
              <a:rPr lang="tr-TR" sz="2400" dirty="0" smtClean="0"/>
              <a:t>F</a:t>
            </a:r>
            <a:r>
              <a:rPr lang="en-US" sz="2400" dirty="0" smtClean="0"/>
              <a:t>unction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0759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Temporary</a:t>
            </a:r>
            <a:r>
              <a:rPr lang="tr-TR" dirty="0" smtClean="0"/>
              <a:t> Objects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783811"/>
            <a:ext cx="693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191919"/>
                </a:solidFill>
                <a:latin typeface="Source Sans Pro"/>
              </a:rPr>
              <a:t>Table Variable </a:t>
            </a:r>
            <a:r>
              <a:rPr lang="tr-TR" sz="2400" dirty="0" err="1">
                <a:solidFill>
                  <a:srgbClr val="191919"/>
                </a:solidFill>
                <a:latin typeface="Source Sans Pro"/>
              </a:rPr>
              <a:t>vs</a:t>
            </a:r>
            <a:r>
              <a:rPr lang="tr-TR" sz="2400" dirty="0">
                <a:solidFill>
                  <a:srgbClr val="191919"/>
                </a:solidFill>
                <a:latin typeface="Source Sans Pro"/>
              </a:rPr>
              <a:t> Temp </a:t>
            </a:r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Table</a:t>
            </a:r>
          </a:p>
          <a:p>
            <a:r>
              <a:rPr lang="en-US" sz="2400" dirty="0">
                <a:solidFill>
                  <a:srgbClr val="191919"/>
                </a:solidFill>
                <a:latin typeface="Source Sans Pro"/>
              </a:rPr>
              <a:t>Temp Table Caching In SQL Server 2014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68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Other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783811"/>
            <a:ext cx="6935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91919"/>
                </a:solidFill>
                <a:latin typeface="Source Sans Pro"/>
              </a:rPr>
              <a:t>Improving Query Performance by using correct Search </a:t>
            </a:r>
            <a:r>
              <a:rPr lang="en-US" sz="2400" dirty="0" smtClean="0">
                <a:solidFill>
                  <a:srgbClr val="191919"/>
                </a:solidFill>
                <a:latin typeface="Source Sans Pro"/>
              </a:rPr>
              <a:t>Arguments</a:t>
            </a:r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/>
            </a:r>
            <a:br>
              <a:rPr lang="tr-TR" sz="2400" dirty="0" smtClean="0">
                <a:solidFill>
                  <a:srgbClr val="191919"/>
                </a:solidFill>
                <a:latin typeface="Source Sans Pro"/>
              </a:rPr>
            </a:br>
            <a:r>
              <a:rPr lang="en-US" sz="2400" dirty="0">
                <a:solidFill>
                  <a:srgbClr val="191919"/>
                </a:solidFill>
                <a:latin typeface="Source Sans Pro"/>
              </a:rPr>
              <a:t>Implicit Data </a:t>
            </a:r>
            <a:r>
              <a:rPr lang="en-US" sz="2400" dirty="0" smtClean="0">
                <a:solidFill>
                  <a:srgbClr val="191919"/>
                </a:solidFill>
                <a:latin typeface="Source Sans Pro"/>
              </a:rPr>
              <a:t>Conversion</a:t>
            </a:r>
            <a:endParaRPr lang="tr-TR" sz="2400" dirty="0" smtClean="0">
              <a:solidFill>
                <a:srgbClr val="191919"/>
              </a:solidFill>
              <a:latin typeface="Source Sans Pro"/>
            </a:endParaRPr>
          </a:p>
          <a:p>
            <a:r>
              <a:rPr lang="tr-TR" sz="2400" dirty="0"/>
              <a:t>Union </a:t>
            </a:r>
            <a:r>
              <a:rPr lang="tr-TR" sz="2400" dirty="0" err="1"/>
              <a:t>vs</a:t>
            </a:r>
            <a:r>
              <a:rPr lang="tr-TR" sz="2400" dirty="0"/>
              <a:t> Union </a:t>
            </a:r>
            <a:r>
              <a:rPr lang="tr-TR" sz="2400" dirty="0" smtClean="0"/>
              <a:t>All</a:t>
            </a:r>
          </a:p>
          <a:p>
            <a:r>
              <a:rPr lang="tr-TR" sz="2400" dirty="0" smtClean="0"/>
              <a:t>Using GUID When Create Table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7938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Thank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33" y="2328672"/>
            <a:ext cx="6130697" cy="23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79" y="1982227"/>
            <a:ext cx="2341208" cy="576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53698" y="2989217"/>
            <a:ext cx="2220024" cy="127055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Media Sponsor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1006" y="2989218"/>
            <a:ext cx="8261690" cy="12705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1006" y="1665395"/>
            <a:ext cx="2222716" cy="121185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Main Sponsor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8314" y="1665395"/>
            <a:ext cx="8264382" cy="12118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79" y="3465159"/>
            <a:ext cx="2341208" cy="40856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56390" y="4371736"/>
            <a:ext cx="2220024" cy="127055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Swag Sponsor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3697" y="4371737"/>
            <a:ext cx="8258999" cy="12705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dn.claudiobernasconi.ch/wp-content/uploads/2013/02/plurals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80" y="4735709"/>
            <a:ext cx="2341208" cy="67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apexsql.com/images/ApexSQL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139" y="4840323"/>
            <a:ext cx="1590675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Just a quick blog post, update on LinkedIn, or a tweet on Twitter is all we need.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What do we need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56" y="2656751"/>
            <a:ext cx="1795548" cy="33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Session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Evaluate sessions and get a chance for the raffle: </a:t>
            </a:r>
            <a:r>
              <a:rPr lang="tr-TR" dirty="0" smtClean="0">
                <a:hlinkClick r:id="rId2"/>
              </a:rPr>
              <a:t>http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spoke.at/sqlsat451</a:t>
            </a:r>
            <a:endParaRPr lang="tr-TR" dirty="0" smtClean="0"/>
          </a:p>
          <a:p>
            <a:endParaRPr lang="tr-T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82" y="2171656"/>
            <a:ext cx="2072490" cy="3641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072" y="2613469"/>
            <a:ext cx="2762327" cy="340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İsmail Adar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1517829"/>
            <a:ext cx="795968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 smtClean="0"/>
              <a:t>SQL Server Consultant/ </a:t>
            </a:r>
            <a:r>
              <a:rPr lang="tr-TR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Silikon</a:t>
            </a:r>
            <a:r>
              <a:rPr lang="tr-TR" sz="3200" dirty="0" smtClean="0"/>
              <a:t> </a:t>
            </a:r>
            <a:r>
              <a:rPr lang="tr-TR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Akademi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 smtClean="0"/>
              <a:t>SQL Server DBA/ </a:t>
            </a:r>
            <a:r>
              <a:rPr lang="tr-TR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Doğan Online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 err="1" smtClean="0"/>
              <a:t>MCT,MSCE,MCSA,MCITP,etc</a:t>
            </a:r>
            <a:endParaRPr lang="tr-T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800" dirty="0"/>
          </a:p>
        </p:txBody>
      </p:sp>
      <p:pic>
        <p:nvPicPr>
          <p:cNvPr id="5" name="Picture 2" descr="Ap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260" y="4402924"/>
            <a:ext cx="1143000" cy="1394605"/>
          </a:xfrm>
          <a:prstGeom prst="rect">
            <a:avLst/>
          </a:prstGeom>
          <a:ln w="127000" cap="rnd"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80" y="4390613"/>
            <a:ext cx="1040223" cy="1419226"/>
          </a:xfrm>
          <a:prstGeom prst="rect">
            <a:avLst/>
          </a:prstGeom>
          <a:ln w="127000" cap="rnd"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23" y="4381178"/>
            <a:ext cx="1047750" cy="1347528"/>
          </a:xfrm>
          <a:prstGeom prst="rect">
            <a:avLst/>
          </a:prstGeom>
          <a:ln w="127000" cap="rnd"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ilikonakademi.com/img/sql_server_2016_new_featues_men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20" y="4312356"/>
            <a:ext cx="1371600" cy="148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6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</a:t>
            </a:r>
            <a:r>
              <a:rPr lang="tr-TR" dirty="0" smtClean="0"/>
              <a:t>U</a:t>
            </a:r>
            <a:r>
              <a:rPr lang="en-US" dirty="0" smtClean="0"/>
              <a:t>p </a:t>
            </a:r>
            <a:r>
              <a:rPr lang="en-US" dirty="0"/>
              <a:t>Queries Using </a:t>
            </a:r>
            <a:r>
              <a:rPr lang="en-US" dirty="0" smtClean="0"/>
              <a:t>Constraint</a:t>
            </a:r>
            <a:r>
              <a:rPr lang="tr-TR" dirty="0" smtClean="0"/>
              <a:t>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83811"/>
            <a:ext cx="6935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Primary Key</a:t>
            </a:r>
          </a:p>
          <a:p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Foreign Key</a:t>
            </a:r>
          </a:p>
          <a:p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Check Constraint</a:t>
            </a:r>
          </a:p>
          <a:p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Default Constraint</a:t>
            </a:r>
          </a:p>
          <a:p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Unique Constraint</a:t>
            </a:r>
          </a:p>
          <a:p>
            <a:r>
              <a:rPr lang="tr-TR" sz="2400" dirty="0" err="1" smtClean="0">
                <a:solidFill>
                  <a:srgbClr val="191919"/>
                </a:solidFill>
                <a:latin typeface="Source Sans Pro"/>
              </a:rPr>
              <a:t>Constraints</a:t>
            </a:r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 </a:t>
            </a:r>
            <a:r>
              <a:rPr lang="tr-TR" sz="2400" dirty="0" err="1" smtClean="0">
                <a:solidFill>
                  <a:srgbClr val="191919"/>
                </a:solidFill>
                <a:latin typeface="Source Sans Pro"/>
              </a:rPr>
              <a:t>are</a:t>
            </a:r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 </a:t>
            </a:r>
            <a:r>
              <a:rPr lang="tr-TR" sz="2400" dirty="0" err="1" smtClean="0">
                <a:solidFill>
                  <a:srgbClr val="191919"/>
                </a:solidFill>
                <a:latin typeface="Source Sans Pro"/>
              </a:rPr>
              <a:t>loaded</a:t>
            </a:r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 </a:t>
            </a:r>
            <a:r>
              <a:rPr lang="tr-TR" sz="2400" dirty="0" err="1" smtClean="0">
                <a:solidFill>
                  <a:srgbClr val="191919"/>
                </a:solidFill>
                <a:latin typeface="Source Sans Pro"/>
              </a:rPr>
              <a:t>during</a:t>
            </a:r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 </a:t>
            </a:r>
            <a:r>
              <a:rPr lang="tr-TR" sz="2400" dirty="0" err="1" smtClean="0">
                <a:solidFill>
                  <a:srgbClr val="191919"/>
                </a:solidFill>
                <a:latin typeface="Source Sans Pro"/>
              </a:rPr>
              <a:t>binding</a:t>
            </a:r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 step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054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Horse</a:t>
            </a:r>
            <a:r>
              <a:rPr lang="tr-TR" dirty="0" smtClean="0"/>
              <a:t> Power of SQL Server - INDEX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199" y="1783811"/>
            <a:ext cx="79156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Index </a:t>
            </a:r>
            <a:r>
              <a:rPr lang="tr-TR" sz="2400" dirty="0" err="1" smtClean="0">
                <a:solidFill>
                  <a:srgbClr val="191919"/>
                </a:solidFill>
                <a:latin typeface="Source Sans Pro"/>
              </a:rPr>
              <a:t>Recap</a:t>
            </a:r>
            <a:endParaRPr lang="tr-TR" sz="2400" dirty="0" smtClean="0">
              <a:solidFill>
                <a:srgbClr val="191919"/>
              </a:solidFill>
              <a:latin typeface="Source Sans Pro"/>
            </a:endParaRPr>
          </a:p>
          <a:p>
            <a:r>
              <a:rPr lang="tr-TR" sz="2400" dirty="0" err="1" smtClean="0">
                <a:solidFill>
                  <a:srgbClr val="191919"/>
                </a:solidFill>
                <a:latin typeface="Source Sans Pro"/>
              </a:rPr>
              <a:t>Composite</a:t>
            </a:r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 Index </a:t>
            </a:r>
            <a:r>
              <a:rPr lang="tr-TR" sz="2400" dirty="0" err="1" smtClean="0">
                <a:solidFill>
                  <a:srgbClr val="191919"/>
                </a:solidFill>
                <a:latin typeface="Source Sans Pro"/>
              </a:rPr>
              <a:t>Selection</a:t>
            </a:r>
            <a:endParaRPr lang="tr-TR" sz="2400" dirty="0" smtClean="0">
              <a:solidFill>
                <a:srgbClr val="191919"/>
              </a:solidFill>
              <a:latin typeface="Source Sans Pro"/>
            </a:endParaRPr>
          </a:p>
          <a:p>
            <a:r>
              <a:rPr lang="tr-TR" sz="2400" dirty="0">
                <a:solidFill>
                  <a:srgbClr val="191919"/>
                </a:solidFill>
                <a:latin typeface="Source Sans Pro"/>
              </a:rPr>
              <a:t>Advantage of Index </a:t>
            </a:r>
            <a:r>
              <a:rPr lang="tr-TR" sz="2400" dirty="0" err="1" smtClean="0">
                <a:solidFill>
                  <a:srgbClr val="191919"/>
                </a:solidFill>
                <a:latin typeface="Source Sans Pro"/>
              </a:rPr>
              <a:t>Uniqueness</a:t>
            </a:r>
            <a:endParaRPr lang="tr-TR" sz="2400" dirty="0" smtClean="0">
              <a:solidFill>
                <a:srgbClr val="191919"/>
              </a:solidFill>
              <a:latin typeface="Source Sans Pro"/>
            </a:endParaRPr>
          </a:p>
          <a:p>
            <a:r>
              <a:rPr lang="tr-TR" sz="2400" dirty="0">
                <a:solidFill>
                  <a:srgbClr val="191919"/>
                </a:solidFill>
                <a:latin typeface="Source Sans Pro"/>
              </a:rPr>
              <a:t>Using Filtered </a:t>
            </a:r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Index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658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Execute</a:t>
            </a:r>
            <a:r>
              <a:rPr lang="tr-TR" dirty="0" smtClean="0"/>
              <a:t> Dynamic SQL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199" y="1783811"/>
            <a:ext cx="79156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When, </a:t>
            </a:r>
            <a:r>
              <a:rPr lang="tr-TR" sz="2400" dirty="0" err="1">
                <a:solidFill>
                  <a:srgbClr val="191919"/>
                </a:solidFill>
                <a:latin typeface="Source Sans Pro"/>
              </a:rPr>
              <a:t>W</a:t>
            </a:r>
            <a:r>
              <a:rPr lang="tr-TR" sz="2400" dirty="0" err="1" smtClean="0">
                <a:solidFill>
                  <a:srgbClr val="191919"/>
                </a:solidFill>
                <a:latin typeface="Source Sans Pro"/>
              </a:rPr>
              <a:t>hy</a:t>
            </a:r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 Dynamic SQL?</a:t>
            </a:r>
          </a:p>
          <a:p>
            <a:r>
              <a:rPr lang="tr-TR" sz="2400" dirty="0" err="1" smtClean="0">
                <a:solidFill>
                  <a:srgbClr val="191919"/>
                </a:solidFill>
                <a:latin typeface="Source Sans Pro"/>
              </a:rPr>
              <a:t>Exec</a:t>
            </a:r>
            <a:endParaRPr lang="tr-TR" sz="2400" dirty="0" smtClean="0">
              <a:solidFill>
                <a:srgbClr val="191919"/>
              </a:solidFill>
              <a:latin typeface="Source Sans Pro"/>
            </a:endParaRPr>
          </a:p>
          <a:p>
            <a:r>
              <a:rPr lang="tr-TR" sz="2400" dirty="0" err="1" smtClean="0">
                <a:solidFill>
                  <a:srgbClr val="191919"/>
                </a:solidFill>
                <a:latin typeface="Source Sans Pro"/>
              </a:rPr>
              <a:t>Sp_execute_sql</a:t>
            </a:r>
            <a:endParaRPr lang="tr-TR" sz="2400" dirty="0" smtClean="0">
              <a:solidFill>
                <a:srgbClr val="191919"/>
              </a:solidFill>
              <a:latin typeface="Source Sans Pro"/>
            </a:endParaRP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675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Remove </a:t>
            </a:r>
            <a:r>
              <a:rPr lang="tr-TR" dirty="0" err="1" smtClean="0"/>
              <a:t>Unused</a:t>
            </a:r>
            <a:r>
              <a:rPr lang="tr-TR" dirty="0" smtClean="0"/>
              <a:t> Columns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783811"/>
            <a:ext cx="693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 smtClean="0">
                <a:solidFill>
                  <a:srgbClr val="191919"/>
                </a:solidFill>
                <a:latin typeface="Source Sans Pro"/>
              </a:rPr>
              <a:t>Really</a:t>
            </a:r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 </a:t>
            </a:r>
            <a:r>
              <a:rPr lang="tr-TR" sz="2400" dirty="0" err="1" smtClean="0">
                <a:solidFill>
                  <a:srgbClr val="191919"/>
                </a:solidFill>
                <a:latin typeface="Source Sans Pro"/>
              </a:rPr>
              <a:t>Need</a:t>
            </a:r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 All Columns?</a:t>
            </a:r>
          </a:p>
          <a:p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H</a:t>
            </a:r>
            <a:r>
              <a:rPr lang="en-US" sz="2400" dirty="0" smtClean="0">
                <a:solidFill>
                  <a:srgbClr val="191919"/>
                </a:solidFill>
                <a:latin typeface="Source Sans Pro"/>
              </a:rPr>
              <a:t>ow </a:t>
            </a:r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C</a:t>
            </a:r>
            <a:r>
              <a:rPr lang="en-US" sz="2400" dirty="0" smtClean="0">
                <a:solidFill>
                  <a:srgbClr val="191919"/>
                </a:solidFill>
                <a:latin typeface="Source Sans Pro"/>
              </a:rPr>
              <a:t>an </a:t>
            </a:r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Y</a:t>
            </a:r>
            <a:r>
              <a:rPr lang="en-US" sz="2400" dirty="0" err="1" smtClean="0">
                <a:solidFill>
                  <a:srgbClr val="191919"/>
                </a:solidFill>
                <a:latin typeface="Source Sans Pro"/>
              </a:rPr>
              <a:t>ou</a:t>
            </a:r>
            <a:r>
              <a:rPr lang="en-US" sz="2400" dirty="0" smtClean="0">
                <a:solidFill>
                  <a:srgbClr val="191919"/>
                </a:solidFill>
                <a:latin typeface="Source Sans Pro"/>
              </a:rPr>
              <a:t> </a:t>
            </a:r>
            <a:r>
              <a:rPr lang="tr-TR" sz="2400" dirty="0">
                <a:solidFill>
                  <a:srgbClr val="191919"/>
                </a:solidFill>
                <a:latin typeface="Source Sans Pro"/>
              </a:rPr>
              <a:t>P</a:t>
            </a:r>
            <a:r>
              <a:rPr lang="en-US" sz="2400" dirty="0" err="1" smtClean="0">
                <a:solidFill>
                  <a:srgbClr val="191919"/>
                </a:solidFill>
                <a:latin typeface="Source Sans Pro"/>
              </a:rPr>
              <a:t>revent</a:t>
            </a:r>
            <a:r>
              <a:rPr lang="en-US" sz="2400" dirty="0" smtClean="0">
                <a:solidFill>
                  <a:srgbClr val="191919"/>
                </a:solidFill>
                <a:latin typeface="Source Sans Pro"/>
              </a:rPr>
              <a:t> </a:t>
            </a:r>
            <a:r>
              <a:rPr lang="en-US" sz="2400" dirty="0">
                <a:solidFill>
                  <a:srgbClr val="191919"/>
                </a:solidFill>
                <a:latin typeface="Source Sans Pro"/>
              </a:rPr>
              <a:t>SELECT * </a:t>
            </a:r>
            <a:r>
              <a:rPr lang="tr-TR" sz="2400" dirty="0" smtClean="0">
                <a:solidFill>
                  <a:srgbClr val="191919"/>
                </a:solidFill>
                <a:latin typeface="Source Sans Pro"/>
              </a:rPr>
              <a:t>S</a:t>
            </a:r>
            <a:r>
              <a:rPr lang="en-US" sz="2400" dirty="0" err="1" smtClean="0">
                <a:solidFill>
                  <a:srgbClr val="191919"/>
                </a:solidFill>
                <a:latin typeface="Source Sans Pro"/>
              </a:rPr>
              <a:t>tatements</a:t>
            </a:r>
            <a:r>
              <a:rPr lang="en-US" sz="2400" dirty="0">
                <a:solidFill>
                  <a:srgbClr val="191919"/>
                </a:solidFill>
                <a:latin typeface="Source Sans Pro"/>
              </a:rPr>
              <a:t>?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3255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191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Source Sans Pro</vt:lpstr>
      <vt:lpstr>Verdana</vt:lpstr>
      <vt:lpstr>Wingdings</vt:lpstr>
      <vt:lpstr>Office Theme</vt:lpstr>
      <vt:lpstr>SQL Server Query Design and Optimization Recommendations</vt:lpstr>
      <vt:lpstr>Sponsors</vt:lpstr>
      <vt:lpstr>What do we need ?</vt:lpstr>
      <vt:lpstr>Session Evaluations</vt:lpstr>
      <vt:lpstr>İsmail Adar</vt:lpstr>
      <vt:lpstr>Speed Up Queries Using Constraints</vt:lpstr>
      <vt:lpstr>Horse Power of SQL Server - INDEX</vt:lpstr>
      <vt:lpstr>Execute Dynamic SQL</vt:lpstr>
      <vt:lpstr>Remove Unused Columns</vt:lpstr>
      <vt:lpstr>Stored Procedure-Function</vt:lpstr>
      <vt:lpstr>Temporary Objects</vt:lpstr>
      <vt:lpstr>Other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İsmail Adar</cp:lastModifiedBy>
  <cp:revision>37</cp:revision>
  <dcterms:created xsi:type="dcterms:W3CDTF">2011-08-19T20:30:49Z</dcterms:created>
  <dcterms:modified xsi:type="dcterms:W3CDTF">2015-12-11T19:33:26Z</dcterms:modified>
</cp:coreProperties>
</file>