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8/27/2016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Page Life Expectancy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 smtClean="0"/>
              <a:t>Kathi Kellenberger</a:t>
            </a:r>
          </a:p>
          <a:p>
            <a:r>
              <a:rPr lang="en-US" sz="2000" dirty="0" smtClean="0"/>
              <a:t>Kellenberger Consulting LLC</a:t>
            </a:r>
          </a:p>
          <a:p>
            <a:r>
              <a:rPr lang="en-US" sz="2000" dirty="0" smtClean="0"/>
              <a:t>http://auntkathisql.com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444713" y="3079049"/>
            <a:ext cx="1678781" cy="154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must be in memory to be used by SQL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068" y="2860840"/>
            <a:ext cx="1678781" cy="1979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Cache</a:t>
            </a:r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13" y="3079049"/>
            <a:ext cx="167878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38854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215787" y="3079049"/>
            <a:ext cx="1678781" cy="154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if not enough RAM for the next query?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068" y="2860840"/>
            <a:ext cx="1678781" cy="1979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Cache</a:t>
            </a:r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8" y="3079049"/>
            <a:ext cx="1678781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87" y="3079049"/>
            <a:ext cx="167878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36445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need the first table again?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068" y="2860840"/>
            <a:ext cx="1678781" cy="1979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Cache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8" y="3079049"/>
            <a:ext cx="1678781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4406711" y="3079049"/>
            <a:ext cx="1678781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11" y="3079049"/>
            <a:ext cx="167878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38347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1" y="2098220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know if memory is inadequate?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7801" y="3458309"/>
            <a:ext cx="5476499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Page Life Expectancy</a:t>
            </a:r>
            <a:endParaRPr lang="en-U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507" y="4520294"/>
            <a:ext cx="49263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*The number of seconds a page is expected to live in memory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169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Published value is 300. Inadequate for today’s servers.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Keyhaias</a:t>
            </a:r>
            <a:r>
              <a:rPr lang="en-US" dirty="0" smtClean="0"/>
              <a:t>’ recommendation for minimum</a:t>
            </a:r>
          </a:p>
          <a:p>
            <a:pPr lvl="1"/>
            <a:r>
              <a:rPr lang="en-US" dirty="0" smtClean="0"/>
              <a:t>RAM/4 * 300</a:t>
            </a:r>
          </a:p>
          <a:p>
            <a:pPr lvl="1"/>
            <a:r>
              <a:rPr lang="en-US" dirty="0" smtClean="0"/>
              <a:t>16 GB = 1,200 minimum </a:t>
            </a:r>
          </a:p>
          <a:p>
            <a:r>
              <a:rPr lang="en-US" dirty="0" smtClean="0"/>
              <a:t>Watch for sustained low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perfmon</a:t>
            </a:r>
            <a:r>
              <a:rPr lang="en-US" dirty="0" smtClean="0"/>
              <a:t> to measure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9" y="2305050"/>
            <a:ext cx="6029325" cy="27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the collection</a:t>
            </a:r>
            <a:endParaRPr lang="en-US" dirty="0"/>
          </a:p>
        </p:txBody>
      </p:sp>
      <p:pic>
        <p:nvPicPr>
          <p:cNvPr id="3" name="Perfm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1639" y="2238284"/>
            <a:ext cx="4220225" cy="33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the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5020" y="3054142"/>
            <a:ext cx="58734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/>
              <a:t>Relog</a:t>
            </a:r>
            <a:r>
              <a:rPr lang="en-US" sz="3000" dirty="0"/>
              <a:t> </a:t>
            </a:r>
            <a:r>
              <a:rPr lang="en-US" sz="3000" dirty="0"/>
              <a:t>path -o destination -</a:t>
            </a:r>
            <a:r>
              <a:rPr lang="en-US" sz="3000" dirty="0"/>
              <a:t>f csv </a:t>
            </a:r>
          </a:p>
        </p:txBody>
      </p:sp>
    </p:spTree>
    <p:extLst>
      <p:ext uri="{BB962C8B-B14F-4D97-AF65-F5344CB8AC3E}">
        <p14:creationId xmlns:p14="http://schemas.microsoft.com/office/powerpoint/2010/main" val="26327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128</Words>
  <Application>Microsoft Office PowerPoint</Application>
  <PresentationFormat>On-screen Show (4:3)</PresentationFormat>
  <Paragraphs>25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Office Theme</vt:lpstr>
      <vt:lpstr>Page Life Expectancy</vt:lpstr>
      <vt:lpstr>Data must be in memory to be used by SQL Server</vt:lpstr>
      <vt:lpstr>What happens if not enough RAM for the next query?</vt:lpstr>
      <vt:lpstr>What if we need the first table again?</vt:lpstr>
      <vt:lpstr>How do you know if memory is inadequate?</vt:lpstr>
      <vt:lpstr>PLE</vt:lpstr>
      <vt:lpstr>PLE Example</vt:lpstr>
      <vt:lpstr>How to set up the collection</vt:lpstr>
      <vt:lpstr>How to read the data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Kathi Kellenberger</cp:lastModifiedBy>
  <cp:revision>12</cp:revision>
  <dcterms:created xsi:type="dcterms:W3CDTF">2011-08-19T20:30:49Z</dcterms:created>
  <dcterms:modified xsi:type="dcterms:W3CDTF">2016-08-27T20:00:48Z</dcterms:modified>
</cp:coreProperties>
</file>