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87" r:id="rId9"/>
    <p:sldId id="270" r:id="rId10"/>
    <p:sldId id="271" r:id="rId11"/>
    <p:sldId id="286" r:id="rId12"/>
    <p:sldId id="262" r:id="rId13"/>
    <p:sldId id="272" r:id="rId14"/>
    <p:sldId id="273" r:id="rId15"/>
    <p:sldId id="276" r:id="rId16"/>
    <p:sldId id="278" r:id="rId17"/>
    <p:sldId id="279" r:id="rId18"/>
    <p:sldId id="283" r:id="rId19"/>
    <p:sldId id="280" r:id="rId20"/>
    <p:sldId id="282" r:id="rId21"/>
    <p:sldId id="288" r:id="rId22"/>
    <p:sldId id="26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6235" autoAdjust="0"/>
  </p:normalViewPr>
  <p:slideViewPr>
    <p:cSldViewPr>
      <p:cViewPr varScale="1">
        <p:scale>
          <a:sx n="53" d="100"/>
          <a:sy n="53" d="100"/>
        </p:scale>
        <p:origin x="-9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3673E7-C233-4E7C-B6DB-93704E3F325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5AB736-24E3-4387-BB0B-59557570A3AB}">
      <dgm:prSet phldrT="[Text]"/>
      <dgm:spPr/>
      <dgm:t>
        <a:bodyPr/>
        <a:lstStyle/>
        <a:p>
          <a:r>
            <a:rPr lang="en-US" dirty="0" smtClean="0"/>
            <a:t>Display</a:t>
          </a:r>
          <a:endParaRPr lang="en-US" dirty="0"/>
        </a:p>
      </dgm:t>
    </dgm:pt>
    <dgm:pt modelId="{85C364C3-DC18-4307-8F88-20BC26073DE6}" type="parTrans" cxnId="{C90444A6-FB48-4C0B-B50F-6A4619EEDD59}">
      <dgm:prSet/>
      <dgm:spPr/>
      <dgm:t>
        <a:bodyPr/>
        <a:lstStyle/>
        <a:p>
          <a:endParaRPr lang="en-US"/>
        </a:p>
      </dgm:t>
    </dgm:pt>
    <dgm:pt modelId="{36A8F1BC-6B4F-402C-852F-C132A0F82370}" type="sibTrans" cxnId="{C90444A6-FB48-4C0B-B50F-6A4619EEDD59}">
      <dgm:prSet/>
      <dgm:spPr/>
      <dgm:t>
        <a:bodyPr/>
        <a:lstStyle/>
        <a:p>
          <a:endParaRPr lang="en-US"/>
        </a:p>
      </dgm:t>
    </dgm:pt>
    <dgm:pt modelId="{E5FB7A3F-1354-4A6C-8BBE-69A1B3B20F52}">
      <dgm:prSet phldrT="[Text]"/>
      <dgm:spPr/>
      <dgm:t>
        <a:bodyPr/>
        <a:lstStyle/>
        <a:p>
          <a:r>
            <a:rPr lang="en-US" dirty="0" err="1" smtClean="0"/>
            <a:t>GetRoot</a:t>
          </a:r>
          <a:endParaRPr lang="en-US" dirty="0"/>
        </a:p>
      </dgm:t>
    </dgm:pt>
    <dgm:pt modelId="{5BE3DA70-551D-4AFF-9382-A2B0877B4606}" type="parTrans" cxnId="{E7AC3560-5EBE-4871-8CD4-9BC7504890BA}">
      <dgm:prSet/>
      <dgm:spPr/>
      <dgm:t>
        <a:bodyPr/>
        <a:lstStyle/>
        <a:p>
          <a:endParaRPr lang="en-US"/>
        </a:p>
      </dgm:t>
    </dgm:pt>
    <dgm:pt modelId="{EB95ED82-522C-406A-B763-262C10A5A6FC}" type="sibTrans" cxnId="{E7AC3560-5EBE-4871-8CD4-9BC7504890BA}">
      <dgm:prSet/>
      <dgm:spPr/>
      <dgm:t>
        <a:bodyPr/>
        <a:lstStyle/>
        <a:p>
          <a:endParaRPr lang="en-US"/>
        </a:p>
      </dgm:t>
    </dgm:pt>
    <dgm:pt modelId="{4660AB9C-8C50-4F48-8468-0335A0B071D7}">
      <dgm:prSet phldrT="[Text]"/>
      <dgm:spPr/>
      <dgm:t>
        <a:bodyPr/>
        <a:lstStyle/>
        <a:p>
          <a:r>
            <a:rPr lang="en-US" dirty="0" err="1" smtClean="0"/>
            <a:t>GetAncestor</a:t>
          </a:r>
          <a:endParaRPr lang="en-US" dirty="0"/>
        </a:p>
      </dgm:t>
    </dgm:pt>
    <dgm:pt modelId="{24512D46-3365-485B-855B-D10E46467BFA}" type="parTrans" cxnId="{E7A6DAE5-B051-4628-9A9F-6DA15D65026C}">
      <dgm:prSet/>
      <dgm:spPr/>
      <dgm:t>
        <a:bodyPr/>
        <a:lstStyle/>
        <a:p>
          <a:endParaRPr lang="en-US"/>
        </a:p>
      </dgm:t>
    </dgm:pt>
    <dgm:pt modelId="{14FA4EAC-282C-4847-B363-1644251758BD}" type="sibTrans" cxnId="{E7A6DAE5-B051-4628-9A9F-6DA15D65026C}">
      <dgm:prSet/>
      <dgm:spPr/>
      <dgm:t>
        <a:bodyPr/>
        <a:lstStyle/>
        <a:p>
          <a:endParaRPr lang="en-US"/>
        </a:p>
      </dgm:t>
    </dgm:pt>
    <dgm:pt modelId="{CCB8C921-4D1D-4316-86C4-A3B8F7B42C84}">
      <dgm:prSet phldrT="[Text]"/>
      <dgm:spPr/>
      <dgm:t>
        <a:bodyPr/>
        <a:lstStyle/>
        <a:p>
          <a:r>
            <a:rPr lang="en-US" dirty="0" err="1" smtClean="0"/>
            <a:t>IsDescendant</a:t>
          </a:r>
          <a:endParaRPr lang="en-US" dirty="0"/>
        </a:p>
      </dgm:t>
    </dgm:pt>
    <dgm:pt modelId="{7EB602E0-28FF-4F37-8C9E-2D9A11693403}" type="parTrans" cxnId="{C83E1F00-6AF5-4D6A-A758-2EE85898FCAA}">
      <dgm:prSet/>
      <dgm:spPr/>
      <dgm:t>
        <a:bodyPr/>
        <a:lstStyle/>
        <a:p>
          <a:endParaRPr lang="en-US"/>
        </a:p>
      </dgm:t>
    </dgm:pt>
    <dgm:pt modelId="{EFD62888-9C3C-4DBF-83A9-0102EDFE0F74}" type="sibTrans" cxnId="{C83E1F00-6AF5-4D6A-A758-2EE85898FCAA}">
      <dgm:prSet/>
      <dgm:spPr/>
      <dgm:t>
        <a:bodyPr/>
        <a:lstStyle/>
        <a:p>
          <a:endParaRPr lang="en-US"/>
        </a:p>
      </dgm:t>
    </dgm:pt>
    <dgm:pt modelId="{853E255A-9F33-4828-95BB-5B01275490B6}">
      <dgm:prSet phldrT="[Text]"/>
      <dgm:spPr/>
      <dgm:t>
        <a:bodyPr/>
        <a:lstStyle/>
        <a:p>
          <a:r>
            <a:rPr lang="en-US" dirty="0" err="1" smtClean="0"/>
            <a:t>GetLevel</a:t>
          </a:r>
          <a:endParaRPr lang="en-US" dirty="0"/>
        </a:p>
      </dgm:t>
    </dgm:pt>
    <dgm:pt modelId="{CE502172-C6C1-4793-8243-AA31802913DD}" type="parTrans" cxnId="{A110F78F-F835-48D5-B4D8-7E0EDBE5AD08}">
      <dgm:prSet/>
      <dgm:spPr/>
      <dgm:t>
        <a:bodyPr/>
        <a:lstStyle/>
        <a:p>
          <a:endParaRPr lang="en-US"/>
        </a:p>
      </dgm:t>
    </dgm:pt>
    <dgm:pt modelId="{5B3F5D29-723A-4972-A8DD-3015FBADAFE7}" type="sibTrans" cxnId="{A110F78F-F835-48D5-B4D8-7E0EDBE5AD08}">
      <dgm:prSet/>
      <dgm:spPr/>
      <dgm:t>
        <a:bodyPr/>
        <a:lstStyle/>
        <a:p>
          <a:endParaRPr lang="en-US"/>
        </a:p>
      </dgm:t>
    </dgm:pt>
    <dgm:pt modelId="{52EFA578-A4BE-4F3F-8018-DB1A487C18BF}">
      <dgm:prSet phldrT="[Text]"/>
      <dgm:spPr/>
      <dgm:t>
        <a:bodyPr/>
        <a:lstStyle/>
        <a:p>
          <a:r>
            <a:rPr lang="en-US" dirty="0" err="1" smtClean="0"/>
            <a:t>GetDescendant</a:t>
          </a:r>
          <a:endParaRPr lang="en-US" dirty="0"/>
        </a:p>
      </dgm:t>
    </dgm:pt>
    <dgm:pt modelId="{C5CD4CE5-D7B7-4399-BEA7-8F42B0E9B890}" type="parTrans" cxnId="{B64047C6-4D8B-432B-8F3C-CCC6204DBC47}">
      <dgm:prSet/>
      <dgm:spPr/>
      <dgm:t>
        <a:bodyPr/>
        <a:lstStyle/>
        <a:p>
          <a:endParaRPr lang="en-US"/>
        </a:p>
      </dgm:t>
    </dgm:pt>
    <dgm:pt modelId="{06060079-370E-4EC3-95F7-13AAF87AC7FF}" type="sibTrans" cxnId="{B64047C6-4D8B-432B-8F3C-CCC6204DBC47}">
      <dgm:prSet/>
      <dgm:spPr/>
      <dgm:t>
        <a:bodyPr/>
        <a:lstStyle/>
        <a:p>
          <a:endParaRPr lang="en-US"/>
        </a:p>
      </dgm:t>
    </dgm:pt>
    <dgm:pt modelId="{1054131B-E00D-43AF-BE8E-5C41C65181E6}">
      <dgm:prSet phldrT="[Text]"/>
      <dgm:spPr/>
      <dgm:t>
        <a:bodyPr/>
        <a:lstStyle/>
        <a:p>
          <a:r>
            <a:rPr lang="en-US" dirty="0" smtClean="0"/>
            <a:t>Parse</a:t>
          </a:r>
          <a:endParaRPr lang="en-US" dirty="0"/>
        </a:p>
      </dgm:t>
    </dgm:pt>
    <dgm:pt modelId="{FE4BE67B-C89B-457B-BBD6-BE8361F6C3E3}" type="parTrans" cxnId="{3EA9A8CA-F239-490D-9286-55A69794CA01}">
      <dgm:prSet/>
      <dgm:spPr/>
      <dgm:t>
        <a:bodyPr/>
        <a:lstStyle/>
        <a:p>
          <a:endParaRPr lang="en-US"/>
        </a:p>
      </dgm:t>
    </dgm:pt>
    <dgm:pt modelId="{E492F008-EB5F-4FCE-9187-21520F9749EF}" type="sibTrans" cxnId="{3EA9A8CA-F239-490D-9286-55A69794CA01}">
      <dgm:prSet/>
      <dgm:spPr/>
      <dgm:t>
        <a:bodyPr/>
        <a:lstStyle/>
        <a:p>
          <a:endParaRPr lang="en-US"/>
        </a:p>
      </dgm:t>
    </dgm:pt>
    <dgm:pt modelId="{24D22F4B-DAEB-43B4-89AA-E95D8BA568A7}">
      <dgm:prSet phldrT="[Text]"/>
      <dgm:spPr/>
      <dgm:t>
        <a:bodyPr/>
        <a:lstStyle/>
        <a:p>
          <a:r>
            <a:rPr lang="en-US" dirty="0" err="1" smtClean="0"/>
            <a:t>ToString</a:t>
          </a:r>
          <a:endParaRPr lang="en-US"/>
        </a:p>
      </dgm:t>
    </dgm:pt>
    <dgm:pt modelId="{682D5649-4632-4851-A7FF-22AD3FB7B035}" type="parTrans" cxnId="{FD4DE6FC-8FDD-435B-B1DC-270CB86E63C7}">
      <dgm:prSet/>
      <dgm:spPr/>
      <dgm:t>
        <a:bodyPr/>
        <a:lstStyle/>
        <a:p>
          <a:endParaRPr lang="en-US"/>
        </a:p>
      </dgm:t>
    </dgm:pt>
    <dgm:pt modelId="{5069825F-ABD9-4720-924D-2E96FC9971C5}" type="sibTrans" cxnId="{FD4DE6FC-8FDD-435B-B1DC-270CB86E63C7}">
      <dgm:prSet/>
      <dgm:spPr/>
      <dgm:t>
        <a:bodyPr/>
        <a:lstStyle/>
        <a:p>
          <a:endParaRPr lang="en-US"/>
        </a:p>
      </dgm:t>
    </dgm:pt>
    <dgm:pt modelId="{2A6E254E-C862-4974-BEFC-EA19342A27E5}">
      <dgm:prSet phldrT="[Text]"/>
      <dgm:spPr/>
      <dgm:t>
        <a:bodyPr/>
        <a:lstStyle/>
        <a:p>
          <a:r>
            <a:rPr lang="en-US" dirty="0" smtClean="0"/>
            <a:t>Position</a:t>
          </a:r>
          <a:endParaRPr lang="en-US" dirty="0"/>
        </a:p>
      </dgm:t>
    </dgm:pt>
    <dgm:pt modelId="{5196183A-1F7D-439C-82F6-6CCF32CC8A9C}" type="parTrans" cxnId="{F4AF5915-73D7-462D-B0D0-7FB7135613BC}">
      <dgm:prSet/>
      <dgm:spPr/>
    </dgm:pt>
    <dgm:pt modelId="{B7C15D24-34DA-493D-A682-FC10F2920950}" type="sibTrans" cxnId="{F4AF5915-73D7-462D-B0D0-7FB7135613BC}">
      <dgm:prSet/>
      <dgm:spPr/>
    </dgm:pt>
    <dgm:pt modelId="{ED1850CE-64C0-484C-B560-70B127271FEE}" type="pres">
      <dgm:prSet presAssocID="{073673E7-C233-4E7C-B6DB-93704E3F32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CF5039-94FC-4DD7-8E79-67C08E397802}" type="pres">
      <dgm:prSet presAssocID="{315AB736-24E3-4387-BB0B-59557570A3AB}" presName="linNode" presStyleCnt="0"/>
      <dgm:spPr/>
    </dgm:pt>
    <dgm:pt modelId="{6AF727B3-AF81-4594-990D-BF632C7CC8BF}" type="pres">
      <dgm:prSet presAssocID="{315AB736-24E3-4387-BB0B-59557570A3AB}" presName="parentText" presStyleLbl="node1" presStyleIdx="0" presStyleCnt="2" custScaleY="265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4C119-CED7-49E9-A0BA-041266402592}" type="pres">
      <dgm:prSet presAssocID="{315AB736-24E3-4387-BB0B-59557570A3AB}" presName="descendantText" presStyleLbl="alignAccFollowNode1" presStyleIdx="0" presStyleCnt="2" custScaleY="29312" custLinFactNeighborY="-25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986F30-736A-47D7-BD38-EC944B8DE48C}" type="pres">
      <dgm:prSet presAssocID="{36A8F1BC-6B4F-402C-852F-C132A0F82370}" presName="sp" presStyleCnt="0"/>
      <dgm:spPr/>
    </dgm:pt>
    <dgm:pt modelId="{54CA55C4-FEAE-4788-9CB4-299FFE901D93}" type="pres">
      <dgm:prSet presAssocID="{2A6E254E-C862-4974-BEFC-EA19342A27E5}" presName="linNode" presStyleCnt="0"/>
      <dgm:spPr/>
    </dgm:pt>
    <dgm:pt modelId="{7053387F-B4FE-49A0-9EEF-757D1AC321CA}" type="pres">
      <dgm:prSet presAssocID="{2A6E254E-C862-4974-BEFC-EA19342A27E5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5BD537-045F-443F-8C3F-7E1745EEE64E}" type="pres">
      <dgm:prSet presAssocID="{2A6E254E-C862-4974-BEFC-EA19342A27E5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21D889-5F5C-456B-8DE2-96F301D51EA0}" type="presOf" srcId="{24D22F4B-DAEB-43B4-89AA-E95D8BA568A7}" destId="{AF54C119-CED7-49E9-A0BA-041266402592}" srcOrd="0" destOrd="1" presId="urn:microsoft.com/office/officeart/2005/8/layout/vList5"/>
    <dgm:cxn modelId="{50B6AFDF-E4AE-4D6C-8B6E-4EB46F6CE318}" type="presOf" srcId="{073673E7-C233-4E7C-B6DB-93704E3F325A}" destId="{ED1850CE-64C0-484C-B560-70B127271FEE}" srcOrd="0" destOrd="0" presId="urn:microsoft.com/office/officeart/2005/8/layout/vList5"/>
    <dgm:cxn modelId="{F4AF5915-73D7-462D-B0D0-7FB7135613BC}" srcId="{073673E7-C233-4E7C-B6DB-93704E3F325A}" destId="{2A6E254E-C862-4974-BEFC-EA19342A27E5}" srcOrd="1" destOrd="0" parTransId="{5196183A-1F7D-439C-82F6-6CCF32CC8A9C}" sibTransId="{B7C15D24-34DA-493D-A682-FC10F2920950}"/>
    <dgm:cxn modelId="{B64047C6-4D8B-432B-8F3C-CCC6204DBC47}" srcId="{2A6E254E-C862-4974-BEFC-EA19342A27E5}" destId="{52EFA578-A4BE-4F3F-8018-DB1A487C18BF}" srcOrd="2" destOrd="0" parTransId="{C5CD4CE5-D7B7-4399-BEA7-8F42B0E9B890}" sibTransId="{06060079-370E-4EC3-95F7-13AAF87AC7FF}"/>
    <dgm:cxn modelId="{3EA9A8CA-F239-490D-9286-55A69794CA01}" srcId="{315AB736-24E3-4387-BB0B-59557570A3AB}" destId="{1054131B-E00D-43AF-BE8E-5C41C65181E6}" srcOrd="0" destOrd="0" parTransId="{FE4BE67B-C89B-457B-BBD6-BE8361F6C3E3}" sibTransId="{E492F008-EB5F-4FCE-9187-21520F9749EF}"/>
    <dgm:cxn modelId="{C81A20AA-7F04-46FA-93AA-13C31BDBB838}" type="presOf" srcId="{853E255A-9F33-4828-95BB-5B01275490B6}" destId="{235BD537-045F-443F-8C3F-7E1745EEE64E}" srcOrd="0" destOrd="4" presId="urn:microsoft.com/office/officeart/2005/8/layout/vList5"/>
    <dgm:cxn modelId="{F4A77AAD-28F5-4745-AFFC-E0C36EB2363A}" type="presOf" srcId="{1054131B-E00D-43AF-BE8E-5C41C65181E6}" destId="{AF54C119-CED7-49E9-A0BA-041266402592}" srcOrd="0" destOrd="0" presId="urn:microsoft.com/office/officeart/2005/8/layout/vList5"/>
    <dgm:cxn modelId="{FBB2F3D5-DCC6-4C9C-AAAB-BE0DD457FBDF}" type="presOf" srcId="{2A6E254E-C862-4974-BEFC-EA19342A27E5}" destId="{7053387F-B4FE-49A0-9EEF-757D1AC321CA}" srcOrd="0" destOrd="0" presId="urn:microsoft.com/office/officeart/2005/8/layout/vList5"/>
    <dgm:cxn modelId="{A29960C4-1712-4211-BD12-99869E2CC1FE}" type="presOf" srcId="{CCB8C921-4D1D-4316-86C4-A3B8F7B42C84}" destId="{235BD537-045F-443F-8C3F-7E1745EEE64E}" srcOrd="0" destOrd="3" presId="urn:microsoft.com/office/officeart/2005/8/layout/vList5"/>
    <dgm:cxn modelId="{A110F78F-F835-48D5-B4D8-7E0EDBE5AD08}" srcId="{2A6E254E-C862-4974-BEFC-EA19342A27E5}" destId="{853E255A-9F33-4828-95BB-5B01275490B6}" srcOrd="4" destOrd="0" parTransId="{CE502172-C6C1-4793-8243-AA31802913DD}" sibTransId="{5B3F5D29-723A-4972-A8DD-3015FBADAFE7}"/>
    <dgm:cxn modelId="{2EF0E632-188B-43B7-84F2-BE1161E2E314}" type="presOf" srcId="{E5FB7A3F-1354-4A6C-8BBE-69A1B3B20F52}" destId="{235BD537-045F-443F-8C3F-7E1745EEE64E}" srcOrd="0" destOrd="0" presId="urn:microsoft.com/office/officeart/2005/8/layout/vList5"/>
    <dgm:cxn modelId="{FD4DE6FC-8FDD-435B-B1DC-270CB86E63C7}" srcId="{315AB736-24E3-4387-BB0B-59557570A3AB}" destId="{24D22F4B-DAEB-43B4-89AA-E95D8BA568A7}" srcOrd="1" destOrd="0" parTransId="{682D5649-4632-4851-A7FF-22AD3FB7B035}" sibTransId="{5069825F-ABD9-4720-924D-2E96FC9971C5}"/>
    <dgm:cxn modelId="{E7A6DAE5-B051-4628-9A9F-6DA15D65026C}" srcId="{2A6E254E-C862-4974-BEFC-EA19342A27E5}" destId="{4660AB9C-8C50-4F48-8468-0335A0B071D7}" srcOrd="1" destOrd="0" parTransId="{24512D46-3365-485B-855B-D10E46467BFA}" sibTransId="{14FA4EAC-282C-4847-B363-1644251758BD}"/>
    <dgm:cxn modelId="{C83E1F00-6AF5-4D6A-A758-2EE85898FCAA}" srcId="{2A6E254E-C862-4974-BEFC-EA19342A27E5}" destId="{CCB8C921-4D1D-4316-86C4-A3B8F7B42C84}" srcOrd="3" destOrd="0" parTransId="{7EB602E0-28FF-4F37-8C9E-2D9A11693403}" sibTransId="{EFD62888-9C3C-4DBF-83A9-0102EDFE0F74}"/>
    <dgm:cxn modelId="{D0C60AB0-F113-41B3-9581-7682C3B1E9E1}" type="presOf" srcId="{4660AB9C-8C50-4F48-8468-0335A0B071D7}" destId="{235BD537-045F-443F-8C3F-7E1745EEE64E}" srcOrd="0" destOrd="1" presId="urn:microsoft.com/office/officeart/2005/8/layout/vList5"/>
    <dgm:cxn modelId="{C90444A6-FB48-4C0B-B50F-6A4619EEDD59}" srcId="{073673E7-C233-4E7C-B6DB-93704E3F325A}" destId="{315AB736-24E3-4387-BB0B-59557570A3AB}" srcOrd="0" destOrd="0" parTransId="{85C364C3-DC18-4307-8F88-20BC26073DE6}" sibTransId="{36A8F1BC-6B4F-402C-852F-C132A0F82370}"/>
    <dgm:cxn modelId="{E2E32E72-60CF-4030-BF05-9F0025DAD4E6}" type="presOf" srcId="{52EFA578-A4BE-4F3F-8018-DB1A487C18BF}" destId="{235BD537-045F-443F-8C3F-7E1745EEE64E}" srcOrd="0" destOrd="2" presId="urn:microsoft.com/office/officeart/2005/8/layout/vList5"/>
    <dgm:cxn modelId="{3153FDBC-9CCB-4184-ADD0-FDB620C93709}" type="presOf" srcId="{315AB736-24E3-4387-BB0B-59557570A3AB}" destId="{6AF727B3-AF81-4594-990D-BF632C7CC8BF}" srcOrd="0" destOrd="0" presId="urn:microsoft.com/office/officeart/2005/8/layout/vList5"/>
    <dgm:cxn modelId="{E7AC3560-5EBE-4871-8CD4-9BC7504890BA}" srcId="{2A6E254E-C862-4974-BEFC-EA19342A27E5}" destId="{E5FB7A3F-1354-4A6C-8BBE-69A1B3B20F52}" srcOrd="0" destOrd="0" parTransId="{5BE3DA70-551D-4AFF-9382-A2B0877B4606}" sibTransId="{EB95ED82-522C-406A-B763-262C10A5A6FC}"/>
    <dgm:cxn modelId="{6A9AF883-4262-4CB9-913E-6CD888EA4DD5}" type="presParOf" srcId="{ED1850CE-64C0-484C-B560-70B127271FEE}" destId="{8BCF5039-94FC-4DD7-8E79-67C08E397802}" srcOrd="0" destOrd="0" presId="urn:microsoft.com/office/officeart/2005/8/layout/vList5"/>
    <dgm:cxn modelId="{90BF028F-6F90-4D94-BF5D-BE54BF60513F}" type="presParOf" srcId="{8BCF5039-94FC-4DD7-8E79-67C08E397802}" destId="{6AF727B3-AF81-4594-990D-BF632C7CC8BF}" srcOrd="0" destOrd="0" presId="urn:microsoft.com/office/officeart/2005/8/layout/vList5"/>
    <dgm:cxn modelId="{6D9E8CFD-3786-4237-B928-88F75FCCC45C}" type="presParOf" srcId="{8BCF5039-94FC-4DD7-8E79-67C08E397802}" destId="{AF54C119-CED7-49E9-A0BA-041266402592}" srcOrd="1" destOrd="0" presId="urn:microsoft.com/office/officeart/2005/8/layout/vList5"/>
    <dgm:cxn modelId="{6CBB1B8A-FCF4-46DE-A25F-F747CC105E37}" type="presParOf" srcId="{ED1850CE-64C0-484C-B560-70B127271FEE}" destId="{A2986F30-736A-47D7-BD38-EC944B8DE48C}" srcOrd="1" destOrd="0" presId="urn:microsoft.com/office/officeart/2005/8/layout/vList5"/>
    <dgm:cxn modelId="{34C665FC-4A60-44E8-86B7-FA1F4AA539D2}" type="presParOf" srcId="{ED1850CE-64C0-484C-B560-70B127271FEE}" destId="{54CA55C4-FEAE-4788-9CB4-299FFE901D93}" srcOrd="2" destOrd="0" presId="urn:microsoft.com/office/officeart/2005/8/layout/vList5"/>
    <dgm:cxn modelId="{4935882D-D111-417B-9941-5B8230B3B27E}" type="presParOf" srcId="{54CA55C4-FEAE-4788-9CB4-299FFE901D93}" destId="{7053387F-B4FE-49A0-9EEF-757D1AC321CA}" srcOrd="0" destOrd="0" presId="urn:microsoft.com/office/officeart/2005/8/layout/vList5"/>
    <dgm:cxn modelId="{87F9AF3C-5E09-4557-95EB-009AA895A093}" type="presParOf" srcId="{54CA55C4-FEAE-4788-9CB4-299FFE901D93}" destId="{235BD537-045F-443F-8C3F-7E1745EEE64E}" srcOrd="1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57B486-9E72-40DC-907C-E0F9A32628F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9DAC5-10A7-44DC-9207-BE5501127083}">
      <dgm:prSet/>
      <dgm:spPr/>
      <dgm:t>
        <a:bodyPr/>
        <a:lstStyle/>
        <a:p>
          <a:r>
            <a:rPr lang="en-US" dirty="0" smtClean="0"/>
            <a:t>President (/)</a:t>
          </a:r>
          <a:endParaRPr lang="en-US" dirty="0"/>
        </a:p>
      </dgm:t>
    </dgm:pt>
    <dgm:pt modelId="{90F1DDD8-CC19-4B8E-B5EC-E75AD2358868}" type="parTrans" cxnId="{36BCF445-50B0-4FEF-8EC5-36E3B32A8337}">
      <dgm:prSet/>
      <dgm:spPr/>
      <dgm:t>
        <a:bodyPr/>
        <a:lstStyle/>
        <a:p>
          <a:endParaRPr lang="en-US"/>
        </a:p>
      </dgm:t>
    </dgm:pt>
    <dgm:pt modelId="{4F9F1A1C-3F93-4491-AFE9-B26B46954644}" type="sibTrans" cxnId="{36BCF445-50B0-4FEF-8EC5-36E3B32A8337}">
      <dgm:prSet/>
      <dgm:spPr/>
      <dgm:t>
        <a:bodyPr/>
        <a:lstStyle/>
        <a:p>
          <a:endParaRPr lang="en-US"/>
        </a:p>
      </dgm:t>
    </dgm:pt>
    <dgm:pt modelId="{5EB46417-E3EC-480D-92D9-FF657129A620}">
      <dgm:prSet/>
      <dgm:spPr/>
      <dgm:t>
        <a:bodyPr/>
        <a:lstStyle/>
        <a:p>
          <a:r>
            <a:rPr lang="en-US" dirty="0" smtClean="0"/>
            <a:t>Treasurer (/1/)</a:t>
          </a:r>
          <a:endParaRPr lang="en-US" dirty="0"/>
        </a:p>
      </dgm:t>
    </dgm:pt>
    <dgm:pt modelId="{9266D9C9-F21F-4786-97B0-7D246E52C78B}" type="parTrans" cxnId="{917A18EB-2E00-4D65-86BE-5E846A56234E}">
      <dgm:prSet/>
      <dgm:spPr/>
      <dgm:t>
        <a:bodyPr/>
        <a:lstStyle/>
        <a:p>
          <a:endParaRPr lang="en-US"/>
        </a:p>
      </dgm:t>
    </dgm:pt>
    <dgm:pt modelId="{A55B19C1-2CA2-4254-98C5-139D85C7BF46}" type="sibTrans" cxnId="{917A18EB-2E00-4D65-86BE-5E846A56234E}">
      <dgm:prSet/>
      <dgm:spPr/>
      <dgm:t>
        <a:bodyPr/>
        <a:lstStyle/>
        <a:p>
          <a:endParaRPr lang="en-US"/>
        </a:p>
      </dgm:t>
    </dgm:pt>
    <dgm:pt modelId="{E499B6F9-2B35-4C44-B18F-F5884D29B58F}">
      <dgm:prSet/>
      <dgm:spPr/>
      <dgm:t>
        <a:bodyPr/>
        <a:lstStyle/>
        <a:p>
          <a:r>
            <a:rPr lang="en-US" dirty="0" smtClean="0"/>
            <a:t>Speakers Lead (/2/)</a:t>
          </a:r>
          <a:endParaRPr lang="en-US" dirty="0"/>
        </a:p>
      </dgm:t>
    </dgm:pt>
    <dgm:pt modelId="{3AB390F2-E336-4545-917B-280569C4053E}" type="parTrans" cxnId="{785CAE9F-52FC-421E-9C3C-AEAC254122A9}">
      <dgm:prSet/>
      <dgm:spPr/>
      <dgm:t>
        <a:bodyPr/>
        <a:lstStyle/>
        <a:p>
          <a:endParaRPr lang="en-US"/>
        </a:p>
      </dgm:t>
    </dgm:pt>
    <dgm:pt modelId="{98BD55B9-4F52-4234-9E52-F4A53672255D}" type="sibTrans" cxnId="{785CAE9F-52FC-421E-9C3C-AEAC254122A9}">
      <dgm:prSet/>
      <dgm:spPr/>
      <dgm:t>
        <a:bodyPr/>
        <a:lstStyle/>
        <a:p>
          <a:endParaRPr lang="en-US"/>
        </a:p>
      </dgm:t>
    </dgm:pt>
    <dgm:pt modelId="{4DFDB2FE-A831-4CFD-9B32-F8CAFCBCF769}">
      <dgm:prSet/>
      <dgm:spPr/>
      <dgm:t>
        <a:bodyPr/>
        <a:lstStyle/>
        <a:p>
          <a:r>
            <a:rPr lang="en-US" dirty="0" smtClean="0"/>
            <a:t>Sponsors Lead (/3/)</a:t>
          </a:r>
          <a:endParaRPr lang="en-US" dirty="0"/>
        </a:p>
      </dgm:t>
    </dgm:pt>
    <dgm:pt modelId="{C1C7FC86-E8A8-4732-B15E-9B91C82DED44}" type="parTrans" cxnId="{908F4C08-4B8C-437B-9E80-AA2F0031B110}">
      <dgm:prSet/>
      <dgm:spPr/>
      <dgm:t>
        <a:bodyPr/>
        <a:lstStyle/>
        <a:p>
          <a:endParaRPr lang="en-US"/>
        </a:p>
      </dgm:t>
    </dgm:pt>
    <dgm:pt modelId="{34FF7428-21AF-49F0-ACB3-D53F838F1A8F}" type="sibTrans" cxnId="{908F4C08-4B8C-437B-9E80-AA2F0031B110}">
      <dgm:prSet/>
      <dgm:spPr/>
      <dgm:t>
        <a:bodyPr/>
        <a:lstStyle/>
        <a:p>
          <a:endParaRPr lang="en-US"/>
        </a:p>
      </dgm:t>
    </dgm:pt>
    <dgm:pt modelId="{A2A7D3E1-1510-4692-93BD-D05061D61840}">
      <dgm:prSet/>
      <dgm:spPr/>
      <dgm:t>
        <a:bodyPr/>
        <a:lstStyle/>
        <a:p>
          <a:r>
            <a:rPr lang="en-US" dirty="0" smtClean="0"/>
            <a:t>Venue Lead (/4/)</a:t>
          </a:r>
          <a:endParaRPr lang="en-US" dirty="0"/>
        </a:p>
      </dgm:t>
    </dgm:pt>
    <dgm:pt modelId="{CFFDE54B-A476-43AE-B6E5-3386961A2BB5}" type="parTrans" cxnId="{892F5922-BD7C-4DEA-AC59-D4B2959BD265}">
      <dgm:prSet/>
      <dgm:spPr/>
      <dgm:t>
        <a:bodyPr/>
        <a:lstStyle/>
        <a:p>
          <a:endParaRPr lang="en-US"/>
        </a:p>
      </dgm:t>
    </dgm:pt>
    <dgm:pt modelId="{5BE41DE4-830F-4AB2-9392-1D788A3E0054}" type="sibTrans" cxnId="{892F5922-BD7C-4DEA-AC59-D4B2959BD265}">
      <dgm:prSet/>
      <dgm:spPr/>
      <dgm:t>
        <a:bodyPr/>
        <a:lstStyle/>
        <a:p>
          <a:endParaRPr lang="en-US"/>
        </a:p>
      </dgm:t>
    </dgm:pt>
    <dgm:pt modelId="{7B44902D-101F-4F0F-8B90-C87154A9F37C}">
      <dgm:prSet/>
      <dgm:spPr/>
      <dgm:t>
        <a:bodyPr/>
        <a:lstStyle/>
        <a:p>
          <a:r>
            <a:rPr lang="en-US" dirty="0" smtClean="0"/>
            <a:t>Volunteers Lead (/5/)</a:t>
          </a:r>
          <a:endParaRPr lang="en-US" dirty="0"/>
        </a:p>
      </dgm:t>
    </dgm:pt>
    <dgm:pt modelId="{DBD74F82-CE58-4EF9-B1B7-66A4139C1C56}" type="parTrans" cxnId="{45BCE284-27CE-42F4-A236-CC4A40A42487}">
      <dgm:prSet/>
      <dgm:spPr/>
      <dgm:t>
        <a:bodyPr/>
        <a:lstStyle/>
        <a:p>
          <a:endParaRPr lang="en-US"/>
        </a:p>
      </dgm:t>
    </dgm:pt>
    <dgm:pt modelId="{97A6A429-F3FC-4D17-A0F9-1048168F8278}" type="sibTrans" cxnId="{45BCE284-27CE-42F4-A236-CC4A40A42487}">
      <dgm:prSet/>
      <dgm:spPr/>
      <dgm:t>
        <a:bodyPr/>
        <a:lstStyle/>
        <a:p>
          <a:endParaRPr lang="en-US"/>
        </a:p>
      </dgm:t>
    </dgm:pt>
    <dgm:pt modelId="{389E6FAE-2C09-494E-AFDC-7A3BFA0CFDB8}">
      <dgm:prSet/>
      <dgm:spPr/>
      <dgm:t>
        <a:bodyPr/>
        <a:lstStyle/>
        <a:p>
          <a:r>
            <a:rPr lang="en-US" dirty="0" smtClean="0"/>
            <a:t>Volunteer 1 (/5/1/)</a:t>
          </a:r>
          <a:endParaRPr lang="en-US" dirty="0"/>
        </a:p>
      </dgm:t>
    </dgm:pt>
    <dgm:pt modelId="{6C43A3CE-4484-44AE-9665-2E42A8292AB3}" type="parTrans" cxnId="{6AD6DB77-DACC-48B1-8912-F8E73135830A}">
      <dgm:prSet/>
      <dgm:spPr/>
      <dgm:t>
        <a:bodyPr/>
        <a:lstStyle/>
        <a:p>
          <a:endParaRPr lang="en-US"/>
        </a:p>
      </dgm:t>
    </dgm:pt>
    <dgm:pt modelId="{70C8759C-5029-4F11-A875-31097E997627}" type="sibTrans" cxnId="{6AD6DB77-DACC-48B1-8912-F8E73135830A}">
      <dgm:prSet/>
      <dgm:spPr/>
      <dgm:t>
        <a:bodyPr/>
        <a:lstStyle/>
        <a:p>
          <a:endParaRPr lang="en-US"/>
        </a:p>
      </dgm:t>
    </dgm:pt>
    <dgm:pt modelId="{D86B7C8F-402F-42F8-9C5E-E4CA1B803EE2}">
      <dgm:prSet/>
      <dgm:spPr/>
      <dgm:t>
        <a:bodyPr/>
        <a:lstStyle/>
        <a:p>
          <a:r>
            <a:rPr lang="en-US" dirty="0" smtClean="0"/>
            <a:t>Volunteer 2 (/5/2/)</a:t>
          </a:r>
          <a:endParaRPr lang="en-US" dirty="0"/>
        </a:p>
      </dgm:t>
    </dgm:pt>
    <dgm:pt modelId="{3B201B1E-1021-4C5B-9B2D-8A2662E8B39F}" type="parTrans" cxnId="{B9AAC3D3-39F2-470F-80E3-C4CAC600F649}">
      <dgm:prSet/>
      <dgm:spPr/>
      <dgm:t>
        <a:bodyPr/>
        <a:lstStyle/>
        <a:p>
          <a:endParaRPr lang="en-US"/>
        </a:p>
      </dgm:t>
    </dgm:pt>
    <dgm:pt modelId="{B687D010-E6D3-46E6-8688-2E4FDBA552DF}" type="sibTrans" cxnId="{B9AAC3D3-39F2-470F-80E3-C4CAC600F649}">
      <dgm:prSet/>
      <dgm:spPr/>
      <dgm:t>
        <a:bodyPr/>
        <a:lstStyle/>
        <a:p>
          <a:endParaRPr lang="en-US"/>
        </a:p>
      </dgm:t>
    </dgm:pt>
    <dgm:pt modelId="{398BC60C-E7D1-4A0B-A4F9-BED7E6DB4A5D}">
      <dgm:prSet/>
      <dgm:spPr/>
      <dgm:t>
        <a:bodyPr/>
        <a:lstStyle/>
        <a:p>
          <a:r>
            <a:rPr lang="en-US" dirty="0" smtClean="0"/>
            <a:t>Volunteer 3 (/5/3/)</a:t>
          </a:r>
          <a:endParaRPr lang="en-US" dirty="0"/>
        </a:p>
      </dgm:t>
    </dgm:pt>
    <dgm:pt modelId="{BAB608D7-5DE3-4817-ABEC-3B0BD65E88F1}" type="parTrans" cxnId="{5D58DDBC-CB46-4CDC-8E4E-F53EFA1FCE1A}">
      <dgm:prSet/>
      <dgm:spPr/>
      <dgm:t>
        <a:bodyPr/>
        <a:lstStyle/>
        <a:p>
          <a:endParaRPr lang="en-US"/>
        </a:p>
      </dgm:t>
    </dgm:pt>
    <dgm:pt modelId="{F55889C5-EBEB-4883-93FC-5A19435B8AD3}" type="sibTrans" cxnId="{5D58DDBC-CB46-4CDC-8E4E-F53EFA1FCE1A}">
      <dgm:prSet/>
      <dgm:spPr/>
      <dgm:t>
        <a:bodyPr/>
        <a:lstStyle/>
        <a:p>
          <a:endParaRPr lang="en-US"/>
        </a:p>
      </dgm:t>
    </dgm:pt>
    <dgm:pt modelId="{9A96D0DE-CD88-4A35-9960-11E587016302}">
      <dgm:prSet/>
      <dgm:spPr/>
      <dgm:t>
        <a:bodyPr/>
        <a:lstStyle/>
        <a:p>
          <a:r>
            <a:rPr lang="en-US" dirty="0" smtClean="0"/>
            <a:t>Swag Lead (/6/)</a:t>
          </a:r>
          <a:endParaRPr lang="en-US" dirty="0"/>
        </a:p>
      </dgm:t>
    </dgm:pt>
    <dgm:pt modelId="{E9370EEC-AF65-42E0-882F-07699E421CA4}" type="parTrans" cxnId="{4F275973-A517-4C69-8C15-BDD95688DA56}">
      <dgm:prSet/>
      <dgm:spPr/>
      <dgm:t>
        <a:bodyPr/>
        <a:lstStyle/>
        <a:p>
          <a:endParaRPr lang="en-US"/>
        </a:p>
      </dgm:t>
    </dgm:pt>
    <dgm:pt modelId="{1D429601-968E-4C67-9EA7-A400506B50BE}" type="sibTrans" cxnId="{4F275973-A517-4C69-8C15-BDD95688DA56}">
      <dgm:prSet/>
      <dgm:spPr/>
      <dgm:t>
        <a:bodyPr/>
        <a:lstStyle/>
        <a:p>
          <a:endParaRPr lang="en-US"/>
        </a:p>
      </dgm:t>
    </dgm:pt>
    <dgm:pt modelId="{2D1F22A6-3122-41CF-ACD1-03B9E3ECE269}">
      <dgm:prSet/>
      <dgm:spPr/>
      <dgm:t>
        <a:bodyPr/>
        <a:lstStyle/>
        <a:p>
          <a:r>
            <a:rPr lang="en-US" dirty="0" smtClean="0"/>
            <a:t>Book Publishers Contact (/6/1/)</a:t>
          </a:r>
          <a:endParaRPr lang="en-US" dirty="0"/>
        </a:p>
      </dgm:t>
    </dgm:pt>
    <dgm:pt modelId="{78FF1541-C8C0-401D-9A01-41E27C1F654E}" type="parTrans" cxnId="{180468F0-23DE-4713-940A-16EF940AEF51}">
      <dgm:prSet/>
      <dgm:spPr/>
      <dgm:t>
        <a:bodyPr/>
        <a:lstStyle/>
        <a:p>
          <a:endParaRPr lang="en-US"/>
        </a:p>
      </dgm:t>
    </dgm:pt>
    <dgm:pt modelId="{7E49321E-F7DA-4046-888D-69AA8F2C53D0}" type="sibTrans" cxnId="{180468F0-23DE-4713-940A-16EF940AEF51}">
      <dgm:prSet/>
      <dgm:spPr/>
      <dgm:t>
        <a:bodyPr/>
        <a:lstStyle/>
        <a:p>
          <a:endParaRPr lang="en-US"/>
        </a:p>
      </dgm:t>
    </dgm:pt>
    <dgm:pt modelId="{4E68D623-C375-4549-B582-D52F2A6D5014}">
      <dgm:prSet/>
      <dgm:spPr/>
      <dgm:t>
        <a:bodyPr/>
        <a:lstStyle/>
        <a:p>
          <a:r>
            <a:rPr lang="en-US" dirty="0" smtClean="0"/>
            <a:t>Software Contact (/6/2/)</a:t>
          </a:r>
          <a:endParaRPr lang="en-US" dirty="0"/>
        </a:p>
      </dgm:t>
    </dgm:pt>
    <dgm:pt modelId="{8312CF28-AE03-4896-BAB9-77780B906F9F}" type="parTrans" cxnId="{54B782F4-A083-4789-91BC-51C9591426FD}">
      <dgm:prSet/>
      <dgm:spPr/>
      <dgm:t>
        <a:bodyPr/>
        <a:lstStyle/>
        <a:p>
          <a:endParaRPr lang="en-US"/>
        </a:p>
      </dgm:t>
    </dgm:pt>
    <dgm:pt modelId="{1740BE40-7B08-41E4-BE30-DF73707F0C00}" type="sibTrans" cxnId="{54B782F4-A083-4789-91BC-51C9591426FD}">
      <dgm:prSet/>
      <dgm:spPr/>
      <dgm:t>
        <a:bodyPr/>
        <a:lstStyle/>
        <a:p>
          <a:endParaRPr lang="en-US"/>
        </a:p>
      </dgm:t>
    </dgm:pt>
    <dgm:pt modelId="{6E8613B2-700F-4FF3-B3FA-C25126EA6FED}" type="pres">
      <dgm:prSet presAssocID="{2357B486-9E72-40DC-907C-E0F9A32628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70733E3-0C4B-458D-B8FA-973D5FFFCB20}" type="pres">
      <dgm:prSet presAssocID="{7C79DAC5-10A7-44DC-9207-BE5501127083}" presName="hierRoot1" presStyleCnt="0">
        <dgm:presLayoutVars>
          <dgm:hierBranch val="init"/>
        </dgm:presLayoutVars>
      </dgm:prSet>
      <dgm:spPr/>
    </dgm:pt>
    <dgm:pt modelId="{39E04E90-C139-4AB7-B1BC-5513E95CED34}" type="pres">
      <dgm:prSet presAssocID="{7C79DAC5-10A7-44DC-9207-BE5501127083}" presName="rootComposite1" presStyleCnt="0"/>
      <dgm:spPr/>
    </dgm:pt>
    <dgm:pt modelId="{B37CA866-A9CA-4C9F-A254-1B930F4AB330}" type="pres">
      <dgm:prSet presAssocID="{7C79DAC5-10A7-44DC-9207-BE550112708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37A4C-84D5-4BBD-B679-E83F9EE7DA27}" type="pres">
      <dgm:prSet presAssocID="{7C79DAC5-10A7-44DC-9207-BE550112708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8D268B5-1105-4172-9448-283E15609E7E}" type="pres">
      <dgm:prSet presAssocID="{7C79DAC5-10A7-44DC-9207-BE5501127083}" presName="hierChild2" presStyleCnt="0"/>
      <dgm:spPr/>
    </dgm:pt>
    <dgm:pt modelId="{36904DB0-9E0A-4CE1-9024-3EC942F7B476}" type="pres">
      <dgm:prSet presAssocID="{9266D9C9-F21F-4786-97B0-7D246E52C78B}" presName="Name37" presStyleLbl="parChTrans1D2" presStyleIdx="0" presStyleCnt="6"/>
      <dgm:spPr/>
      <dgm:t>
        <a:bodyPr/>
        <a:lstStyle/>
        <a:p>
          <a:endParaRPr lang="en-US"/>
        </a:p>
      </dgm:t>
    </dgm:pt>
    <dgm:pt modelId="{34DEF0BA-687B-4AB1-AE57-F2EDBF5C3AB8}" type="pres">
      <dgm:prSet presAssocID="{5EB46417-E3EC-480D-92D9-FF657129A620}" presName="hierRoot2" presStyleCnt="0">
        <dgm:presLayoutVars>
          <dgm:hierBranch val="init"/>
        </dgm:presLayoutVars>
      </dgm:prSet>
      <dgm:spPr/>
    </dgm:pt>
    <dgm:pt modelId="{DB1D98E6-0EFA-49AB-B889-DFCFEAD091B1}" type="pres">
      <dgm:prSet presAssocID="{5EB46417-E3EC-480D-92D9-FF657129A620}" presName="rootComposite" presStyleCnt="0"/>
      <dgm:spPr/>
    </dgm:pt>
    <dgm:pt modelId="{D84014DE-7DBA-40CF-8D07-14B3D8B5DF34}" type="pres">
      <dgm:prSet presAssocID="{5EB46417-E3EC-480D-92D9-FF657129A620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5E8DE0-1E87-4FEB-AB44-A2C517F615E0}" type="pres">
      <dgm:prSet presAssocID="{5EB46417-E3EC-480D-92D9-FF657129A620}" presName="rootConnector" presStyleLbl="node2" presStyleIdx="0" presStyleCnt="6"/>
      <dgm:spPr/>
      <dgm:t>
        <a:bodyPr/>
        <a:lstStyle/>
        <a:p>
          <a:endParaRPr lang="en-US"/>
        </a:p>
      </dgm:t>
    </dgm:pt>
    <dgm:pt modelId="{BB658067-C605-45B6-8DDB-4F15D387D9EB}" type="pres">
      <dgm:prSet presAssocID="{5EB46417-E3EC-480D-92D9-FF657129A620}" presName="hierChild4" presStyleCnt="0"/>
      <dgm:spPr/>
    </dgm:pt>
    <dgm:pt modelId="{413E7180-B5D6-41C0-ABFC-45748044FF9F}" type="pres">
      <dgm:prSet presAssocID="{5EB46417-E3EC-480D-92D9-FF657129A620}" presName="hierChild5" presStyleCnt="0"/>
      <dgm:spPr/>
    </dgm:pt>
    <dgm:pt modelId="{74550315-54B5-426E-ABBC-A20A0D4E876B}" type="pres">
      <dgm:prSet presAssocID="{3AB390F2-E336-4545-917B-280569C4053E}" presName="Name37" presStyleLbl="parChTrans1D2" presStyleIdx="1" presStyleCnt="6"/>
      <dgm:spPr/>
      <dgm:t>
        <a:bodyPr/>
        <a:lstStyle/>
        <a:p>
          <a:endParaRPr lang="en-US"/>
        </a:p>
      </dgm:t>
    </dgm:pt>
    <dgm:pt modelId="{9BE38289-6F47-4818-86AE-DB8010864B86}" type="pres">
      <dgm:prSet presAssocID="{E499B6F9-2B35-4C44-B18F-F5884D29B58F}" presName="hierRoot2" presStyleCnt="0">
        <dgm:presLayoutVars>
          <dgm:hierBranch val="init"/>
        </dgm:presLayoutVars>
      </dgm:prSet>
      <dgm:spPr/>
    </dgm:pt>
    <dgm:pt modelId="{35A2D86A-728D-4EDA-B979-5B33CF1B87CC}" type="pres">
      <dgm:prSet presAssocID="{E499B6F9-2B35-4C44-B18F-F5884D29B58F}" presName="rootComposite" presStyleCnt="0"/>
      <dgm:spPr/>
    </dgm:pt>
    <dgm:pt modelId="{B9CBAB49-19E5-421F-9689-056AFE4B6BAB}" type="pres">
      <dgm:prSet presAssocID="{E499B6F9-2B35-4C44-B18F-F5884D29B58F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9294BA-B52F-43A7-B1C1-19BC7D23A41C}" type="pres">
      <dgm:prSet presAssocID="{E499B6F9-2B35-4C44-B18F-F5884D29B58F}" presName="rootConnector" presStyleLbl="node2" presStyleIdx="1" presStyleCnt="6"/>
      <dgm:spPr/>
      <dgm:t>
        <a:bodyPr/>
        <a:lstStyle/>
        <a:p>
          <a:endParaRPr lang="en-US"/>
        </a:p>
      </dgm:t>
    </dgm:pt>
    <dgm:pt modelId="{C5F2F7DB-F76E-43AD-B903-9DEAE65715EE}" type="pres">
      <dgm:prSet presAssocID="{E499B6F9-2B35-4C44-B18F-F5884D29B58F}" presName="hierChild4" presStyleCnt="0"/>
      <dgm:spPr/>
    </dgm:pt>
    <dgm:pt modelId="{647300CE-3238-4AA6-AB2A-D26066C81DD4}" type="pres">
      <dgm:prSet presAssocID="{E499B6F9-2B35-4C44-B18F-F5884D29B58F}" presName="hierChild5" presStyleCnt="0"/>
      <dgm:spPr/>
    </dgm:pt>
    <dgm:pt modelId="{88751448-CBA6-467C-B506-73786F76F3F5}" type="pres">
      <dgm:prSet presAssocID="{C1C7FC86-E8A8-4732-B15E-9B91C82DED44}" presName="Name37" presStyleLbl="parChTrans1D2" presStyleIdx="2" presStyleCnt="6"/>
      <dgm:spPr/>
      <dgm:t>
        <a:bodyPr/>
        <a:lstStyle/>
        <a:p>
          <a:endParaRPr lang="en-US"/>
        </a:p>
      </dgm:t>
    </dgm:pt>
    <dgm:pt modelId="{F68E28BB-086B-4DCC-92B5-9FA7B510EB92}" type="pres">
      <dgm:prSet presAssocID="{4DFDB2FE-A831-4CFD-9B32-F8CAFCBCF769}" presName="hierRoot2" presStyleCnt="0">
        <dgm:presLayoutVars>
          <dgm:hierBranch val="init"/>
        </dgm:presLayoutVars>
      </dgm:prSet>
      <dgm:spPr/>
    </dgm:pt>
    <dgm:pt modelId="{6FC0B86A-C736-4526-8755-AF384688E1DF}" type="pres">
      <dgm:prSet presAssocID="{4DFDB2FE-A831-4CFD-9B32-F8CAFCBCF769}" presName="rootComposite" presStyleCnt="0"/>
      <dgm:spPr/>
    </dgm:pt>
    <dgm:pt modelId="{FC25CCA9-009D-46D1-A2E7-F0B63D1992C7}" type="pres">
      <dgm:prSet presAssocID="{4DFDB2FE-A831-4CFD-9B32-F8CAFCBCF769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EE81E2-F946-4E66-84AE-9C74DF4F6916}" type="pres">
      <dgm:prSet presAssocID="{4DFDB2FE-A831-4CFD-9B32-F8CAFCBCF769}" presName="rootConnector" presStyleLbl="node2" presStyleIdx="2" presStyleCnt="6"/>
      <dgm:spPr/>
      <dgm:t>
        <a:bodyPr/>
        <a:lstStyle/>
        <a:p>
          <a:endParaRPr lang="en-US"/>
        </a:p>
      </dgm:t>
    </dgm:pt>
    <dgm:pt modelId="{33ADECFE-D41E-42DA-90D0-6822DC68362E}" type="pres">
      <dgm:prSet presAssocID="{4DFDB2FE-A831-4CFD-9B32-F8CAFCBCF769}" presName="hierChild4" presStyleCnt="0"/>
      <dgm:spPr/>
    </dgm:pt>
    <dgm:pt modelId="{DCFDA916-A118-4BED-9F3A-1E3B48761D09}" type="pres">
      <dgm:prSet presAssocID="{4DFDB2FE-A831-4CFD-9B32-F8CAFCBCF769}" presName="hierChild5" presStyleCnt="0"/>
      <dgm:spPr/>
    </dgm:pt>
    <dgm:pt modelId="{F0862EC8-8540-40B4-B5DC-BCA065B9F748}" type="pres">
      <dgm:prSet presAssocID="{CFFDE54B-A476-43AE-B6E5-3386961A2BB5}" presName="Name37" presStyleLbl="parChTrans1D2" presStyleIdx="3" presStyleCnt="6"/>
      <dgm:spPr/>
      <dgm:t>
        <a:bodyPr/>
        <a:lstStyle/>
        <a:p>
          <a:endParaRPr lang="en-US"/>
        </a:p>
      </dgm:t>
    </dgm:pt>
    <dgm:pt modelId="{A2C9E0DE-D916-4754-8DBD-651AE91FAA35}" type="pres">
      <dgm:prSet presAssocID="{A2A7D3E1-1510-4692-93BD-D05061D61840}" presName="hierRoot2" presStyleCnt="0">
        <dgm:presLayoutVars>
          <dgm:hierBranch val="init"/>
        </dgm:presLayoutVars>
      </dgm:prSet>
      <dgm:spPr/>
    </dgm:pt>
    <dgm:pt modelId="{2A413F76-059A-4BCA-8D76-091362490D37}" type="pres">
      <dgm:prSet presAssocID="{A2A7D3E1-1510-4692-93BD-D05061D61840}" presName="rootComposite" presStyleCnt="0"/>
      <dgm:spPr/>
    </dgm:pt>
    <dgm:pt modelId="{BC467FCA-590C-4829-A478-52C282E69461}" type="pres">
      <dgm:prSet presAssocID="{A2A7D3E1-1510-4692-93BD-D05061D61840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A78E6C-983F-4271-89C1-73D8E1524D59}" type="pres">
      <dgm:prSet presAssocID="{A2A7D3E1-1510-4692-93BD-D05061D61840}" presName="rootConnector" presStyleLbl="node2" presStyleIdx="3" presStyleCnt="6"/>
      <dgm:spPr/>
      <dgm:t>
        <a:bodyPr/>
        <a:lstStyle/>
        <a:p>
          <a:endParaRPr lang="en-US"/>
        </a:p>
      </dgm:t>
    </dgm:pt>
    <dgm:pt modelId="{619F78B3-8E9C-4D48-A1E5-84C99A63F41A}" type="pres">
      <dgm:prSet presAssocID="{A2A7D3E1-1510-4692-93BD-D05061D61840}" presName="hierChild4" presStyleCnt="0"/>
      <dgm:spPr/>
    </dgm:pt>
    <dgm:pt modelId="{AE528DBA-3C26-44D9-90CB-DE9B48EEEEC9}" type="pres">
      <dgm:prSet presAssocID="{A2A7D3E1-1510-4692-93BD-D05061D61840}" presName="hierChild5" presStyleCnt="0"/>
      <dgm:spPr/>
    </dgm:pt>
    <dgm:pt modelId="{606916E9-8AD9-4D05-833B-8F9A50743D29}" type="pres">
      <dgm:prSet presAssocID="{DBD74F82-CE58-4EF9-B1B7-66A4139C1C56}" presName="Name37" presStyleLbl="parChTrans1D2" presStyleIdx="4" presStyleCnt="6"/>
      <dgm:spPr/>
      <dgm:t>
        <a:bodyPr/>
        <a:lstStyle/>
        <a:p>
          <a:endParaRPr lang="en-US"/>
        </a:p>
      </dgm:t>
    </dgm:pt>
    <dgm:pt modelId="{A04A70F3-9D6C-4672-B52D-32794D8C0D91}" type="pres">
      <dgm:prSet presAssocID="{7B44902D-101F-4F0F-8B90-C87154A9F37C}" presName="hierRoot2" presStyleCnt="0">
        <dgm:presLayoutVars>
          <dgm:hierBranch val="init"/>
        </dgm:presLayoutVars>
      </dgm:prSet>
      <dgm:spPr/>
    </dgm:pt>
    <dgm:pt modelId="{E53710FE-7F43-4CC6-919F-360FA4E90A3B}" type="pres">
      <dgm:prSet presAssocID="{7B44902D-101F-4F0F-8B90-C87154A9F37C}" presName="rootComposite" presStyleCnt="0"/>
      <dgm:spPr/>
    </dgm:pt>
    <dgm:pt modelId="{75B33D47-D296-404B-82E8-B4318D67966C}" type="pres">
      <dgm:prSet presAssocID="{7B44902D-101F-4F0F-8B90-C87154A9F37C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5FBB56-A937-44C8-81E9-7DB7F8EAB698}" type="pres">
      <dgm:prSet presAssocID="{7B44902D-101F-4F0F-8B90-C87154A9F37C}" presName="rootConnector" presStyleLbl="node2" presStyleIdx="4" presStyleCnt="6"/>
      <dgm:spPr/>
      <dgm:t>
        <a:bodyPr/>
        <a:lstStyle/>
        <a:p>
          <a:endParaRPr lang="en-US"/>
        </a:p>
      </dgm:t>
    </dgm:pt>
    <dgm:pt modelId="{F563760C-6AD8-4B3D-94A5-EA111C5B82B0}" type="pres">
      <dgm:prSet presAssocID="{7B44902D-101F-4F0F-8B90-C87154A9F37C}" presName="hierChild4" presStyleCnt="0"/>
      <dgm:spPr/>
    </dgm:pt>
    <dgm:pt modelId="{FED76142-0A10-48F5-B3B4-F9F94CF607F4}" type="pres">
      <dgm:prSet presAssocID="{6C43A3CE-4484-44AE-9665-2E42A8292AB3}" presName="Name37" presStyleLbl="parChTrans1D3" presStyleIdx="0" presStyleCnt="5"/>
      <dgm:spPr/>
      <dgm:t>
        <a:bodyPr/>
        <a:lstStyle/>
        <a:p>
          <a:endParaRPr lang="en-US"/>
        </a:p>
      </dgm:t>
    </dgm:pt>
    <dgm:pt modelId="{8B721F55-39CD-4C56-B5A8-ED393F1815CA}" type="pres">
      <dgm:prSet presAssocID="{389E6FAE-2C09-494E-AFDC-7A3BFA0CFDB8}" presName="hierRoot2" presStyleCnt="0">
        <dgm:presLayoutVars>
          <dgm:hierBranch val="init"/>
        </dgm:presLayoutVars>
      </dgm:prSet>
      <dgm:spPr/>
    </dgm:pt>
    <dgm:pt modelId="{C74C6AF2-1654-4B71-AEF1-EC3F6943E964}" type="pres">
      <dgm:prSet presAssocID="{389E6FAE-2C09-494E-AFDC-7A3BFA0CFDB8}" presName="rootComposite" presStyleCnt="0"/>
      <dgm:spPr/>
    </dgm:pt>
    <dgm:pt modelId="{799D8E32-7E8D-4AA6-9F02-FAF7526BB9B0}" type="pres">
      <dgm:prSet presAssocID="{389E6FAE-2C09-494E-AFDC-7A3BFA0CFDB8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9D23B0-393C-4E99-A057-2BDDFDA4D054}" type="pres">
      <dgm:prSet presAssocID="{389E6FAE-2C09-494E-AFDC-7A3BFA0CFDB8}" presName="rootConnector" presStyleLbl="node3" presStyleIdx="0" presStyleCnt="5"/>
      <dgm:spPr/>
      <dgm:t>
        <a:bodyPr/>
        <a:lstStyle/>
        <a:p>
          <a:endParaRPr lang="en-US"/>
        </a:p>
      </dgm:t>
    </dgm:pt>
    <dgm:pt modelId="{57AC8E8E-9585-436E-BB9D-A56E2FD375F3}" type="pres">
      <dgm:prSet presAssocID="{389E6FAE-2C09-494E-AFDC-7A3BFA0CFDB8}" presName="hierChild4" presStyleCnt="0"/>
      <dgm:spPr/>
    </dgm:pt>
    <dgm:pt modelId="{66DD60B6-E70D-4931-823F-F8B517818866}" type="pres">
      <dgm:prSet presAssocID="{389E6FAE-2C09-494E-AFDC-7A3BFA0CFDB8}" presName="hierChild5" presStyleCnt="0"/>
      <dgm:spPr/>
    </dgm:pt>
    <dgm:pt modelId="{71C3039B-F0F7-4056-BB27-1AF01DA1E31A}" type="pres">
      <dgm:prSet presAssocID="{3B201B1E-1021-4C5B-9B2D-8A2662E8B39F}" presName="Name37" presStyleLbl="parChTrans1D3" presStyleIdx="1" presStyleCnt="5"/>
      <dgm:spPr/>
      <dgm:t>
        <a:bodyPr/>
        <a:lstStyle/>
        <a:p>
          <a:endParaRPr lang="en-US"/>
        </a:p>
      </dgm:t>
    </dgm:pt>
    <dgm:pt modelId="{5FB848BB-3001-4B0D-9BBA-A1B46EAD5E0C}" type="pres">
      <dgm:prSet presAssocID="{D86B7C8F-402F-42F8-9C5E-E4CA1B803EE2}" presName="hierRoot2" presStyleCnt="0">
        <dgm:presLayoutVars>
          <dgm:hierBranch val="init"/>
        </dgm:presLayoutVars>
      </dgm:prSet>
      <dgm:spPr/>
    </dgm:pt>
    <dgm:pt modelId="{8205CDDF-8877-41FC-85EB-59EC940F7E45}" type="pres">
      <dgm:prSet presAssocID="{D86B7C8F-402F-42F8-9C5E-E4CA1B803EE2}" presName="rootComposite" presStyleCnt="0"/>
      <dgm:spPr/>
    </dgm:pt>
    <dgm:pt modelId="{2EF10339-CF2D-4CEA-9724-0E61C3013EFB}" type="pres">
      <dgm:prSet presAssocID="{D86B7C8F-402F-42F8-9C5E-E4CA1B803EE2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04583A-0BC0-4DCA-B761-4EBEBFE36D6A}" type="pres">
      <dgm:prSet presAssocID="{D86B7C8F-402F-42F8-9C5E-E4CA1B803EE2}" presName="rootConnector" presStyleLbl="node3" presStyleIdx="1" presStyleCnt="5"/>
      <dgm:spPr/>
      <dgm:t>
        <a:bodyPr/>
        <a:lstStyle/>
        <a:p>
          <a:endParaRPr lang="en-US"/>
        </a:p>
      </dgm:t>
    </dgm:pt>
    <dgm:pt modelId="{677BA678-EE77-4257-B4B4-1FD4B9FCAE36}" type="pres">
      <dgm:prSet presAssocID="{D86B7C8F-402F-42F8-9C5E-E4CA1B803EE2}" presName="hierChild4" presStyleCnt="0"/>
      <dgm:spPr/>
    </dgm:pt>
    <dgm:pt modelId="{53753674-4459-4DFB-9B7F-590F2BAFB705}" type="pres">
      <dgm:prSet presAssocID="{D86B7C8F-402F-42F8-9C5E-E4CA1B803EE2}" presName="hierChild5" presStyleCnt="0"/>
      <dgm:spPr/>
    </dgm:pt>
    <dgm:pt modelId="{EF9ED773-6596-4141-979D-7D393E5BF77F}" type="pres">
      <dgm:prSet presAssocID="{BAB608D7-5DE3-4817-ABEC-3B0BD65E88F1}" presName="Name37" presStyleLbl="parChTrans1D3" presStyleIdx="2" presStyleCnt="5"/>
      <dgm:spPr/>
      <dgm:t>
        <a:bodyPr/>
        <a:lstStyle/>
        <a:p>
          <a:endParaRPr lang="en-US"/>
        </a:p>
      </dgm:t>
    </dgm:pt>
    <dgm:pt modelId="{D43DC288-1513-4498-BDA3-2DFB7BE87C17}" type="pres">
      <dgm:prSet presAssocID="{398BC60C-E7D1-4A0B-A4F9-BED7E6DB4A5D}" presName="hierRoot2" presStyleCnt="0">
        <dgm:presLayoutVars>
          <dgm:hierBranch val="init"/>
        </dgm:presLayoutVars>
      </dgm:prSet>
      <dgm:spPr/>
    </dgm:pt>
    <dgm:pt modelId="{DEFCD193-ADE1-47A6-BB77-AE0CE16754A3}" type="pres">
      <dgm:prSet presAssocID="{398BC60C-E7D1-4A0B-A4F9-BED7E6DB4A5D}" presName="rootComposite" presStyleCnt="0"/>
      <dgm:spPr/>
    </dgm:pt>
    <dgm:pt modelId="{22C3ED8C-0D98-4AE8-8856-0A82330F71F4}" type="pres">
      <dgm:prSet presAssocID="{398BC60C-E7D1-4A0B-A4F9-BED7E6DB4A5D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F73CD4-14AA-42BC-930A-16E842527BA8}" type="pres">
      <dgm:prSet presAssocID="{398BC60C-E7D1-4A0B-A4F9-BED7E6DB4A5D}" presName="rootConnector" presStyleLbl="node3" presStyleIdx="2" presStyleCnt="5"/>
      <dgm:spPr/>
      <dgm:t>
        <a:bodyPr/>
        <a:lstStyle/>
        <a:p>
          <a:endParaRPr lang="en-US"/>
        </a:p>
      </dgm:t>
    </dgm:pt>
    <dgm:pt modelId="{60C70AAE-6585-4452-8C99-3E874CF5274B}" type="pres">
      <dgm:prSet presAssocID="{398BC60C-E7D1-4A0B-A4F9-BED7E6DB4A5D}" presName="hierChild4" presStyleCnt="0"/>
      <dgm:spPr/>
    </dgm:pt>
    <dgm:pt modelId="{38BDC2A7-E887-4F21-9182-9F36D348FB76}" type="pres">
      <dgm:prSet presAssocID="{398BC60C-E7D1-4A0B-A4F9-BED7E6DB4A5D}" presName="hierChild5" presStyleCnt="0"/>
      <dgm:spPr/>
    </dgm:pt>
    <dgm:pt modelId="{EFFB2C53-954D-43AC-BED4-09401D62CBC0}" type="pres">
      <dgm:prSet presAssocID="{7B44902D-101F-4F0F-8B90-C87154A9F37C}" presName="hierChild5" presStyleCnt="0"/>
      <dgm:spPr/>
    </dgm:pt>
    <dgm:pt modelId="{ADD6E8F6-5B71-4619-ADF3-F350F44318AE}" type="pres">
      <dgm:prSet presAssocID="{E9370EEC-AF65-42E0-882F-07699E421CA4}" presName="Name37" presStyleLbl="parChTrans1D2" presStyleIdx="5" presStyleCnt="6"/>
      <dgm:spPr/>
      <dgm:t>
        <a:bodyPr/>
        <a:lstStyle/>
        <a:p>
          <a:endParaRPr lang="en-US"/>
        </a:p>
      </dgm:t>
    </dgm:pt>
    <dgm:pt modelId="{DA2BCED4-3A39-4E3E-A2DB-122F8AC98B60}" type="pres">
      <dgm:prSet presAssocID="{9A96D0DE-CD88-4A35-9960-11E587016302}" presName="hierRoot2" presStyleCnt="0">
        <dgm:presLayoutVars>
          <dgm:hierBranch val="init"/>
        </dgm:presLayoutVars>
      </dgm:prSet>
      <dgm:spPr/>
    </dgm:pt>
    <dgm:pt modelId="{13F3049C-9701-4063-8C7D-0704378F092C}" type="pres">
      <dgm:prSet presAssocID="{9A96D0DE-CD88-4A35-9960-11E587016302}" presName="rootComposite" presStyleCnt="0"/>
      <dgm:spPr/>
    </dgm:pt>
    <dgm:pt modelId="{FF1C2408-B295-42BE-8BF1-8BE7F88DD701}" type="pres">
      <dgm:prSet presAssocID="{9A96D0DE-CD88-4A35-9960-11E587016302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190CCC-F944-44F8-8521-DF06C17878D8}" type="pres">
      <dgm:prSet presAssocID="{9A96D0DE-CD88-4A35-9960-11E587016302}" presName="rootConnector" presStyleLbl="node2" presStyleIdx="5" presStyleCnt="6"/>
      <dgm:spPr/>
      <dgm:t>
        <a:bodyPr/>
        <a:lstStyle/>
        <a:p>
          <a:endParaRPr lang="en-US"/>
        </a:p>
      </dgm:t>
    </dgm:pt>
    <dgm:pt modelId="{10DB7E01-23B0-49EB-A37E-424ACBC4240C}" type="pres">
      <dgm:prSet presAssocID="{9A96D0DE-CD88-4A35-9960-11E587016302}" presName="hierChild4" presStyleCnt="0"/>
      <dgm:spPr/>
    </dgm:pt>
    <dgm:pt modelId="{0954492B-B1F5-4DCF-BFBC-32E5011585B0}" type="pres">
      <dgm:prSet presAssocID="{78FF1541-C8C0-401D-9A01-41E27C1F654E}" presName="Name37" presStyleLbl="parChTrans1D3" presStyleIdx="3" presStyleCnt="5"/>
      <dgm:spPr/>
      <dgm:t>
        <a:bodyPr/>
        <a:lstStyle/>
        <a:p>
          <a:endParaRPr lang="en-US"/>
        </a:p>
      </dgm:t>
    </dgm:pt>
    <dgm:pt modelId="{F30C3CD7-18A7-4E85-91B3-9BF6FBF65557}" type="pres">
      <dgm:prSet presAssocID="{2D1F22A6-3122-41CF-ACD1-03B9E3ECE269}" presName="hierRoot2" presStyleCnt="0">
        <dgm:presLayoutVars>
          <dgm:hierBranch val="init"/>
        </dgm:presLayoutVars>
      </dgm:prSet>
      <dgm:spPr/>
    </dgm:pt>
    <dgm:pt modelId="{A687D0B5-CA22-47D2-A003-CDA0FD14F96B}" type="pres">
      <dgm:prSet presAssocID="{2D1F22A6-3122-41CF-ACD1-03B9E3ECE269}" presName="rootComposite" presStyleCnt="0"/>
      <dgm:spPr/>
    </dgm:pt>
    <dgm:pt modelId="{28C487D8-B8CA-45AC-8FC0-BBBB7F110342}" type="pres">
      <dgm:prSet presAssocID="{2D1F22A6-3122-41CF-ACD1-03B9E3ECE269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54B402-8431-4EFF-BBBF-8DE09A2AF393}" type="pres">
      <dgm:prSet presAssocID="{2D1F22A6-3122-41CF-ACD1-03B9E3ECE269}" presName="rootConnector" presStyleLbl="node3" presStyleIdx="3" presStyleCnt="5"/>
      <dgm:spPr/>
      <dgm:t>
        <a:bodyPr/>
        <a:lstStyle/>
        <a:p>
          <a:endParaRPr lang="en-US"/>
        </a:p>
      </dgm:t>
    </dgm:pt>
    <dgm:pt modelId="{78258582-94BF-4D81-82E8-2D3CE44A9736}" type="pres">
      <dgm:prSet presAssocID="{2D1F22A6-3122-41CF-ACD1-03B9E3ECE269}" presName="hierChild4" presStyleCnt="0"/>
      <dgm:spPr/>
    </dgm:pt>
    <dgm:pt modelId="{F223E839-6FBF-44A5-BB95-F816D2A6A2A7}" type="pres">
      <dgm:prSet presAssocID="{2D1F22A6-3122-41CF-ACD1-03B9E3ECE269}" presName="hierChild5" presStyleCnt="0"/>
      <dgm:spPr/>
    </dgm:pt>
    <dgm:pt modelId="{6409E968-710F-4724-A72F-7B0A7230DD44}" type="pres">
      <dgm:prSet presAssocID="{8312CF28-AE03-4896-BAB9-77780B906F9F}" presName="Name37" presStyleLbl="parChTrans1D3" presStyleIdx="4" presStyleCnt="5"/>
      <dgm:spPr/>
      <dgm:t>
        <a:bodyPr/>
        <a:lstStyle/>
        <a:p>
          <a:endParaRPr lang="en-US"/>
        </a:p>
      </dgm:t>
    </dgm:pt>
    <dgm:pt modelId="{1DDA85A1-C24A-4833-A9A8-3B7B3FAEDDA7}" type="pres">
      <dgm:prSet presAssocID="{4E68D623-C375-4549-B582-D52F2A6D5014}" presName="hierRoot2" presStyleCnt="0">
        <dgm:presLayoutVars>
          <dgm:hierBranch val="init"/>
        </dgm:presLayoutVars>
      </dgm:prSet>
      <dgm:spPr/>
    </dgm:pt>
    <dgm:pt modelId="{7D3EFCF8-EFFF-43E9-9328-DF5B9B6DB2BF}" type="pres">
      <dgm:prSet presAssocID="{4E68D623-C375-4549-B582-D52F2A6D5014}" presName="rootComposite" presStyleCnt="0"/>
      <dgm:spPr/>
    </dgm:pt>
    <dgm:pt modelId="{B716F5F7-B8B1-4F67-9A98-0438D8ACFE0C}" type="pres">
      <dgm:prSet presAssocID="{4E68D623-C375-4549-B582-D52F2A6D5014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FD239E-5213-4F5F-88D7-BA6004521805}" type="pres">
      <dgm:prSet presAssocID="{4E68D623-C375-4549-B582-D52F2A6D5014}" presName="rootConnector" presStyleLbl="node3" presStyleIdx="4" presStyleCnt="5"/>
      <dgm:spPr/>
      <dgm:t>
        <a:bodyPr/>
        <a:lstStyle/>
        <a:p>
          <a:endParaRPr lang="en-US"/>
        </a:p>
      </dgm:t>
    </dgm:pt>
    <dgm:pt modelId="{19FB5D12-E899-4838-B359-E50073AE5D9A}" type="pres">
      <dgm:prSet presAssocID="{4E68D623-C375-4549-B582-D52F2A6D5014}" presName="hierChild4" presStyleCnt="0"/>
      <dgm:spPr/>
    </dgm:pt>
    <dgm:pt modelId="{F0409BA4-372F-423D-9CD3-35DE2BF9D9A1}" type="pres">
      <dgm:prSet presAssocID="{4E68D623-C375-4549-B582-D52F2A6D5014}" presName="hierChild5" presStyleCnt="0"/>
      <dgm:spPr/>
    </dgm:pt>
    <dgm:pt modelId="{C9298F53-686E-4D30-866D-4D22F7C28872}" type="pres">
      <dgm:prSet presAssocID="{9A96D0DE-CD88-4A35-9960-11E587016302}" presName="hierChild5" presStyleCnt="0"/>
      <dgm:spPr/>
    </dgm:pt>
    <dgm:pt modelId="{D0BABDFB-C32E-49CC-97D8-C2DDA6DDDB19}" type="pres">
      <dgm:prSet presAssocID="{7C79DAC5-10A7-44DC-9207-BE5501127083}" presName="hierChild3" presStyleCnt="0"/>
      <dgm:spPr/>
    </dgm:pt>
  </dgm:ptLst>
  <dgm:cxnLst>
    <dgm:cxn modelId="{1B16C540-06A7-4DFB-8C8D-3A95C2DD2629}" type="presOf" srcId="{DBD74F82-CE58-4EF9-B1B7-66A4139C1C56}" destId="{606916E9-8AD9-4D05-833B-8F9A50743D29}" srcOrd="0" destOrd="0" presId="urn:microsoft.com/office/officeart/2005/8/layout/orgChart1"/>
    <dgm:cxn modelId="{E8325CAD-8D12-4193-AE64-03FE099A0904}" type="presOf" srcId="{7B44902D-101F-4F0F-8B90-C87154A9F37C}" destId="{B45FBB56-A937-44C8-81E9-7DB7F8EAB698}" srcOrd="1" destOrd="0" presId="urn:microsoft.com/office/officeart/2005/8/layout/orgChart1"/>
    <dgm:cxn modelId="{54B782F4-A083-4789-91BC-51C9591426FD}" srcId="{9A96D0DE-CD88-4A35-9960-11E587016302}" destId="{4E68D623-C375-4549-B582-D52F2A6D5014}" srcOrd="1" destOrd="0" parTransId="{8312CF28-AE03-4896-BAB9-77780B906F9F}" sibTransId="{1740BE40-7B08-41E4-BE30-DF73707F0C00}"/>
    <dgm:cxn modelId="{6B1A65F9-CF2F-4808-B74B-5D8C4BFAD0A1}" type="presOf" srcId="{BAB608D7-5DE3-4817-ABEC-3B0BD65E88F1}" destId="{EF9ED773-6596-4141-979D-7D393E5BF77F}" srcOrd="0" destOrd="0" presId="urn:microsoft.com/office/officeart/2005/8/layout/orgChart1"/>
    <dgm:cxn modelId="{EBE97D82-A229-400D-A257-45704BD047B0}" type="presOf" srcId="{3AB390F2-E336-4545-917B-280569C4053E}" destId="{74550315-54B5-426E-ABBC-A20A0D4E876B}" srcOrd="0" destOrd="0" presId="urn:microsoft.com/office/officeart/2005/8/layout/orgChart1"/>
    <dgm:cxn modelId="{3C2223DD-732D-4268-9FDB-062D69944805}" type="presOf" srcId="{A2A7D3E1-1510-4692-93BD-D05061D61840}" destId="{2EA78E6C-983F-4271-89C1-73D8E1524D59}" srcOrd="1" destOrd="0" presId="urn:microsoft.com/office/officeart/2005/8/layout/orgChart1"/>
    <dgm:cxn modelId="{180468F0-23DE-4713-940A-16EF940AEF51}" srcId="{9A96D0DE-CD88-4A35-9960-11E587016302}" destId="{2D1F22A6-3122-41CF-ACD1-03B9E3ECE269}" srcOrd="0" destOrd="0" parTransId="{78FF1541-C8C0-401D-9A01-41E27C1F654E}" sibTransId="{7E49321E-F7DA-4046-888D-69AA8F2C53D0}"/>
    <dgm:cxn modelId="{5A66C616-6DDB-4506-86E8-EC2C9A6AD028}" type="presOf" srcId="{7B44902D-101F-4F0F-8B90-C87154A9F37C}" destId="{75B33D47-D296-404B-82E8-B4318D67966C}" srcOrd="0" destOrd="0" presId="urn:microsoft.com/office/officeart/2005/8/layout/orgChart1"/>
    <dgm:cxn modelId="{1C548ACA-E00C-40E6-AEA6-F71C481F831C}" type="presOf" srcId="{389E6FAE-2C09-494E-AFDC-7A3BFA0CFDB8}" destId="{799D8E32-7E8D-4AA6-9F02-FAF7526BB9B0}" srcOrd="0" destOrd="0" presId="urn:microsoft.com/office/officeart/2005/8/layout/orgChart1"/>
    <dgm:cxn modelId="{5650B434-3F77-47D9-8873-2475A68D76C0}" type="presOf" srcId="{78FF1541-C8C0-401D-9A01-41E27C1F654E}" destId="{0954492B-B1F5-4DCF-BFBC-32E5011585B0}" srcOrd="0" destOrd="0" presId="urn:microsoft.com/office/officeart/2005/8/layout/orgChart1"/>
    <dgm:cxn modelId="{ACAA125A-0ED4-4CAC-845C-AD4FAA4CA42A}" type="presOf" srcId="{7C79DAC5-10A7-44DC-9207-BE5501127083}" destId="{B37CA866-A9CA-4C9F-A254-1B930F4AB330}" srcOrd="0" destOrd="0" presId="urn:microsoft.com/office/officeart/2005/8/layout/orgChart1"/>
    <dgm:cxn modelId="{917A18EB-2E00-4D65-86BE-5E846A56234E}" srcId="{7C79DAC5-10A7-44DC-9207-BE5501127083}" destId="{5EB46417-E3EC-480D-92D9-FF657129A620}" srcOrd="0" destOrd="0" parTransId="{9266D9C9-F21F-4786-97B0-7D246E52C78B}" sibTransId="{A55B19C1-2CA2-4254-98C5-139D85C7BF46}"/>
    <dgm:cxn modelId="{A44F617D-324F-40C6-BFFE-9A744AC89E39}" type="presOf" srcId="{2D1F22A6-3122-41CF-ACD1-03B9E3ECE269}" destId="{2254B402-8431-4EFF-BBBF-8DE09A2AF393}" srcOrd="1" destOrd="0" presId="urn:microsoft.com/office/officeart/2005/8/layout/orgChart1"/>
    <dgm:cxn modelId="{E802CC3A-B287-44FB-ABA2-9901DDEE9C31}" type="presOf" srcId="{D86B7C8F-402F-42F8-9C5E-E4CA1B803EE2}" destId="{6504583A-0BC0-4DCA-B761-4EBEBFE36D6A}" srcOrd="1" destOrd="0" presId="urn:microsoft.com/office/officeart/2005/8/layout/orgChart1"/>
    <dgm:cxn modelId="{5928990B-666E-4BAB-BBA0-BFEE5A848FDE}" type="presOf" srcId="{389E6FAE-2C09-494E-AFDC-7A3BFA0CFDB8}" destId="{FB9D23B0-393C-4E99-A057-2BDDFDA4D054}" srcOrd="1" destOrd="0" presId="urn:microsoft.com/office/officeart/2005/8/layout/orgChart1"/>
    <dgm:cxn modelId="{016033BB-998F-49A0-AFD5-4EE97FAE4795}" type="presOf" srcId="{A2A7D3E1-1510-4692-93BD-D05061D61840}" destId="{BC467FCA-590C-4829-A478-52C282E69461}" srcOrd="0" destOrd="0" presId="urn:microsoft.com/office/officeart/2005/8/layout/orgChart1"/>
    <dgm:cxn modelId="{BC1BD2AF-D4E8-4ABF-BB52-8D4A5A87BF54}" type="presOf" srcId="{5EB46417-E3EC-480D-92D9-FF657129A620}" destId="{BB5E8DE0-1E87-4FEB-AB44-A2C517F615E0}" srcOrd="1" destOrd="0" presId="urn:microsoft.com/office/officeart/2005/8/layout/orgChart1"/>
    <dgm:cxn modelId="{4E155BB0-3326-48DD-BBDF-04B3C18D87C2}" type="presOf" srcId="{2D1F22A6-3122-41CF-ACD1-03B9E3ECE269}" destId="{28C487D8-B8CA-45AC-8FC0-BBBB7F110342}" srcOrd="0" destOrd="0" presId="urn:microsoft.com/office/officeart/2005/8/layout/orgChart1"/>
    <dgm:cxn modelId="{0C2F1079-00FD-46A5-ACAD-AAF27331087D}" type="presOf" srcId="{E499B6F9-2B35-4C44-B18F-F5884D29B58F}" destId="{F69294BA-B52F-43A7-B1C1-19BC7D23A41C}" srcOrd="1" destOrd="0" presId="urn:microsoft.com/office/officeart/2005/8/layout/orgChart1"/>
    <dgm:cxn modelId="{785CAE9F-52FC-421E-9C3C-AEAC254122A9}" srcId="{7C79DAC5-10A7-44DC-9207-BE5501127083}" destId="{E499B6F9-2B35-4C44-B18F-F5884D29B58F}" srcOrd="1" destOrd="0" parTransId="{3AB390F2-E336-4545-917B-280569C4053E}" sibTransId="{98BD55B9-4F52-4234-9E52-F4A53672255D}"/>
    <dgm:cxn modelId="{93A986E3-50E4-4149-BD22-E60488C3987D}" type="presOf" srcId="{398BC60C-E7D1-4A0B-A4F9-BED7E6DB4A5D}" destId="{22C3ED8C-0D98-4AE8-8856-0A82330F71F4}" srcOrd="0" destOrd="0" presId="urn:microsoft.com/office/officeart/2005/8/layout/orgChart1"/>
    <dgm:cxn modelId="{4F275973-A517-4C69-8C15-BDD95688DA56}" srcId="{7C79DAC5-10A7-44DC-9207-BE5501127083}" destId="{9A96D0DE-CD88-4A35-9960-11E587016302}" srcOrd="5" destOrd="0" parTransId="{E9370EEC-AF65-42E0-882F-07699E421CA4}" sibTransId="{1D429601-968E-4C67-9EA7-A400506B50BE}"/>
    <dgm:cxn modelId="{10966893-4BF9-42B9-B3E0-4985F43D0C3F}" type="presOf" srcId="{C1C7FC86-E8A8-4732-B15E-9B91C82DED44}" destId="{88751448-CBA6-467C-B506-73786F76F3F5}" srcOrd="0" destOrd="0" presId="urn:microsoft.com/office/officeart/2005/8/layout/orgChart1"/>
    <dgm:cxn modelId="{FF3402E4-CF0C-43D5-B3C2-12B7A09A1CB5}" type="presOf" srcId="{E499B6F9-2B35-4C44-B18F-F5884D29B58F}" destId="{B9CBAB49-19E5-421F-9689-056AFE4B6BAB}" srcOrd="0" destOrd="0" presId="urn:microsoft.com/office/officeart/2005/8/layout/orgChart1"/>
    <dgm:cxn modelId="{B66819B2-D8D0-4873-8A9E-60F110E05438}" type="presOf" srcId="{9266D9C9-F21F-4786-97B0-7D246E52C78B}" destId="{36904DB0-9E0A-4CE1-9024-3EC942F7B476}" srcOrd="0" destOrd="0" presId="urn:microsoft.com/office/officeart/2005/8/layout/orgChart1"/>
    <dgm:cxn modelId="{FB3B797B-62E7-4EC2-A7AA-92B0C7D9982D}" type="presOf" srcId="{3B201B1E-1021-4C5B-9B2D-8A2662E8B39F}" destId="{71C3039B-F0F7-4056-BB27-1AF01DA1E31A}" srcOrd="0" destOrd="0" presId="urn:microsoft.com/office/officeart/2005/8/layout/orgChart1"/>
    <dgm:cxn modelId="{1F0CEDBC-0B75-4441-830F-4EEA4CCAE7CF}" type="presOf" srcId="{2357B486-9E72-40DC-907C-E0F9A32628F6}" destId="{6E8613B2-700F-4FF3-B3FA-C25126EA6FED}" srcOrd="0" destOrd="0" presId="urn:microsoft.com/office/officeart/2005/8/layout/orgChart1"/>
    <dgm:cxn modelId="{E91DAA28-1DE1-419E-AC49-8A4102E38513}" type="presOf" srcId="{9A96D0DE-CD88-4A35-9960-11E587016302}" destId="{FF1C2408-B295-42BE-8BF1-8BE7F88DD701}" srcOrd="0" destOrd="0" presId="urn:microsoft.com/office/officeart/2005/8/layout/orgChart1"/>
    <dgm:cxn modelId="{5D58DDBC-CB46-4CDC-8E4E-F53EFA1FCE1A}" srcId="{7B44902D-101F-4F0F-8B90-C87154A9F37C}" destId="{398BC60C-E7D1-4A0B-A4F9-BED7E6DB4A5D}" srcOrd="2" destOrd="0" parTransId="{BAB608D7-5DE3-4817-ABEC-3B0BD65E88F1}" sibTransId="{F55889C5-EBEB-4883-93FC-5A19435B8AD3}"/>
    <dgm:cxn modelId="{C873F14E-D338-4CA3-990B-9659D320648A}" type="presOf" srcId="{4DFDB2FE-A831-4CFD-9B32-F8CAFCBCF769}" destId="{74EE81E2-F946-4E66-84AE-9C74DF4F6916}" srcOrd="1" destOrd="0" presId="urn:microsoft.com/office/officeart/2005/8/layout/orgChart1"/>
    <dgm:cxn modelId="{E2522818-1D4B-48DE-9A75-862CEE60A09F}" type="presOf" srcId="{5EB46417-E3EC-480D-92D9-FF657129A620}" destId="{D84014DE-7DBA-40CF-8D07-14B3D8B5DF34}" srcOrd="0" destOrd="0" presId="urn:microsoft.com/office/officeart/2005/8/layout/orgChart1"/>
    <dgm:cxn modelId="{72B4E796-B9DE-4863-9A76-1071D0AC1C3A}" type="presOf" srcId="{8312CF28-AE03-4896-BAB9-77780B906F9F}" destId="{6409E968-710F-4724-A72F-7B0A7230DD44}" srcOrd="0" destOrd="0" presId="urn:microsoft.com/office/officeart/2005/8/layout/orgChart1"/>
    <dgm:cxn modelId="{C8E1FFFF-B97E-4361-A0FF-DFA3148C608E}" type="presOf" srcId="{D86B7C8F-402F-42F8-9C5E-E4CA1B803EE2}" destId="{2EF10339-CF2D-4CEA-9724-0E61C3013EFB}" srcOrd="0" destOrd="0" presId="urn:microsoft.com/office/officeart/2005/8/layout/orgChart1"/>
    <dgm:cxn modelId="{36BCF445-50B0-4FEF-8EC5-36E3B32A8337}" srcId="{2357B486-9E72-40DC-907C-E0F9A32628F6}" destId="{7C79DAC5-10A7-44DC-9207-BE5501127083}" srcOrd="0" destOrd="0" parTransId="{90F1DDD8-CC19-4B8E-B5EC-E75AD2358868}" sibTransId="{4F9F1A1C-3F93-4491-AFE9-B26B46954644}"/>
    <dgm:cxn modelId="{8F2D64DD-120B-4DD8-A343-4CA451242F38}" type="presOf" srcId="{9A96D0DE-CD88-4A35-9960-11E587016302}" destId="{7F190CCC-F944-44F8-8521-DF06C17878D8}" srcOrd="1" destOrd="0" presId="urn:microsoft.com/office/officeart/2005/8/layout/orgChart1"/>
    <dgm:cxn modelId="{B9AAC3D3-39F2-470F-80E3-C4CAC600F649}" srcId="{7B44902D-101F-4F0F-8B90-C87154A9F37C}" destId="{D86B7C8F-402F-42F8-9C5E-E4CA1B803EE2}" srcOrd="1" destOrd="0" parTransId="{3B201B1E-1021-4C5B-9B2D-8A2662E8B39F}" sibTransId="{B687D010-E6D3-46E6-8688-2E4FDBA552DF}"/>
    <dgm:cxn modelId="{17FA558B-DA89-4B38-98D0-40CD6DC8EE22}" type="presOf" srcId="{4E68D623-C375-4549-B582-D52F2A6D5014}" destId="{B716F5F7-B8B1-4F67-9A98-0438D8ACFE0C}" srcOrd="0" destOrd="0" presId="urn:microsoft.com/office/officeart/2005/8/layout/orgChart1"/>
    <dgm:cxn modelId="{892F5922-BD7C-4DEA-AC59-D4B2959BD265}" srcId="{7C79DAC5-10A7-44DC-9207-BE5501127083}" destId="{A2A7D3E1-1510-4692-93BD-D05061D61840}" srcOrd="3" destOrd="0" parTransId="{CFFDE54B-A476-43AE-B6E5-3386961A2BB5}" sibTransId="{5BE41DE4-830F-4AB2-9392-1D788A3E0054}"/>
    <dgm:cxn modelId="{94185829-BD56-4DE1-BF97-1A6B1D61FC1B}" type="presOf" srcId="{7C79DAC5-10A7-44DC-9207-BE5501127083}" destId="{DB937A4C-84D5-4BBD-B679-E83F9EE7DA27}" srcOrd="1" destOrd="0" presId="urn:microsoft.com/office/officeart/2005/8/layout/orgChart1"/>
    <dgm:cxn modelId="{6AD6DB77-DACC-48B1-8912-F8E73135830A}" srcId="{7B44902D-101F-4F0F-8B90-C87154A9F37C}" destId="{389E6FAE-2C09-494E-AFDC-7A3BFA0CFDB8}" srcOrd="0" destOrd="0" parTransId="{6C43A3CE-4484-44AE-9665-2E42A8292AB3}" sibTransId="{70C8759C-5029-4F11-A875-31097E997627}"/>
    <dgm:cxn modelId="{F4F95C14-8CE3-47F1-81DD-F02C2247F834}" type="presOf" srcId="{4E68D623-C375-4549-B582-D52F2A6D5014}" destId="{10FD239E-5213-4F5F-88D7-BA6004521805}" srcOrd="1" destOrd="0" presId="urn:microsoft.com/office/officeart/2005/8/layout/orgChart1"/>
    <dgm:cxn modelId="{908F4C08-4B8C-437B-9E80-AA2F0031B110}" srcId="{7C79DAC5-10A7-44DC-9207-BE5501127083}" destId="{4DFDB2FE-A831-4CFD-9B32-F8CAFCBCF769}" srcOrd="2" destOrd="0" parTransId="{C1C7FC86-E8A8-4732-B15E-9B91C82DED44}" sibTransId="{34FF7428-21AF-49F0-ACB3-D53F838F1A8F}"/>
    <dgm:cxn modelId="{A787EAB2-0C98-439E-8B2A-BE15104DB4BC}" type="presOf" srcId="{398BC60C-E7D1-4A0B-A4F9-BED7E6DB4A5D}" destId="{1DF73CD4-14AA-42BC-930A-16E842527BA8}" srcOrd="1" destOrd="0" presId="urn:microsoft.com/office/officeart/2005/8/layout/orgChart1"/>
    <dgm:cxn modelId="{D643DF61-3289-4A6C-BADA-30729A94A699}" type="presOf" srcId="{E9370EEC-AF65-42E0-882F-07699E421CA4}" destId="{ADD6E8F6-5B71-4619-ADF3-F350F44318AE}" srcOrd="0" destOrd="0" presId="urn:microsoft.com/office/officeart/2005/8/layout/orgChart1"/>
    <dgm:cxn modelId="{45BCE284-27CE-42F4-A236-CC4A40A42487}" srcId="{7C79DAC5-10A7-44DC-9207-BE5501127083}" destId="{7B44902D-101F-4F0F-8B90-C87154A9F37C}" srcOrd="4" destOrd="0" parTransId="{DBD74F82-CE58-4EF9-B1B7-66A4139C1C56}" sibTransId="{97A6A429-F3FC-4D17-A0F9-1048168F8278}"/>
    <dgm:cxn modelId="{242B3E24-0C88-4729-86D0-1EA9F0827567}" type="presOf" srcId="{CFFDE54B-A476-43AE-B6E5-3386961A2BB5}" destId="{F0862EC8-8540-40B4-B5DC-BCA065B9F748}" srcOrd="0" destOrd="0" presId="urn:microsoft.com/office/officeart/2005/8/layout/orgChart1"/>
    <dgm:cxn modelId="{B1D1F92B-C754-4972-B524-D09C75A8EED3}" type="presOf" srcId="{4DFDB2FE-A831-4CFD-9B32-F8CAFCBCF769}" destId="{FC25CCA9-009D-46D1-A2E7-F0B63D1992C7}" srcOrd="0" destOrd="0" presId="urn:microsoft.com/office/officeart/2005/8/layout/orgChart1"/>
    <dgm:cxn modelId="{3319F78C-991C-49D8-858A-D2D7F9CD55A6}" type="presOf" srcId="{6C43A3CE-4484-44AE-9665-2E42A8292AB3}" destId="{FED76142-0A10-48F5-B3B4-F9F94CF607F4}" srcOrd="0" destOrd="0" presId="urn:microsoft.com/office/officeart/2005/8/layout/orgChart1"/>
    <dgm:cxn modelId="{48E822D6-74B7-41F3-9AB3-BCDE1B2D954F}" type="presParOf" srcId="{6E8613B2-700F-4FF3-B3FA-C25126EA6FED}" destId="{570733E3-0C4B-458D-B8FA-973D5FFFCB20}" srcOrd="0" destOrd="0" presId="urn:microsoft.com/office/officeart/2005/8/layout/orgChart1"/>
    <dgm:cxn modelId="{8EBF16B2-CCE9-49AD-80D2-0DE289888784}" type="presParOf" srcId="{570733E3-0C4B-458D-B8FA-973D5FFFCB20}" destId="{39E04E90-C139-4AB7-B1BC-5513E95CED34}" srcOrd="0" destOrd="0" presId="urn:microsoft.com/office/officeart/2005/8/layout/orgChart1"/>
    <dgm:cxn modelId="{85D65887-3974-442F-B745-3C81DB3CA169}" type="presParOf" srcId="{39E04E90-C139-4AB7-B1BC-5513E95CED34}" destId="{B37CA866-A9CA-4C9F-A254-1B930F4AB330}" srcOrd="0" destOrd="0" presId="urn:microsoft.com/office/officeart/2005/8/layout/orgChart1"/>
    <dgm:cxn modelId="{129BCF0D-BE93-4E8B-ADAA-24F061CDD62C}" type="presParOf" srcId="{39E04E90-C139-4AB7-B1BC-5513E95CED34}" destId="{DB937A4C-84D5-4BBD-B679-E83F9EE7DA27}" srcOrd="1" destOrd="0" presId="urn:microsoft.com/office/officeart/2005/8/layout/orgChart1"/>
    <dgm:cxn modelId="{A870BF0A-8F61-4442-B64D-264837063CBC}" type="presParOf" srcId="{570733E3-0C4B-458D-B8FA-973D5FFFCB20}" destId="{E8D268B5-1105-4172-9448-283E15609E7E}" srcOrd="1" destOrd="0" presId="urn:microsoft.com/office/officeart/2005/8/layout/orgChart1"/>
    <dgm:cxn modelId="{20CBA869-BEA3-4227-B2B9-FD8E5497E73F}" type="presParOf" srcId="{E8D268B5-1105-4172-9448-283E15609E7E}" destId="{36904DB0-9E0A-4CE1-9024-3EC942F7B476}" srcOrd="0" destOrd="0" presId="urn:microsoft.com/office/officeart/2005/8/layout/orgChart1"/>
    <dgm:cxn modelId="{880DEED1-7067-4013-8344-FB1AD4EEFBA9}" type="presParOf" srcId="{E8D268B5-1105-4172-9448-283E15609E7E}" destId="{34DEF0BA-687B-4AB1-AE57-F2EDBF5C3AB8}" srcOrd="1" destOrd="0" presId="urn:microsoft.com/office/officeart/2005/8/layout/orgChart1"/>
    <dgm:cxn modelId="{14F7512F-514A-421C-998C-046E4C2F9DA5}" type="presParOf" srcId="{34DEF0BA-687B-4AB1-AE57-F2EDBF5C3AB8}" destId="{DB1D98E6-0EFA-49AB-B889-DFCFEAD091B1}" srcOrd="0" destOrd="0" presId="urn:microsoft.com/office/officeart/2005/8/layout/orgChart1"/>
    <dgm:cxn modelId="{B860BFB5-CC2E-4BB8-A747-3C375E7245F0}" type="presParOf" srcId="{DB1D98E6-0EFA-49AB-B889-DFCFEAD091B1}" destId="{D84014DE-7DBA-40CF-8D07-14B3D8B5DF34}" srcOrd="0" destOrd="0" presId="urn:microsoft.com/office/officeart/2005/8/layout/orgChart1"/>
    <dgm:cxn modelId="{6AA8FC25-F2A8-47D0-A1A4-B020D76F01CE}" type="presParOf" srcId="{DB1D98E6-0EFA-49AB-B889-DFCFEAD091B1}" destId="{BB5E8DE0-1E87-4FEB-AB44-A2C517F615E0}" srcOrd="1" destOrd="0" presId="urn:microsoft.com/office/officeart/2005/8/layout/orgChart1"/>
    <dgm:cxn modelId="{7BFA4931-A33B-4054-8D80-4D245674145A}" type="presParOf" srcId="{34DEF0BA-687B-4AB1-AE57-F2EDBF5C3AB8}" destId="{BB658067-C605-45B6-8DDB-4F15D387D9EB}" srcOrd="1" destOrd="0" presId="urn:microsoft.com/office/officeart/2005/8/layout/orgChart1"/>
    <dgm:cxn modelId="{92DDB920-C874-4B49-A4AA-FF48F0F5DEEA}" type="presParOf" srcId="{34DEF0BA-687B-4AB1-AE57-F2EDBF5C3AB8}" destId="{413E7180-B5D6-41C0-ABFC-45748044FF9F}" srcOrd="2" destOrd="0" presId="urn:microsoft.com/office/officeart/2005/8/layout/orgChart1"/>
    <dgm:cxn modelId="{1728FFEA-4374-47A9-8FC5-A7BF08FABD8D}" type="presParOf" srcId="{E8D268B5-1105-4172-9448-283E15609E7E}" destId="{74550315-54B5-426E-ABBC-A20A0D4E876B}" srcOrd="2" destOrd="0" presId="urn:microsoft.com/office/officeart/2005/8/layout/orgChart1"/>
    <dgm:cxn modelId="{E556ED3F-0FCE-4F83-8DFB-1FFBD56DA506}" type="presParOf" srcId="{E8D268B5-1105-4172-9448-283E15609E7E}" destId="{9BE38289-6F47-4818-86AE-DB8010864B86}" srcOrd="3" destOrd="0" presId="urn:microsoft.com/office/officeart/2005/8/layout/orgChart1"/>
    <dgm:cxn modelId="{96D42F95-17DB-47F1-AD64-980C2EC9E7C6}" type="presParOf" srcId="{9BE38289-6F47-4818-86AE-DB8010864B86}" destId="{35A2D86A-728D-4EDA-B979-5B33CF1B87CC}" srcOrd="0" destOrd="0" presId="urn:microsoft.com/office/officeart/2005/8/layout/orgChart1"/>
    <dgm:cxn modelId="{6135F876-7406-411F-860A-075CC1B2DAA4}" type="presParOf" srcId="{35A2D86A-728D-4EDA-B979-5B33CF1B87CC}" destId="{B9CBAB49-19E5-421F-9689-056AFE4B6BAB}" srcOrd="0" destOrd="0" presId="urn:microsoft.com/office/officeart/2005/8/layout/orgChart1"/>
    <dgm:cxn modelId="{82F59700-B9D6-4404-BCAE-EE0A05FB261D}" type="presParOf" srcId="{35A2D86A-728D-4EDA-B979-5B33CF1B87CC}" destId="{F69294BA-B52F-43A7-B1C1-19BC7D23A41C}" srcOrd="1" destOrd="0" presId="urn:microsoft.com/office/officeart/2005/8/layout/orgChart1"/>
    <dgm:cxn modelId="{DD821CBC-6D0E-4DF5-803B-F6247039C3B9}" type="presParOf" srcId="{9BE38289-6F47-4818-86AE-DB8010864B86}" destId="{C5F2F7DB-F76E-43AD-B903-9DEAE65715EE}" srcOrd="1" destOrd="0" presId="urn:microsoft.com/office/officeart/2005/8/layout/orgChart1"/>
    <dgm:cxn modelId="{5057110A-5786-474F-B22E-F1818EC61DC6}" type="presParOf" srcId="{9BE38289-6F47-4818-86AE-DB8010864B86}" destId="{647300CE-3238-4AA6-AB2A-D26066C81DD4}" srcOrd="2" destOrd="0" presId="urn:microsoft.com/office/officeart/2005/8/layout/orgChart1"/>
    <dgm:cxn modelId="{19DA497E-0F25-4288-B079-3B4BD62C723E}" type="presParOf" srcId="{E8D268B5-1105-4172-9448-283E15609E7E}" destId="{88751448-CBA6-467C-B506-73786F76F3F5}" srcOrd="4" destOrd="0" presId="urn:microsoft.com/office/officeart/2005/8/layout/orgChart1"/>
    <dgm:cxn modelId="{7EDA53EB-D58C-4E2A-82FC-1506F24483AD}" type="presParOf" srcId="{E8D268B5-1105-4172-9448-283E15609E7E}" destId="{F68E28BB-086B-4DCC-92B5-9FA7B510EB92}" srcOrd="5" destOrd="0" presId="urn:microsoft.com/office/officeart/2005/8/layout/orgChart1"/>
    <dgm:cxn modelId="{B2201419-1AEF-4168-9B1C-D265B76D1B3A}" type="presParOf" srcId="{F68E28BB-086B-4DCC-92B5-9FA7B510EB92}" destId="{6FC0B86A-C736-4526-8755-AF384688E1DF}" srcOrd="0" destOrd="0" presId="urn:microsoft.com/office/officeart/2005/8/layout/orgChart1"/>
    <dgm:cxn modelId="{FF61A7E0-C996-4D93-B732-5F86D8759F83}" type="presParOf" srcId="{6FC0B86A-C736-4526-8755-AF384688E1DF}" destId="{FC25CCA9-009D-46D1-A2E7-F0B63D1992C7}" srcOrd="0" destOrd="0" presId="urn:microsoft.com/office/officeart/2005/8/layout/orgChart1"/>
    <dgm:cxn modelId="{BB2BD411-76C0-4CB3-B8C0-82B63928F1FD}" type="presParOf" srcId="{6FC0B86A-C736-4526-8755-AF384688E1DF}" destId="{74EE81E2-F946-4E66-84AE-9C74DF4F6916}" srcOrd="1" destOrd="0" presId="urn:microsoft.com/office/officeart/2005/8/layout/orgChart1"/>
    <dgm:cxn modelId="{00E6925D-D753-44AE-B268-8BADCF31490D}" type="presParOf" srcId="{F68E28BB-086B-4DCC-92B5-9FA7B510EB92}" destId="{33ADECFE-D41E-42DA-90D0-6822DC68362E}" srcOrd="1" destOrd="0" presId="urn:microsoft.com/office/officeart/2005/8/layout/orgChart1"/>
    <dgm:cxn modelId="{85CA2FB1-AA0C-4436-8B44-06C2A2C5A584}" type="presParOf" srcId="{F68E28BB-086B-4DCC-92B5-9FA7B510EB92}" destId="{DCFDA916-A118-4BED-9F3A-1E3B48761D09}" srcOrd="2" destOrd="0" presId="urn:microsoft.com/office/officeart/2005/8/layout/orgChart1"/>
    <dgm:cxn modelId="{04ECD63B-0FF3-4E76-9E60-B03AD7495C04}" type="presParOf" srcId="{E8D268B5-1105-4172-9448-283E15609E7E}" destId="{F0862EC8-8540-40B4-B5DC-BCA065B9F748}" srcOrd="6" destOrd="0" presId="urn:microsoft.com/office/officeart/2005/8/layout/orgChart1"/>
    <dgm:cxn modelId="{0A0C96C5-BB44-4656-837F-8B19EAAF696B}" type="presParOf" srcId="{E8D268B5-1105-4172-9448-283E15609E7E}" destId="{A2C9E0DE-D916-4754-8DBD-651AE91FAA35}" srcOrd="7" destOrd="0" presId="urn:microsoft.com/office/officeart/2005/8/layout/orgChart1"/>
    <dgm:cxn modelId="{E6AB48E8-B9FE-49A0-AFCC-3728BDEB1EEC}" type="presParOf" srcId="{A2C9E0DE-D916-4754-8DBD-651AE91FAA35}" destId="{2A413F76-059A-4BCA-8D76-091362490D37}" srcOrd="0" destOrd="0" presId="urn:microsoft.com/office/officeart/2005/8/layout/orgChart1"/>
    <dgm:cxn modelId="{FE794E03-CB21-464F-B066-83F1C6592442}" type="presParOf" srcId="{2A413F76-059A-4BCA-8D76-091362490D37}" destId="{BC467FCA-590C-4829-A478-52C282E69461}" srcOrd="0" destOrd="0" presId="urn:microsoft.com/office/officeart/2005/8/layout/orgChart1"/>
    <dgm:cxn modelId="{229F59D7-AF20-4323-A728-492907F4A6AD}" type="presParOf" srcId="{2A413F76-059A-4BCA-8D76-091362490D37}" destId="{2EA78E6C-983F-4271-89C1-73D8E1524D59}" srcOrd="1" destOrd="0" presId="urn:microsoft.com/office/officeart/2005/8/layout/orgChart1"/>
    <dgm:cxn modelId="{EA54664D-D902-4EB6-976D-93104F49010C}" type="presParOf" srcId="{A2C9E0DE-D916-4754-8DBD-651AE91FAA35}" destId="{619F78B3-8E9C-4D48-A1E5-84C99A63F41A}" srcOrd="1" destOrd="0" presId="urn:microsoft.com/office/officeart/2005/8/layout/orgChart1"/>
    <dgm:cxn modelId="{81FE7F14-4050-4D9D-B8D4-0D3DFBF4D223}" type="presParOf" srcId="{A2C9E0DE-D916-4754-8DBD-651AE91FAA35}" destId="{AE528DBA-3C26-44D9-90CB-DE9B48EEEEC9}" srcOrd="2" destOrd="0" presId="urn:microsoft.com/office/officeart/2005/8/layout/orgChart1"/>
    <dgm:cxn modelId="{6D30B59B-DE32-42AF-B646-59542A5B6C29}" type="presParOf" srcId="{E8D268B5-1105-4172-9448-283E15609E7E}" destId="{606916E9-8AD9-4D05-833B-8F9A50743D29}" srcOrd="8" destOrd="0" presId="urn:microsoft.com/office/officeart/2005/8/layout/orgChart1"/>
    <dgm:cxn modelId="{F0655B8A-7D95-4209-AE0B-830AAFC90DDA}" type="presParOf" srcId="{E8D268B5-1105-4172-9448-283E15609E7E}" destId="{A04A70F3-9D6C-4672-B52D-32794D8C0D91}" srcOrd="9" destOrd="0" presId="urn:microsoft.com/office/officeart/2005/8/layout/orgChart1"/>
    <dgm:cxn modelId="{BE6B6CCB-F252-4394-8DE7-F7152D92C3BD}" type="presParOf" srcId="{A04A70F3-9D6C-4672-B52D-32794D8C0D91}" destId="{E53710FE-7F43-4CC6-919F-360FA4E90A3B}" srcOrd="0" destOrd="0" presId="urn:microsoft.com/office/officeart/2005/8/layout/orgChart1"/>
    <dgm:cxn modelId="{A003C003-A72C-4575-AAB8-6C7747AE0B50}" type="presParOf" srcId="{E53710FE-7F43-4CC6-919F-360FA4E90A3B}" destId="{75B33D47-D296-404B-82E8-B4318D67966C}" srcOrd="0" destOrd="0" presId="urn:microsoft.com/office/officeart/2005/8/layout/orgChart1"/>
    <dgm:cxn modelId="{E80AC15F-FC02-45E5-8E70-9C4C9DA41D70}" type="presParOf" srcId="{E53710FE-7F43-4CC6-919F-360FA4E90A3B}" destId="{B45FBB56-A937-44C8-81E9-7DB7F8EAB698}" srcOrd="1" destOrd="0" presId="urn:microsoft.com/office/officeart/2005/8/layout/orgChart1"/>
    <dgm:cxn modelId="{523B0C67-6B69-4F32-8BCD-8BD2C067F254}" type="presParOf" srcId="{A04A70F3-9D6C-4672-B52D-32794D8C0D91}" destId="{F563760C-6AD8-4B3D-94A5-EA111C5B82B0}" srcOrd="1" destOrd="0" presId="urn:microsoft.com/office/officeart/2005/8/layout/orgChart1"/>
    <dgm:cxn modelId="{130FC062-1D1B-41B2-A2C8-33DBCD595E64}" type="presParOf" srcId="{F563760C-6AD8-4B3D-94A5-EA111C5B82B0}" destId="{FED76142-0A10-48F5-B3B4-F9F94CF607F4}" srcOrd="0" destOrd="0" presId="urn:microsoft.com/office/officeart/2005/8/layout/orgChart1"/>
    <dgm:cxn modelId="{4B81E8E6-E2C2-4770-846F-D22D16520B1D}" type="presParOf" srcId="{F563760C-6AD8-4B3D-94A5-EA111C5B82B0}" destId="{8B721F55-39CD-4C56-B5A8-ED393F1815CA}" srcOrd="1" destOrd="0" presId="urn:microsoft.com/office/officeart/2005/8/layout/orgChart1"/>
    <dgm:cxn modelId="{3EC8756F-9D17-40C7-8517-FD3C1CA588D8}" type="presParOf" srcId="{8B721F55-39CD-4C56-B5A8-ED393F1815CA}" destId="{C74C6AF2-1654-4B71-AEF1-EC3F6943E964}" srcOrd="0" destOrd="0" presId="urn:microsoft.com/office/officeart/2005/8/layout/orgChart1"/>
    <dgm:cxn modelId="{56311A3F-EF36-487E-9D51-83033816ECB6}" type="presParOf" srcId="{C74C6AF2-1654-4B71-AEF1-EC3F6943E964}" destId="{799D8E32-7E8D-4AA6-9F02-FAF7526BB9B0}" srcOrd="0" destOrd="0" presId="urn:microsoft.com/office/officeart/2005/8/layout/orgChart1"/>
    <dgm:cxn modelId="{37307859-1160-4656-AB0F-1143284F8147}" type="presParOf" srcId="{C74C6AF2-1654-4B71-AEF1-EC3F6943E964}" destId="{FB9D23B0-393C-4E99-A057-2BDDFDA4D054}" srcOrd="1" destOrd="0" presId="urn:microsoft.com/office/officeart/2005/8/layout/orgChart1"/>
    <dgm:cxn modelId="{C7633AE4-271B-41B6-8830-79746912B8F7}" type="presParOf" srcId="{8B721F55-39CD-4C56-B5A8-ED393F1815CA}" destId="{57AC8E8E-9585-436E-BB9D-A56E2FD375F3}" srcOrd="1" destOrd="0" presId="urn:microsoft.com/office/officeart/2005/8/layout/orgChart1"/>
    <dgm:cxn modelId="{E00A4E29-D329-4361-8979-439D8E89BC06}" type="presParOf" srcId="{8B721F55-39CD-4C56-B5A8-ED393F1815CA}" destId="{66DD60B6-E70D-4931-823F-F8B517818866}" srcOrd="2" destOrd="0" presId="urn:microsoft.com/office/officeart/2005/8/layout/orgChart1"/>
    <dgm:cxn modelId="{D1CE7D31-CF80-4030-A486-52F89A0BBB82}" type="presParOf" srcId="{F563760C-6AD8-4B3D-94A5-EA111C5B82B0}" destId="{71C3039B-F0F7-4056-BB27-1AF01DA1E31A}" srcOrd="2" destOrd="0" presId="urn:microsoft.com/office/officeart/2005/8/layout/orgChart1"/>
    <dgm:cxn modelId="{27012299-4DDD-416A-9043-83499AC55C4C}" type="presParOf" srcId="{F563760C-6AD8-4B3D-94A5-EA111C5B82B0}" destId="{5FB848BB-3001-4B0D-9BBA-A1B46EAD5E0C}" srcOrd="3" destOrd="0" presId="urn:microsoft.com/office/officeart/2005/8/layout/orgChart1"/>
    <dgm:cxn modelId="{BF3CE886-94BB-4064-B728-F92EB01B18EB}" type="presParOf" srcId="{5FB848BB-3001-4B0D-9BBA-A1B46EAD5E0C}" destId="{8205CDDF-8877-41FC-85EB-59EC940F7E45}" srcOrd="0" destOrd="0" presId="urn:microsoft.com/office/officeart/2005/8/layout/orgChart1"/>
    <dgm:cxn modelId="{C3878F3C-31DE-42F2-AE99-4E1609ED3419}" type="presParOf" srcId="{8205CDDF-8877-41FC-85EB-59EC940F7E45}" destId="{2EF10339-CF2D-4CEA-9724-0E61C3013EFB}" srcOrd="0" destOrd="0" presId="urn:microsoft.com/office/officeart/2005/8/layout/orgChart1"/>
    <dgm:cxn modelId="{3CB7BFE4-373F-4F76-8492-E2DDB89A13C5}" type="presParOf" srcId="{8205CDDF-8877-41FC-85EB-59EC940F7E45}" destId="{6504583A-0BC0-4DCA-B761-4EBEBFE36D6A}" srcOrd="1" destOrd="0" presId="urn:microsoft.com/office/officeart/2005/8/layout/orgChart1"/>
    <dgm:cxn modelId="{6B32B071-CAF7-491D-BD84-48AF2E4CAFE4}" type="presParOf" srcId="{5FB848BB-3001-4B0D-9BBA-A1B46EAD5E0C}" destId="{677BA678-EE77-4257-B4B4-1FD4B9FCAE36}" srcOrd="1" destOrd="0" presId="urn:microsoft.com/office/officeart/2005/8/layout/orgChart1"/>
    <dgm:cxn modelId="{FF57CA91-0177-4154-8D4B-7106C83A9958}" type="presParOf" srcId="{5FB848BB-3001-4B0D-9BBA-A1B46EAD5E0C}" destId="{53753674-4459-4DFB-9B7F-590F2BAFB705}" srcOrd="2" destOrd="0" presId="urn:microsoft.com/office/officeart/2005/8/layout/orgChart1"/>
    <dgm:cxn modelId="{D41B9C26-EA84-4445-BCAB-62C80508F5B0}" type="presParOf" srcId="{F563760C-6AD8-4B3D-94A5-EA111C5B82B0}" destId="{EF9ED773-6596-4141-979D-7D393E5BF77F}" srcOrd="4" destOrd="0" presId="urn:microsoft.com/office/officeart/2005/8/layout/orgChart1"/>
    <dgm:cxn modelId="{4FF4B0B7-02A4-4222-889D-91690D1324EA}" type="presParOf" srcId="{F563760C-6AD8-4B3D-94A5-EA111C5B82B0}" destId="{D43DC288-1513-4498-BDA3-2DFB7BE87C17}" srcOrd="5" destOrd="0" presId="urn:microsoft.com/office/officeart/2005/8/layout/orgChart1"/>
    <dgm:cxn modelId="{C5671C9D-A507-4DBC-9072-9165FE40908D}" type="presParOf" srcId="{D43DC288-1513-4498-BDA3-2DFB7BE87C17}" destId="{DEFCD193-ADE1-47A6-BB77-AE0CE16754A3}" srcOrd="0" destOrd="0" presId="urn:microsoft.com/office/officeart/2005/8/layout/orgChart1"/>
    <dgm:cxn modelId="{B47A742B-27AD-4C48-8A23-2F75EFA794C8}" type="presParOf" srcId="{DEFCD193-ADE1-47A6-BB77-AE0CE16754A3}" destId="{22C3ED8C-0D98-4AE8-8856-0A82330F71F4}" srcOrd="0" destOrd="0" presId="urn:microsoft.com/office/officeart/2005/8/layout/orgChart1"/>
    <dgm:cxn modelId="{A4E808FD-AF21-4329-8F65-057E8AA77C80}" type="presParOf" srcId="{DEFCD193-ADE1-47A6-BB77-AE0CE16754A3}" destId="{1DF73CD4-14AA-42BC-930A-16E842527BA8}" srcOrd="1" destOrd="0" presId="urn:microsoft.com/office/officeart/2005/8/layout/orgChart1"/>
    <dgm:cxn modelId="{22CEDA46-21DD-45B1-9282-70546CD89B85}" type="presParOf" srcId="{D43DC288-1513-4498-BDA3-2DFB7BE87C17}" destId="{60C70AAE-6585-4452-8C99-3E874CF5274B}" srcOrd="1" destOrd="0" presId="urn:microsoft.com/office/officeart/2005/8/layout/orgChart1"/>
    <dgm:cxn modelId="{312A22C4-C9C8-4E93-AECF-FF23C077F341}" type="presParOf" srcId="{D43DC288-1513-4498-BDA3-2DFB7BE87C17}" destId="{38BDC2A7-E887-4F21-9182-9F36D348FB76}" srcOrd="2" destOrd="0" presId="urn:microsoft.com/office/officeart/2005/8/layout/orgChart1"/>
    <dgm:cxn modelId="{9A6B8E94-3F34-4AC0-93D1-C639DE03DC5F}" type="presParOf" srcId="{A04A70F3-9D6C-4672-B52D-32794D8C0D91}" destId="{EFFB2C53-954D-43AC-BED4-09401D62CBC0}" srcOrd="2" destOrd="0" presId="urn:microsoft.com/office/officeart/2005/8/layout/orgChart1"/>
    <dgm:cxn modelId="{F7AEFFE9-6253-4B92-AF73-33573615F280}" type="presParOf" srcId="{E8D268B5-1105-4172-9448-283E15609E7E}" destId="{ADD6E8F6-5B71-4619-ADF3-F350F44318AE}" srcOrd="10" destOrd="0" presId="urn:microsoft.com/office/officeart/2005/8/layout/orgChart1"/>
    <dgm:cxn modelId="{BC04C449-4CE1-486B-B5B3-025C6DC1760A}" type="presParOf" srcId="{E8D268B5-1105-4172-9448-283E15609E7E}" destId="{DA2BCED4-3A39-4E3E-A2DB-122F8AC98B60}" srcOrd="11" destOrd="0" presId="urn:microsoft.com/office/officeart/2005/8/layout/orgChart1"/>
    <dgm:cxn modelId="{1ABAB806-0594-48B9-9635-67D0276ED11B}" type="presParOf" srcId="{DA2BCED4-3A39-4E3E-A2DB-122F8AC98B60}" destId="{13F3049C-9701-4063-8C7D-0704378F092C}" srcOrd="0" destOrd="0" presId="urn:microsoft.com/office/officeart/2005/8/layout/orgChart1"/>
    <dgm:cxn modelId="{148A1D34-4042-4417-915F-FF6845718334}" type="presParOf" srcId="{13F3049C-9701-4063-8C7D-0704378F092C}" destId="{FF1C2408-B295-42BE-8BF1-8BE7F88DD701}" srcOrd="0" destOrd="0" presId="urn:microsoft.com/office/officeart/2005/8/layout/orgChart1"/>
    <dgm:cxn modelId="{A3E82CAF-FF13-46FF-8199-4092693E3CBB}" type="presParOf" srcId="{13F3049C-9701-4063-8C7D-0704378F092C}" destId="{7F190CCC-F944-44F8-8521-DF06C17878D8}" srcOrd="1" destOrd="0" presId="urn:microsoft.com/office/officeart/2005/8/layout/orgChart1"/>
    <dgm:cxn modelId="{ACC4B72C-9F93-42C9-B7A2-330B744748F5}" type="presParOf" srcId="{DA2BCED4-3A39-4E3E-A2DB-122F8AC98B60}" destId="{10DB7E01-23B0-49EB-A37E-424ACBC4240C}" srcOrd="1" destOrd="0" presId="urn:microsoft.com/office/officeart/2005/8/layout/orgChart1"/>
    <dgm:cxn modelId="{DD6B836C-B2A3-4237-BBE8-8FF3CC8EF075}" type="presParOf" srcId="{10DB7E01-23B0-49EB-A37E-424ACBC4240C}" destId="{0954492B-B1F5-4DCF-BFBC-32E5011585B0}" srcOrd="0" destOrd="0" presId="urn:microsoft.com/office/officeart/2005/8/layout/orgChart1"/>
    <dgm:cxn modelId="{1E6A285C-8C6B-4E5F-831E-D9A656E3B2D2}" type="presParOf" srcId="{10DB7E01-23B0-49EB-A37E-424ACBC4240C}" destId="{F30C3CD7-18A7-4E85-91B3-9BF6FBF65557}" srcOrd="1" destOrd="0" presId="urn:microsoft.com/office/officeart/2005/8/layout/orgChart1"/>
    <dgm:cxn modelId="{3E965722-B110-427D-B214-775D2A59C763}" type="presParOf" srcId="{F30C3CD7-18A7-4E85-91B3-9BF6FBF65557}" destId="{A687D0B5-CA22-47D2-A003-CDA0FD14F96B}" srcOrd="0" destOrd="0" presId="urn:microsoft.com/office/officeart/2005/8/layout/orgChart1"/>
    <dgm:cxn modelId="{428DE465-7808-43FD-A86B-A187137BC0C3}" type="presParOf" srcId="{A687D0B5-CA22-47D2-A003-CDA0FD14F96B}" destId="{28C487D8-B8CA-45AC-8FC0-BBBB7F110342}" srcOrd="0" destOrd="0" presId="urn:microsoft.com/office/officeart/2005/8/layout/orgChart1"/>
    <dgm:cxn modelId="{FD17AE76-F1A7-4C0F-832D-023F8E7E16E5}" type="presParOf" srcId="{A687D0B5-CA22-47D2-A003-CDA0FD14F96B}" destId="{2254B402-8431-4EFF-BBBF-8DE09A2AF393}" srcOrd="1" destOrd="0" presId="urn:microsoft.com/office/officeart/2005/8/layout/orgChart1"/>
    <dgm:cxn modelId="{76329292-AEC6-49E5-AF96-4D10CE39B8B7}" type="presParOf" srcId="{F30C3CD7-18A7-4E85-91B3-9BF6FBF65557}" destId="{78258582-94BF-4D81-82E8-2D3CE44A9736}" srcOrd="1" destOrd="0" presId="urn:microsoft.com/office/officeart/2005/8/layout/orgChart1"/>
    <dgm:cxn modelId="{816DA2C8-1DF9-414E-9D52-47646EC7D531}" type="presParOf" srcId="{F30C3CD7-18A7-4E85-91B3-9BF6FBF65557}" destId="{F223E839-6FBF-44A5-BB95-F816D2A6A2A7}" srcOrd="2" destOrd="0" presId="urn:microsoft.com/office/officeart/2005/8/layout/orgChart1"/>
    <dgm:cxn modelId="{9F6A7F48-BEDB-4478-AE2E-BF4FE46003F2}" type="presParOf" srcId="{10DB7E01-23B0-49EB-A37E-424ACBC4240C}" destId="{6409E968-710F-4724-A72F-7B0A7230DD44}" srcOrd="2" destOrd="0" presId="urn:microsoft.com/office/officeart/2005/8/layout/orgChart1"/>
    <dgm:cxn modelId="{4BF286CB-382E-4ADE-8570-4E452BE3C2D4}" type="presParOf" srcId="{10DB7E01-23B0-49EB-A37E-424ACBC4240C}" destId="{1DDA85A1-C24A-4833-A9A8-3B7B3FAEDDA7}" srcOrd="3" destOrd="0" presId="urn:microsoft.com/office/officeart/2005/8/layout/orgChart1"/>
    <dgm:cxn modelId="{C5E34612-C2AB-4957-955A-79848C68E31E}" type="presParOf" srcId="{1DDA85A1-C24A-4833-A9A8-3B7B3FAEDDA7}" destId="{7D3EFCF8-EFFF-43E9-9328-DF5B9B6DB2BF}" srcOrd="0" destOrd="0" presId="urn:microsoft.com/office/officeart/2005/8/layout/orgChart1"/>
    <dgm:cxn modelId="{EE51A9AE-1B92-4DBA-B1F0-09F0183966DC}" type="presParOf" srcId="{7D3EFCF8-EFFF-43E9-9328-DF5B9B6DB2BF}" destId="{B716F5F7-B8B1-4F67-9A98-0438D8ACFE0C}" srcOrd="0" destOrd="0" presId="urn:microsoft.com/office/officeart/2005/8/layout/orgChart1"/>
    <dgm:cxn modelId="{371287C1-D37A-457C-BFC0-816A984BB24D}" type="presParOf" srcId="{7D3EFCF8-EFFF-43E9-9328-DF5B9B6DB2BF}" destId="{10FD239E-5213-4F5F-88D7-BA6004521805}" srcOrd="1" destOrd="0" presId="urn:microsoft.com/office/officeart/2005/8/layout/orgChart1"/>
    <dgm:cxn modelId="{B87C4591-BE5C-4595-B338-CB1A08E6ED86}" type="presParOf" srcId="{1DDA85A1-C24A-4833-A9A8-3B7B3FAEDDA7}" destId="{19FB5D12-E899-4838-B359-E50073AE5D9A}" srcOrd="1" destOrd="0" presId="urn:microsoft.com/office/officeart/2005/8/layout/orgChart1"/>
    <dgm:cxn modelId="{C3EA56AF-5773-47DF-953B-BA4EC2798A05}" type="presParOf" srcId="{1DDA85A1-C24A-4833-A9A8-3B7B3FAEDDA7}" destId="{F0409BA4-372F-423D-9CD3-35DE2BF9D9A1}" srcOrd="2" destOrd="0" presId="urn:microsoft.com/office/officeart/2005/8/layout/orgChart1"/>
    <dgm:cxn modelId="{5C23364E-B274-4192-9BB1-935A37BC739D}" type="presParOf" srcId="{DA2BCED4-3A39-4E3E-A2DB-122F8AC98B60}" destId="{C9298F53-686E-4D30-866D-4D22F7C28872}" srcOrd="2" destOrd="0" presId="urn:microsoft.com/office/officeart/2005/8/layout/orgChart1"/>
    <dgm:cxn modelId="{ACBC55D5-A94E-4081-861B-D75796B3F396}" type="presParOf" srcId="{570733E3-0C4B-458D-B8FA-973D5FFFCB20}" destId="{D0BABDFB-C32E-49CC-97D8-C2DDA6DDDB19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4C8A7-86C2-46F4-8934-1A65D3ED8BB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249F821-59F2-48BC-A94E-A85B7EF9366A}">
      <dgm:prSet phldrT="[Text]"/>
      <dgm:spPr/>
      <dgm:t>
        <a:bodyPr/>
        <a:lstStyle/>
        <a:p>
          <a:r>
            <a:rPr lang="en-US" dirty="0" smtClean="0"/>
            <a:t>Enable FILESTREAM at the Instance level</a:t>
          </a:r>
          <a:endParaRPr lang="en-US" dirty="0"/>
        </a:p>
      </dgm:t>
    </dgm:pt>
    <dgm:pt modelId="{9B5E9715-8998-4E4E-AA6D-9689AD58F2F4}" type="parTrans" cxnId="{BFFD6B1A-672C-470D-81A5-2CC33E1778DC}">
      <dgm:prSet/>
      <dgm:spPr/>
      <dgm:t>
        <a:bodyPr/>
        <a:lstStyle/>
        <a:p>
          <a:endParaRPr lang="en-US"/>
        </a:p>
      </dgm:t>
    </dgm:pt>
    <dgm:pt modelId="{B7EA12CE-B17A-45B7-B692-60AE131BF687}" type="sibTrans" cxnId="{BFFD6B1A-672C-470D-81A5-2CC33E1778DC}">
      <dgm:prSet/>
      <dgm:spPr/>
      <dgm:t>
        <a:bodyPr/>
        <a:lstStyle/>
        <a:p>
          <a:endParaRPr lang="en-US"/>
        </a:p>
      </dgm:t>
    </dgm:pt>
    <dgm:pt modelId="{60A40E22-8E8E-4B06-87A8-3A97789E3527}">
      <dgm:prSet phldrT="[Text]"/>
      <dgm:spPr/>
      <dgm:t>
        <a:bodyPr/>
        <a:lstStyle/>
        <a:p>
          <a:r>
            <a:rPr lang="en-US" dirty="0" smtClean="0"/>
            <a:t>Create </a:t>
          </a:r>
          <a:r>
            <a:rPr lang="en-US" dirty="0" err="1" smtClean="0"/>
            <a:t>filegroup</a:t>
          </a:r>
          <a:endParaRPr lang="en-US" dirty="0"/>
        </a:p>
      </dgm:t>
    </dgm:pt>
    <dgm:pt modelId="{F975A4D7-F2B6-42CE-AF82-91B9C228A995}" type="parTrans" cxnId="{CBCA7F66-03C9-4A77-851C-D8EF2CAF8A7D}">
      <dgm:prSet/>
      <dgm:spPr/>
      <dgm:t>
        <a:bodyPr/>
        <a:lstStyle/>
        <a:p>
          <a:endParaRPr lang="en-US"/>
        </a:p>
      </dgm:t>
    </dgm:pt>
    <dgm:pt modelId="{20446F22-CFF8-4E82-B55D-EC9FFA68A9E0}" type="sibTrans" cxnId="{CBCA7F66-03C9-4A77-851C-D8EF2CAF8A7D}">
      <dgm:prSet/>
      <dgm:spPr/>
      <dgm:t>
        <a:bodyPr/>
        <a:lstStyle/>
        <a:p>
          <a:endParaRPr lang="en-US"/>
        </a:p>
      </dgm:t>
    </dgm:pt>
    <dgm:pt modelId="{268EB6AD-3A6E-4936-BE65-C412B33B0F78}">
      <dgm:prSet phldrT="[Text]"/>
      <dgm:spPr/>
      <dgm:t>
        <a:bodyPr/>
        <a:lstStyle/>
        <a:p>
          <a:r>
            <a:rPr lang="en-US" dirty="0" smtClean="0"/>
            <a:t>Create table with </a:t>
          </a:r>
          <a:r>
            <a:rPr lang="en-US" dirty="0" err="1" smtClean="0"/>
            <a:t>varbinary</a:t>
          </a:r>
          <a:r>
            <a:rPr lang="en-US" dirty="0" smtClean="0"/>
            <a:t>(max) column with FILESTREAM attribute</a:t>
          </a:r>
          <a:endParaRPr lang="en-US" dirty="0"/>
        </a:p>
      </dgm:t>
    </dgm:pt>
    <dgm:pt modelId="{8BD083AE-79B8-47F1-8323-8AB34D9D9A6F}" type="parTrans" cxnId="{D48DA314-EDA6-4538-A767-AD3884CFD419}">
      <dgm:prSet/>
      <dgm:spPr/>
      <dgm:t>
        <a:bodyPr/>
        <a:lstStyle/>
        <a:p>
          <a:endParaRPr lang="en-US"/>
        </a:p>
      </dgm:t>
    </dgm:pt>
    <dgm:pt modelId="{9C0804C1-BF10-4D6F-BB0D-038AB2E84920}" type="sibTrans" cxnId="{D48DA314-EDA6-4538-A767-AD3884CFD419}">
      <dgm:prSet/>
      <dgm:spPr/>
      <dgm:t>
        <a:bodyPr/>
        <a:lstStyle/>
        <a:p>
          <a:endParaRPr lang="en-US"/>
        </a:p>
      </dgm:t>
    </dgm:pt>
    <dgm:pt modelId="{4A7495CA-7729-4052-AE11-0510EA632479}" type="pres">
      <dgm:prSet presAssocID="{D6B4C8A7-86C2-46F4-8934-1A65D3ED8BB6}" presName="linearFlow" presStyleCnt="0">
        <dgm:presLayoutVars>
          <dgm:resizeHandles val="exact"/>
        </dgm:presLayoutVars>
      </dgm:prSet>
      <dgm:spPr/>
    </dgm:pt>
    <dgm:pt modelId="{DD7E5D04-845E-403A-9687-0654620E03A1}" type="pres">
      <dgm:prSet presAssocID="{F249F821-59F2-48BC-A94E-A85B7EF9366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5B6FD-4972-4B2A-842E-6563F053029F}" type="pres">
      <dgm:prSet presAssocID="{B7EA12CE-B17A-45B7-B692-60AE131BF68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EAF47AB-5A11-4BE4-9137-431FE9E04FDD}" type="pres">
      <dgm:prSet presAssocID="{B7EA12CE-B17A-45B7-B692-60AE131BF68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53A0EDD-8D33-4080-AB79-F126735A05C3}" type="pres">
      <dgm:prSet presAssocID="{60A40E22-8E8E-4B06-87A8-3A97789E3527}" presName="node" presStyleLbl="node1" presStyleIdx="1" presStyleCnt="3" custLinFactNeighborY="-5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CDDAF-BFDB-4E15-98EC-1AF9F5C44156}" type="pres">
      <dgm:prSet presAssocID="{20446F22-CFF8-4E82-B55D-EC9FFA68A9E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CFF0647-8698-4A80-A7E0-46AD7A2AA9E5}" type="pres">
      <dgm:prSet presAssocID="{20446F22-CFF8-4E82-B55D-EC9FFA68A9E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E55DA36-E210-452E-B4F5-AD024B2781E2}" type="pres">
      <dgm:prSet presAssocID="{268EB6AD-3A6E-4936-BE65-C412B33B0F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CD2B54-4969-4382-876B-A1ECF663FB9C}" type="presOf" srcId="{20446F22-CFF8-4E82-B55D-EC9FFA68A9E0}" destId="{0CFF0647-8698-4A80-A7E0-46AD7A2AA9E5}" srcOrd="1" destOrd="0" presId="urn:microsoft.com/office/officeart/2005/8/layout/process2"/>
    <dgm:cxn modelId="{D48DA314-EDA6-4538-A767-AD3884CFD419}" srcId="{D6B4C8A7-86C2-46F4-8934-1A65D3ED8BB6}" destId="{268EB6AD-3A6E-4936-BE65-C412B33B0F78}" srcOrd="2" destOrd="0" parTransId="{8BD083AE-79B8-47F1-8323-8AB34D9D9A6F}" sibTransId="{9C0804C1-BF10-4D6F-BB0D-038AB2E84920}"/>
    <dgm:cxn modelId="{BFFD6B1A-672C-470D-81A5-2CC33E1778DC}" srcId="{D6B4C8A7-86C2-46F4-8934-1A65D3ED8BB6}" destId="{F249F821-59F2-48BC-A94E-A85B7EF9366A}" srcOrd="0" destOrd="0" parTransId="{9B5E9715-8998-4E4E-AA6D-9689AD58F2F4}" sibTransId="{B7EA12CE-B17A-45B7-B692-60AE131BF687}"/>
    <dgm:cxn modelId="{CBCA7F66-03C9-4A77-851C-D8EF2CAF8A7D}" srcId="{D6B4C8A7-86C2-46F4-8934-1A65D3ED8BB6}" destId="{60A40E22-8E8E-4B06-87A8-3A97789E3527}" srcOrd="1" destOrd="0" parTransId="{F975A4D7-F2B6-42CE-AF82-91B9C228A995}" sibTransId="{20446F22-CFF8-4E82-B55D-EC9FFA68A9E0}"/>
    <dgm:cxn modelId="{4956CB80-57D2-4E93-BDB1-C0B31B524333}" type="presOf" srcId="{B7EA12CE-B17A-45B7-B692-60AE131BF687}" destId="{26A5B6FD-4972-4B2A-842E-6563F053029F}" srcOrd="0" destOrd="0" presId="urn:microsoft.com/office/officeart/2005/8/layout/process2"/>
    <dgm:cxn modelId="{41910442-CC4C-4698-ADA4-C1D83781FC16}" type="presOf" srcId="{268EB6AD-3A6E-4936-BE65-C412B33B0F78}" destId="{5E55DA36-E210-452E-B4F5-AD024B2781E2}" srcOrd="0" destOrd="0" presId="urn:microsoft.com/office/officeart/2005/8/layout/process2"/>
    <dgm:cxn modelId="{A18C4CF9-B1FB-4CE5-8E22-4ED997BE5958}" type="presOf" srcId="{B7EA12CE-B17A-45B7-B692-60AE131BF687}" destId="{1EAF47AB-5A11-4BE4-9137-431FE9E04FDD}" srcOrd="1" destOrd="0" presId="urn:microsoft.com/office/officeart/2005/8/layout/process2"/>
    <dgm:cxn modelId="{E595BF3A-78F3-46F9-841D-E844CD51B8D7}" type="presOf" srcId="{20446F22-CFF8-4E82-B55D-EC9FFA68A9E0}" destId="{214CDDAF-BFDB-4E15-98EC-1AF9F5C44156}" srcOrd="0" destOrd="0" presId="urn:microsoft.com/office/officeart/2005/8/layout/process2"/>
    <dgm:cxn modelId="{A01BBC2D-356A-4CC0-85EE-5EFC0B5FAF2C}" type="presOf" srcId="{D6B4C8A7-86C2-46F4-8934-1A65D3ED8BB6}" destId="{4A7495CA-7729-4052-AE11-0510EA632479}" srcOrd="0" destOrd="0" presId="urn:microsoft.com/office/officeart/2005/8/layout/process2"/>
    <dgm:cxn modelId="{ED8A3BCF-8AB2-4528-9BDD-E963EBAA386E}" type="presOf" srcId="{60A40E22-8E8E-4B06-87A8-3A97789E3527}" destId="{953A0EDD-8D33-4080-AB79-F126735A05C3}" srcOrd="0" destOrd="0" presId="urn:microsoft.com/office/officeart/2005/8/layout/process2"/>
    <dgm:cxn modelId="{C19238FC-9DFF-464C-A37E-D92C5E78D029}" type="presOf" srcId="{F249F821-59F2-48BC-A94E-A85B7EF9366A}" destId="{DD7E5D04-845E-403A-9687-0654620E03A1}" srcOrd="0" destOrd="0" presId="urn:microsoft.com/office/officeart/2005/8/layout/process2"/>
    <dgm:cxn modelId="{54D6EA7A-9C48-454A-8E2B-F03D4CE8DC30}" type="presParOf" srcId="{4A7495CA-7729-4052-AE11-0510EA632479}" destId="{DD7E5D04-845E-403A-9687-0654620E03A1}" srcOrd="0" destOrd="0" presId="urn:microsoft.com/office/officeart/2005/8/layout/process2"/>
    <dgm:cxn modelId="{5E79A2B4-E6F7-47C6-8DC6-05DA403D84A4}" type="presParOf" srcId="{4A7495CA-7729-4052-AE11-0510EA632479}" destId="{26A5B6FD-4972-4B2A-842E-6563F053029F}" srcOrd="1" destOrd="0" presId="urn:microsoft.com/office/officeart/2005/8/layout/process2"/>
    <dgm:cxn modelId="{0A42597B-B2F0-4661-B27C-86C32E97DB78}" type="presParOf" srcId="{26A5B6FD-4972-4B2A-842E-6563F053029F}" destId="{1EAF47AB-5A11-4BE4-9137-431FE9E04FDD}" srcOrd="0" destOrd="0" presId="urn:microsoft.com/office/officeart/2005/8/layout/process2"/>
    <dgm:cxn modelId="{F137B815-7AFC-4D1D-AE49-24368A1EF451}" type="presParOf" srcId="{4A7495CA-7729-4052-AE11-0510EA632479}" destId="{953A0EDD-8D33-4080-AB79-F126735A05C3}" srcOrd="2" destOrd="0" presId="urn:microsoft.com/office/officeart/2005/8/layout/process2"/>
    <dgm:cxn modelId="{356F3D6D-827B-4058-B9C3-4B34D6DB9465}" type="presParOf" srcId="{4A7495CA-7729-4052-AE11-0510EA632479}" destId="{214CDDAF-BFDB-4E15-98EC-1AF9F5C44156}" srcOrd="3" destOrd="0" presId="urn:microsoft.com/office/officeart/2005/8/layout/process2"/>
    <dgm:cxn modelId="{CFEAFA9A-BBAE-4A11-A0DB-5C035DDCA75C}" type="presParOf" srcId="{214CDDAF-BFDB-4E15-98EC-1AF9F5C44156}" destId="{0CFF0647-8698-4A80-A7E0-46AD7A2AA9E5}" srcOrd="0" destOrd="0" presId="urn:microsoft.com/office/officeart/2005/8/layout/process2"/>
    <dgm:cxn modelId="{150601F4-931D-4826-8CAE-839661E9913B}" type="presParOf" srcId="{4A7495CA-7729-4052-AE11-0510EA632479}" destId="{5E55DA36-E210-452E-B4F5-AD024B2781E2}" srcOrd="4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6D663-B0A7-4E13-AFF5-8A0C1C3E434B}" type="datetimeFigureOut">
              <a:rPr lang="en-US" smtClean="0"/>
              <a:pPr/>
              <a:t>4/17/2009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F35BE-7A7C-4328-A5F6-E6CFF25A0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on April 18, 2009 at Central Ohio Day of 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35BE-7A7C-4328-A5F6-E6CFF25A0E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35BE-7A7C-4328-A5F6-E6CFF25A0E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35BE-7A7C-4328-A5F6-E6CFF25A0E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SQL-related</a:t>
            </a:r>
            <a:r>
              <a:rPr lang="en-US" baseline="0" dirty="0" smtClean="0"/>
              <a:t> presentations at CODODN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35BE-7A7C-4328-A5F6-E6CFF25A0E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35BE-7A7C-4328-A5F6-E6CFF25A0E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35BE-7A7C-4328-A5F6-E6CFF25A0E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Move: </a:t>
            </a:r>
            <a:r>
              <a:rPr lang="en-US" dirty="0" err="1" smtClean="0"/>
              <a:t>GetReparentedValue</a:t>
            </a:r>
            <a:r>
              <a:rPr lang="en-US" dirty="0" smtClean="0"/>
              <a:t> – not</a:t>
            </a:r>
            <a:r>
              <a:rPr lang="en-US" baseline="0" dirty="0" smtClean="0"/>
              <a:t> covered in this talk due to time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35BE-7A7C-4328-A5F6-E6CFF25A0E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35BE-7A7C-4328-A5F6-E6CFF25A0E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35BE-7A7C-4328-A5F6-E6CFF25A0E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</a:t>
            </a:r>
            <a:r>
              <a:rPr lang="en-US" baseline="0" dirty="0" smtClean="0"/>
              <a:t> the difference in calculations of area for GEOGRAPHY versus GEOMETRY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35BE-7A7C-4328-A5F6-E6CFF25A0E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35BE-7A7C-4328-A5F6-E6CFF25A0E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F35BE-7A7C-4328-A5F6-E6CFF25A0E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173B-9776-4D7E-B7BA-2541AC508911}" type="datetimeFigureOut">
              <a:rPr lang="en-US" smtClean="0"/>
              <a:pPr/>
              <a:t>4/17/2009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BD59-61C3-4225-B9D0-0E7B2EDBE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173B-9776-4D7E-B7BA-2541AC508911}" type="datetimeFigureOut">
              <a:rPr lang="en-US" smtClean="0"/>
              <a:pPr/>
              <a:t>4/17/2009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BD59-61C3-4225-B9D0-0E7B2EDBE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173B-9776-4D7E-B7BA-2541AC508911}" type="datetimeFigureOut">
              <a:rPr lang="en-US" smtClean="0"/>
              <a:pPr/>
              <a:t>4/17/2009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BD59-61C3-4225-B9D0-0E7B2EDBE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173B-9776-4D7E-B7BA-2541AC508911}" type="datetimeFigureOut">
              <a:rPr lang="en-US" smtClean="0"/>
              <a:pPr/>
              <a:t>4/17/2009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BD59-61C3-4225-B9D0-0E7B2EDBE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173B-9776-4D7E-B7BA-2541AC508911}" type="datetimeFigureOut">
              <a:rPr lang="en-US" smtClean="0"/>
              <a:pPr/>
              <a:t>4/17/2009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BD59-61C3-4225-B9D0-0E7B2EDBE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173B-9776-4D7E-B7BA-2541AC508911}" type="datetimeFigureOut">
              <a:rPr lang="en-US" smtClean="0"/>
              <a:pPr/>
              <a:t>4/17/2009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BD59-61C3-4225-B9D0-0E7B2EDBE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173B-9776-4D7E-B7BA-2541AC508911}" type="datetimeFigureOut">
              <a:rPr lang="en-US" smtClean="0"/>
              <a:pPr/>
              <a:t>4/17/2009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BD59-61C3-4225-B9D0-0E7B2EDBE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173B-9776-4D7E-B7BA-2541AC508911}" type="datetimeFigureOut">
              <a:rPr lang="en-US" smtClean="0"/>
              <a:pPr/>
              <a:t>4/17/2009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BD59-61C3-4225-B9D0-0E7B2EDBE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173B-9776-4D7E-B7BA-2541AC508911}" type="datetimeFigureOut">
              <a:rPr lang="en-US" smtClean="0"/>
              <a:pPr/>
              <a:t>4/17/2009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BD59-61C3-4225-B9D0-0E7B2EDBE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173B-9776-4D7E-B7BA-2541AC508911}" type="datetimeFigureOut">
              <a:rPr lang="en-US" smtClean="0"/>
              <a:pPr/>
              <a:t>4/17/2009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BD59-61C3-4225-B9D0-0E7B2EDBE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173B-9776-4D7E-B7BA-2541AC508911}" type="datetimeFigureOut">
              <a:rPr lang="en-US" smtClean="0"/>
              <a:pPr/>
              <a:t>4/17/2009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BD59-61C3-4225-B9D0-0E7B2EDBE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173B-9776-4D7E-B7BA-2541AC508911}" type="datetimeFigureOut">
              <a:rPr lang="en-US" smtClean="0"/>
              <a:pPr/>
              <a:t>4/17/2009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BD59-61C3-4225-B9D0-0E7B2EDBE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sqlexpress/" TargetMode="External"/><Relationship Id="rId7" Type="http://schemas.openxmlformats.org/officeDocument/2006/relationships/image" Target="../media/image13.wmf"/><Relationship Id="rId2" Type="http://schemas.openxmlformats.org/officeDocument/2006/relationships/hyperlink" Target="http://msdn.microsoft.com/en-gb/library/ms130214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geospatial.org/" TargetMode="External"/><Relationship Id="rId5" Type="http://schemas.openxmlformats.org/officeDocument/2006/relationships/hyperlink" Target="http://tinyurl.com/spatialdataseries" TargetMode="External"/><Relationship Id="rId4" Type="http://schemas.openxmlformats.org/officeDocument/2006/relationships/hyperlink" Target="http://www.codeplex.com/MSFTDBProdSamples/Release/ProjectReleases.aspx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geekette.com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hyperlink" Target="mailto:sarah@codinggeekette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</p:spPr>
        <p:txBody>
          <a:bodyPr/>
          <a:lstStyle/>
          <a:p>
            <a:r>
              <a:rPr lang="en-US" dirty="0"/>
              <a:t>Introduction to the New Data Types in SQL </a:t>
            </a:r>
            <a:r>
              <a:rPr lang="en-US" dirty="0" smtClean="0"/>
              <a:t>Server 2008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181600"/>
            <a:ext cx="4800600" cy="16002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2"/>
                </a:solidFill>
              </a:rPr>
              <a:t>Sarah </a:t>
            </a:r>
            <a:r>
              <a:rPr lang="en-US" dirty="0" err="1" smtClean="0">
                <a:solidFill>
                  <a:schemeClr val="tx2"/>
                </a:solidFill>
              </a:rPr>
              <a:t>Dutkiewicz</a:t>
            </a:r>
            <a:endParaRPr lang="en-US" dirty="0" smtClean="0">
              <a:solidFill>
                <a:schemeClr val="tx2"/>
              </a:solidFill>
            </a:endParaRPr>
          </a:p>
          <a:p>
            <a:pPr algn="r"/>
            <a:r>
              <a:rPr lang="en-US" dirty="0" smtClean="0">
                <a:solidFill>
                  <a:schemeClr val="tx2"/>
                </a:solidFill>
              </a:rPr>
              <a:t>sarah@codinggeekette.com</a:t>
            </a:r>
          </a:p>
        </p:txBody>
      </p:sp>
      <p:pic>
        <p:nvPicPr>
          <p:cNvPr id="35842" name="Picture 2" descr="http://cinnug.org/images/CentralOhioDoDNLogo_sma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82183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Hierarchyid</a:t>
            </a:r>
            <a:r>
              <a:rPr lang="en-US" dirty="0" smtClean="0"/>
              <a:t> Representation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199" y="2133600"/>
          <a:ext cx="75438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114"/>
                <a:gridCol w="2181340"/>
                <a:gridCol w="1726894"/>
                <a:gridCol w="2908453"/>
              </a:tblGrid>
              <a:tr h="71120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PositionID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Path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PositionTitle</a:t>
                      </a:r>
                      <a:endParaRPr lang="en-US" sz="2800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/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President</a:t>
                      </a:r>
                      <a:endParaRPr lang="en-US" sz="2800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0x58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/1/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Treasurer</a:t>
                      </a:r>
                      <a:endParaRPr lang="en-US" sz="28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14" descr="C:\Users\sdutkiewicz\AppData\Local\Microsoft\Windows\Temporary Internet Files\Content.IE5\4I2160HA\MCj0434822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1066800" cy="1066800"/>
          </a:xfrm>
          <a:prstGeom prst="rect">
            <a:avLst/>
          </a:prstGeom>
          <a:noFill/>
        </p:spPr>
      </p:pic>
      <p:grpSp>
        <p:nvGrpSpPr>
          <p:cNvPr id="20" name="Group 19"/>
          <p:cNvGrpSpPr/>
          <p:nvPr/>
        </p:nvGrpSpPr>
        <p:grpSpPr>
          <a:xfrm>
            <a:off x="990600" y="4648200"/>
            <a:ext cx="7242048" cy="1947981"/>
            <a:chOff x="990600" y="4876800"/>
            <a:chExt cx="7242048" cy="1719381"/>
          </a:xfrm>
        </p:grpSpPr>
        <p:grpSp>
          <p:nvGrpSpPr>
            <p:cNvPr id="5" name="Group 4"/>
            <p:cNvGrpSpPr/>
            <p:nvPr/>
          </p:nvGrpSpPr>
          <p:grpSpPr>
            <a:xfrm>
              <a:off x="4038600" y="5410201"/>
              <a:ext cx="4194048" cy="1066799"/>
              <a:chOff x="2359151" y="-152398"/>
              <a:chExt cx="4194048" cy="1066799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 rot="5400000">
                <a:off x="3922775" y="-1716022"/>
                <a:ext cx="1066799" cy="4194048"/>
              </a:xfrm>
              <a:prstGeom prst="round2Same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Round Same Side Corner Rectangle 4"/>
              <p:cNvSpPr/>
              <p:nvPr/>
            </p:nvSpPr>
            <p:spPr>
              <a:xfrm>
                <a:off x="2359152" y="30709"/>
                <a:ext cx="4163339" cy="7312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smtClean="0"/>
                  <a:t>Parse – returns the </a:t>
                </a:r>
                <a:r>
                  <a:rPr lang="en-US" sz="1600" kern="1200" dirty="0" err="1" smtClean="0"/>
                  <a:t>PositionID</a:t>
                </a:r>
                <a:r>
                  <a:rPr lang="en-US" sz="1600" kern="1200" dirty="0" smtClean="0"/>
                  <a:t> (binary data) representation</a:t>
                </a:r>
                <a:endParaRPr lang="en-US" sz="1600" kern="1200" dirty="0"/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600" kern="1200" dirty="0" err="1" smtClean="0"/>
                  <a:t>ToString</a:t>
                </a:r>
                <a:r>
                  <a:rPr lang="en-US" sz="1600" kern="1200" dirty="0" smtClean="0"/>
                  <a:t> – returns the Path (human readable) representation</a:t>
                </a:r>
                <a:endParaRPr lang="en-US" sz="1600" kern="12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679449" y="5390517"/>
              <a:ext cx="2359152" cy="1205664"/>
              <a:chOff x="0" y="-172082"/>
              <a:chExt cx="2359152" cy="120566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0" y="-172082"/>
                <a:ext cx="2359152" cy="1205664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Rounded Rectangle 6"/>
              <p:cNvSpPr/>
              <p:nvPr/>
            </p:nvSpPr>
            <p:spPr>
              <a:xfrm>
                <a:off x="34707" y="34863"/>
                <a:ext cx="2289738" cy="6415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7160" tIns="68580" rIns="137160" bIns="6858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600" kern="1200" dirty="0" smtClean="0"/>
                  <a:t>Display</a:t>
                </a:r>
                <a:endParaRPr lang="en-US" sz="3600" kern="1200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990600" y="4876800"/>
              <a:ext cx="171431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/>
                <a:t>Methods</a:t>
              </a:r>
              <a:endParaRPr lang="en-US" sz="3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cap="small" dirty="0" smtClean="0"/>
              <a:t>Hierarchyid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5" name="Picture 14" descr="C:\Users\sdutkiewicz\AppData\Local\Microsoft\Windows\Temporary Internet Files\Content.IE5\4I2160HA\MCj0434822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1066800" cy="1066800"/>
          </a:xfrm>
          <a:prstGeom prst="rect">
            <a:avLst/>
          </a:prstGeom>
          <a:noFill/>
        </p:spPr>
      </p:pic>
      <p:graphicFrame>
        <p:nvGraphicFramePr>
          <p:cNvPr id="6" name="Diagram 5"/>
          <p:cNvGraphicFramePr/>
          <p:nvPr/>
        </p:nvGraphicFramePr>
        <p:xfrm>
          <a:off x="762000" y="1397000"/>
          <a:ext cx="79248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</p:spPr>
        <p:txBody>
          <a:bodyPr/>
          <a:lstStyle/>
          <a:p>
            <a:r>
              <a:rPr lang="en-US" dirty="0" smtClean="0"/>
              <a:t>Isn’t that Spatial?</a:t>
            </a:r>
            <a:endParaRPr lang="en-US" dirty="0"/>
          </a:p>
        </p:txBody>
      </p:sp>
      <p:pic>
        <p:nvPicPr>
          <p:cNvPr id="6" name="Picture 21" descr="C:\Users\sdutkiewicz\AppData\Local\Microsoft\Windows\Temporary Internet Files\Content.IE5\4I2160HA\MCj0438059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838200" cy="838200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1371600" y="1981200"/>
            <a:ext cx="2498750" cy="3798332"/>
            <a:chOff x="1371600" y="1981200"/>
            <a:chExt cx="2498750" cy="3798332"/>
          </a:xfrm>
        </p:grpSpPr>
        <p:sp>
          <p:nvSpPr>
            <p:cNvPr id="4" name="TextBox 3"/>
            <p:cNvSpPr txBox="1"/>
            <p:nvPr/>
          </p:nvSpPr>
          <p:spPr>
            <a:xfrm>
              <a:off x="1371600" y="54102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GEOGRAPHY</a:t>
              </a:r>
            </a:p>
          </p:txBody>
        </p:sp>
        <p:pic>
          <p:nvPicPr>
            <p:cNvPr id="2050" name="Picture 2" descr="C:\Users\sdutkiewicz\AppData\Local\Microsoft\Windows\Temporary Internet Files\Content.IE5\FBGI9NZN\MPj04074190000[1]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1600" y="1981200"/>
              <a:ext cx="2498750" cy="3124200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/>
        </p:nvGrpSpPr>
        <p:grpSpPr>
          <a:xfrm>
            <a:off x="5334000" y="1981200"/>
            <a:ext cx="2133600" cy="3798332"/>
            <a:chOff x="5334000" y="1981200"/>
            <a:chExt cx="2133600" cy="3798332"/>
          </a:xfrm>
        </p:grpSpPr>
        <p:sp>
          <p:nvSpPr>
            <p:cNvPr id="5" name="TextBox 4"/>
            <p:cNvSpPr txBox="1"/>
            <p:nvPr/>
          </p:nvSpPr>
          <p:spPr>
            <a:xfrm>
              <a:off x="5410200" y="5410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GEOMETRY</a:t>
              </a:r>
            </a:p>
          </p:txBody>
        </p:sp>
        <p:pic>
          <p:nvPicPr>
            <p:cNvPr id="2056" name="Picture 8" descr="C:\Users\sdutkiewicz\AppData\Local\Microsoft\Windows\Temporary Internet Files\Content.IE5\I25YLSNV\MPj04328360000[1]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4000" y="1981200"/>
              <a:ext cx="2133600" cy="325149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cap="small" dirty="0" smtClean="0"/>
              <a:t>Geography </a:t>
            </a:r>
            <a:r>
              <a:rPr lang="en-US" sz="3600" dirty="0" err="1" smtClean="0"/>
              <a:t>vs</a:t>
            </a:r>
            <a:r>
              <a:rPr lang="en-US" dirty="0" smtClean="0"/>
              <a:t> </a:t>
            </a:r>
            <a:r>
              <a:rPr lang="en-US" cap="small" dirty="0" smtClean="0"/>
              <a:t>Geometry</a:t>
            </a:r>
            <a:endParaRPr lang="en-US" cap="small" dirty="0"/>
          </a:p>
        </p:txBody>
      </p:sp>
      <p:pic>
        <p:nvPicPr>
          <p:cNvPr id="5" name="Picture 19" descr="C:\Users\sdutkiewicz\AppData\Local\Microsoft\Windows\Temporary Internet Files\Content.IE5\3G1SCT52\MCj019886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1000"/>
            <a:ext cx="990600" cy="1012613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895600"/>
          <a:ext cx="7848600" cy="2307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46"/>
                <a:gridCol w="2867758"/>
                <a:gridCol w="3471496"/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cap="small" baseline="0" dirty="0" smtClean="0"/>
                        <a:t>Geography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small" baseline="0" dirty="0" smtClean="0"/>
                        <a:t>Geometry</a:t>
                      </a:r>
                      <a:endParaRPr lang="en-US" dirty="0" smtClean="0"/>
                    </a:p>
                  </a:txBody>
                  <a:tcPr/>
                </a:tc>
              </a:tr>
              <a:tr h="415977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WGS84 (GPS) and Open</a:t>
                      </a:r>
                      <a:r>
                        <a:rPr lang="en-US" baseline="0" dirty="0" smtClean="0"/>
                        <a:t> Geospatial Consortium standards (WKT, WKB, GML)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Well-Known</a:t>
                      </a:r>
                      <a:r>
                        <a:rPr lang="en-US" baseline="0" dirty="0" smtClean="0"/>
                        <a:t> Text (WKT)</a:t>
                      </a:r>
                    </a:p>
                    <a:p>
                      <a:r>
                        <a:rPr lang="en-US" baseline="0" dirty="0" smtClean="0"/>
                        <a:t>Well-Known Binary (WKB)</a:t>
                      </a:r>
                    </a:p>
                    <a:p>
                      <a:r>
                        <a:rPr lang="en-US" baseline="0" dirty="0" smtClean="0"/>
                        <a:t>Geographic Markup Language (GML)</a:t>
                      </a:r>
                      <a:endParaRPr lang="en-US" dirty="0"/>
                    </a:p>
                  </a:txBody>
                  <a:tcPr/>
                </a:tc>
              </a:tr>
              <a:tr h="47863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Geodetic (Round</a:t>
                      </a:r>
                      <a:r>
                        <a:rPr lang="en-US" baseline="0" dirty="0" smtClean="0"/>
                        <a:t> Earth)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66800" y="2133600"/>
            <a:ext cx="7772400" cy="4616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r>
              <a:rPr lang="en-US" sz="2400" dirty="0" smtClean="0"/>
              <a:t>Great for location-tracking and other mapping applications!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Geospatial Demos</a:t>
            </a:r>
            <a:endParaRPr lang="en-US" dirty="0"/>
          </a:p>
        </p:txBody>
      </p:sp>
      <p:pic>
        <p:nvPicPr>
          <p:cNvPr id="4" name="Picture 19" descr="C:\Users\sdutkiewicz\AppData\Local\Microsoft\Windows\Temporary Internet Files\Content.IE5\3G1SCT52\MCj019886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1000"/>
            <a:ext cx="990600" cy="1012613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1371600" y="1981200"/>
            <a:ext cx="2498750" cy="4075331"/>
            <a:chOff x="1371600" y="1981200"/>
            <a:chExt cx="2498750" cy="4075331"/>
          </a:xfrm>
        </p:grpSpPr>
        <p:sp>
          <p:nvSpPr>
            <p:cNvPr id="11" name="TextBox 10"/>
            <p:cNvSpPr txBox="1"/>
            <p:nvPr/>
          </p:nvSpPr>
          <p:spPr>
            <a:xfrm>
              <a:off x="1371600" y="5410200"/>
              <a:ext cx="243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Round Earth Coordinates</a:t>
              </a:r>
            </a:p>
          </p:txBody>
        </p:sp>
        <p:pic>
          <p:nvPicPr>
            <p:cNvPr id="12" name="Picture 2" descr="C:\Users\sdutkiewicz\AppData\Local\Microsoft\Windows\Temporary Internet Files\Content.IE5\FBGI9NZN\MPj04074190000[1]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71600" y="1981200"/>
              <a:ext cx="2498750" cy="3124200"/>
            </a:xfrm>
            <a:prstGeom prst="rect">
              <a:avLst/>
            </a:prstGeom>
            <a:noFill/>
          </p:spPr>
        </p:pic>
      </p:grpSp>
      <p:grpSp>
        <p:nvGrpSpPr>
          <p:cNvPr id="13" name="Group 12"/>
          <p:cNvGrpSpPr/>
          <p:nvPr/>
        </p:nvGrpSpPr>
        <p:grpSpPr>
          <a:xfrm>
            <a:off x="5334000" y="1981200"/>
            <a:ext cx="2133600" cy="3798332"/>
            <a:chOff x="5334000" y="1981200"/>
            <a:chExt cx="2133600" cy="3798332"/>
          </a:xfrm>
        </p:grpSpPr>
        <p:sp>
          <p:nvSpPr>
            <p:cNvPr id="14" name="TextBox 13"/>
            <p:cNvSpPr txBox="1"/>
            <p:nvPr/>
          </p:nvSpPr>
          <p:spPr>
            <a:xfrm>
              <a:off x="5410200" y="5410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Planar Coordinates</a:t>
              </a:r>
            </a:p>
          </p:txBody>
        </p:sp>
        <p:pic>
          <p:nvPicPr>
            <p:cNvPr id="15" name="Picture 8" descr="C:\Users\sdutkiewicz\AppData\Local\Microsoft\Windows\Temporary Internet Files\Content.IE5\I25YLSNV\MPj04328360000[1]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4000" y="1981200"/>
              <a:ext cx="2133600" cy="325149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C:\Users\sdutkiewicz\AppData\Local\Microsoft\Windows\Temporary Internet Files\Content.IE5\FBGI9NZN\MCj0433854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1295400" cy="1295400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cap="small" dirty="0" err="1" smtClean="0"/>
              <a:t>Filestream</a:t>
            </a:r>
            <a:endParaRPr lang="en-US" dirty="0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8287" y="1524000"/>
            <a:ext cx="6462713" cy="495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sdutkiewicz\AppData\Local\Microsoft\Windows\Temporary Internet Files\Content.IE5\FBGI9NZN\MCj0433854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1295400" cy="12954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cap="small" dirty="0" smtClean="0"/>
              <a:t>filestream</a:t>
            </a:r>
            <a:r>
              <a:rPr lang="en-US" dirty="0" smtClean="0"/>
              <a:t> Instead of </a:t>
            </a:r>
            <a:r>
              <a:rPr lang="en-US" cap="small" dirty="0" smtClean="0"/>
              <a:t>blob</a:t>
            </a:r>
            <a:endParaRPr lang="en-US" cap="smal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752600"/>
          <a:ext cx="8382000" cy="2599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927"/>
                <a:gridCol w="2759927"/>
                <a:gridCol w="2862146"/>
              </a:tblGrid>
              <a:tr h="8257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FILESTREAM</a:t>
                      </a:r>
                      <a:endParaRPr lang="en-US" dirty="0"/>
                    </a:p>
                  </a:txBody>
                  <a:tcPr/>
                </a:tc>
              </a:tr>
              <a:tr h="41597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NTFS </a:t>
                      </a:r>
                      <a:r>
                        <a:rPr lang="en-US" dirty="0" err="1" smtClean="0"/>
                        <a:t>filesystem</a:t>
                      </a:r>
                      <a:endParaRPr lang="en-US" dirty="0"/>
                    </a:p>
                  </a:txBody>
                  <a:tcPr/>
                </a:tc>
              </a:tr>
              <a:tr h="47863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Filestreaming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Slow</a:t>
                      </a:r>
                      <a:r>
                        <a:rPr lang="en-US" baseline="0" dirty="0" smtClean="0"/>
                        <a:t> due to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Quicker, using NTFS</a:t>
                      </a:r>
                      <a:r>
                        <a:rPr lang="en-US" baseline="0" dirty="0" smtClean="0"/>
                        <a:t> streaming APIs</a:t>
                      </a:r>
                      <a:endParaRPr lang="en-US" dirty="0"/>
                    </a:p>
                  </a:txBody>
                  <a:tcPr/>
                </a:tc>
              </a:tr>
              <a:tr h="71798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SQL caching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Windows caching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sdutkiewicz\AppData\Local\Microsoft\Windows\Temporary Internet Files\Content.IE5\FBGI9NZN\MCj0433854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1295400" cy="1295400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cap="small" dirty="0" err="1" smtClean="0"/>
              <a:t>filestream</a:t>
            </a:r>
            <a:r>
              <a:rPr lang="en-US" cap="small" dirty="0" smtClean="0"/>
              <a:t> </a:t>
            </a:r>
            <a:r>
              <a:rPr lang="en-US" dirty="0" smtClean="0"/>
              <a:t>Setup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D7E5D04-845E-403A-9687-0654620E0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DD7E5D04-845E-403A-9687-0654620E0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6A5B6FD-4972-4B2A-842E-6563F0530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graphicEl>
                                              <a:dgm id="{26A5B6FD-4972-4B2A-842E-6563F05302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53A0EDD-8D33-4080-AB79-F126735A05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graphicEl>
                                              <a:dgm id="{953A0EDD-8D33-4080-AB79-F126735A05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14CDDAF-BFDB-4E15-98EC-1AF9F5C44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graphicEl>
                                              <a:dgm id="{214CDDAF-BFDB-4E15-98EC-1AF9F5C441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E55DA36-E210-452E-B4F5-AD024B27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graphicEl>
                                              <a:dgm id="{5E55DA36-E210-452E-B4F5-AD024B2781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sdutkiewicz\AppData\Local\Microsoft\Windows\Temporary Internet Files\Content.IE5\FBGI9NZN\MCj0433854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1295400" cy="12954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cap="small" dirty="0" smtClean="0"/>
              <a:t>Filestream </a:t>
            </a:r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2133600"/>
            <a:ext cx="70866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r>
              <a:rPr lang="en-US" dirty="0" smtClean="0"/>
              <a:t>Allows association of unstructured files to structured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2667000"/>
            <a:ext cx="7086600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r>
              <a:rPr lang="en-US" dirty="0" smtClean="0"/>
              <a:t>Uses Windows APIs and cache, making it better performance-wise for streaming than from a BLOB for larger files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3505200"/>
            <a:ext cx="70866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r>
              <a:rPr lang="en-US" dirty="0" smtClean="0"/>
              <a:t>SQL backup and recovery models support these files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4038600"/>
            <a:ext cx="70866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r>
              <a:rPr lang="en-US" dirty="0" smtClean="0"/>
              <a:t>Can use SQL queries to work with the unstructured files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95400" y="4572000"/>
            <a:ext cx="70866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r>
              <a:rPr lang="en-US" dirty="0" smtClean="0"/>
              <a:t>FILESTREAM data is protected by SQL permissions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Users\sdutkiewicz\AppData\Local\Microsoft\Windows\Temporary Internet Files\Content.IE5\FBGI9NZN\MCj0433854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1295400" cy="1295400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cap="small" dirty="0" smtClean="0"/>
              <a:t>Filestream </a:t>
            </a: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209800"/>
            <a:ext cx="70866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r>
              <a:rPr lang="en-US" dirty="0" smtClean="0"/>
              <a:t>No current support for in-place updates.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47800" y="2757100"/>
            <a:ext cx="6934200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r>
              <a:rPr lang="en-US" dirty="0" smtClean="0"/>
              <a:t>"Updates" </a:t>
            </a:r>
            <a:r>
              <a:rPr lang="en-US" dirty="0" smtClean="0"/>
              <a:t>to columns with FILESTREAM create new files and then change the file pointer.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3581400"/>
            <a:ext cx="6934200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r>
              <a:rPr lang="en-US" dirty="0" smtClean="0"/>
              <a:t>Old file is deleted at garbage collection – log backup, database backup, or checkpoint for simple recovery.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Types in SQL 2008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438400" y="1904999"/>
            <a:ext cx="1905000" cy="2497656"/>
            <a:chOff x="3467100" y="1904999"/>
            <a:chExt cx="1905000" cy="2497656"/>
          </a:xfrm>
        </p:grpSpPr>
        <p:sp>
          <p:nvSpPr>
            <p:cNvPr id="5" name="TextBox 4"/>
            <p:cNvSpPr txBox="1"/>
            <p:nvPr/>
          </p:nvSpPr>
          <p:spPr>
            <a:xfrm>
              <a:off x="3467100" y="4036895"/>
              <a:ext cx="190500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HIERARCHICAL</a:t>
              </a:r>
            </a:p>
          </p:txBody>
        </p:sp>
        <p:pic>
          <p:nvPicPr>
            <p:cNvPr id="1038" name="Picture 14" descr="C:\Users\sdutkiewicz\AppData\Local\Microsoft\Windows\Temporary Internet Files\Content.IE5\4I2160HA\MCj0434822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5314" y="1904999"/>
              <a:ext cx="1828572" cy="1894782"/>
            </a:xfrm>
            <a:prstGeom prst="rect">
              <a:avLst/>
            </a:prstGeom>
            <a:noFill/>
          </p:spPr>
        </p:pic>
      </p:grpSp>
      <p:grpSp>
        <p:nvGrpSpPr>
          <p:cNvPr id="32" name="Group 31"/>
          <p:cNvGrpSpPr/>
          <p:nvPr/>
        </p:nvGrpSpPr>
        <p:grpSpPr>
          <a:xfrm>
            <a:off x="304800" y="1904999"/>
            <a:ext cx="1905000" cy="2514601"/>
            <a:chOff x="685800" y="1904999"/>
            <a:chExt cx="1905000" cy="2514601"/>
          </a:xfrm>
        </p:grpSpPr>
        <p:sp>
          <p:nvSpPr>
            <p:cNvPr id="4" name="TextBox 3"/>
            <p:cNvSpPr txBox="1"/>
            <p:nvPr/>
          </p:nvSpPr>
          <p:spPr>
            <a:xfrm>
              <a:off x="685800" y="4050268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DATE/TIME</a:t>
              </a:r>
              <a:endParaRPr lang="en-US" dirty="0"/>
            </a:p>
          </p:txBody>
        </p:sp>
        <p:pic>
          <p:nvPicPr>
            <p:cNvPr id="1043" name="Picture 19" descr="C:\Users\sdutkiewicz\AppData\Local\Microsoft\Windows\Temporary Internet Files\Content.IE5\3G1SCT52\MCj0198862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2470" y="1904999"/>
              <a:ext cx="1851661" cy="1892808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4572000" y="1904999"/>
            <a:ext cx="1905000" cy="2497656"/>
            <a:chOff x="6019800" y="1904999"/>
            <a:chExt cx="1905000" cy="2497656"/>
          </a:xfrm>
        </p:grpSpPr>
        <p:sp>
          <p:nvSpPr>
            <p:cNvPr id="6" name="TextBox 5"/>
            <p:cNvSpPr txBox="1"/>
            <p:nvPr/>
          </p:nvSpPr>
          <p:spPr>
            <a:xfrm>
              <a:off x="6019800" y="4036895"/>
              <a:ext cx="190500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GEOSPATIAL</a:t>
              </a:r>
            </a:p>
          </p:txBody>
        </p:sp>
        <p:pic>
          <p:nvPicPr>
            <p:cNvPr id="1045" name="Picture 21" descr="C:\Users\sdutkiewicz\AppData\Local\Microsoft\Windows\Temporary Internet Files\Content.IE5\4I2160HA\MCj0438059000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58967" y="1904999"/>
              <a:ext cx="1826667" cy="1892808"/>
            </a:xfrm>
            <a:prstGeom prst="rect">
              <a:avLst/>
            </a:prstGeom>
            <a:noFill/>
          </p:spPr>
        </p:pic>
      </p:grpSp>
      <p:grpSp>
        <p:nvGrpSpPr>
          <p:cNvPr id="14" name="Group 13"/>
          <p:cNvGrpSpPr/>
          <p:nvPr/>
        </p:nvGrpSpPr>
        <p:grpSpPr>
          <a:xfrm>
            <a:off x="6477000" y="1828800"/>
            <a:ext cx="2438400" cy="2590800"/>
            <a:chOff x="6477000" y="1828800"/>
            <a:chExt cx="2438400" cy="2590800"/>
          </a:xfrm>
        </p:grpSpPr>
        <p:sp>
          <p:nvSpPr>
            <p:cNvPr id="12" name="Title 1"/>
            <p:cNvSpPr txBox="1">
              <a:spLocks/>
            </p:cNvSpPr>
            <p:nvPr/>
          </p:nvSpPr>
          <p:spPr>
            <a:xfrm>
              <a:off x="6477000" y="4038600"/>
              <a:ext cx="2438400" cy="381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FILESTREAM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9457" name="Picture 1" descr="C:\Users\sdutkiewicz\AppData\Local\Microsoft\Windows\Temporary Internet Files\Content.IE5\FBGI9NZN\MCj04338540000[1]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858000" y="1828800"/>
              <a:ext cx="1828572" cy="182857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sdutkiewicz\AppData\Local\Microsoft\Windows\Temporary Internet Files\Content.IE5\FBGI9NZN\MCj0433854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1295400" cy="12954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cap="small" dirty="0" smtClean="0"/>
              <a:t>Filestream </a:t>
            </a:r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2209800"/>
            <a:ext cx="7086600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r>
              <a:rPr lang="en-US" dirty="0" smtClean="0"/>
              <a:t>Databases with FILESTREAM data cannot be configured for database mirroring.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3048000"/>
            <a:ext cx="70866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r>
              <a:rPr lang="en-US" dirty="0" smtClean="0"/>
              <a:t>Database snapshots are not supported for FILESTREAM data.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3657600"/>
            <a:ext cx="70866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r>
              <a:rPr lang="en-US" dirty="0" smtClean="0"/>
              <a:t>Native encryption is not possible by SQL SERVER for FILESTREAM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More SQL Server Presentations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"Query </a:t>
            </a:r>
            <a:r>
              <a:rPr lang="en-US" dirty="0" smtClean="0"/>
              <a:t>Tuning in SQL Server 2005 and </a:t>
            </a:r>
            <a:r>
              <a:rPr lang="en-US" dirty="0" smtClean="0"/>
              <a:t>2005" </a:t>
            </a:r>
            <a:r>
              <a:rPr lang="en-US" dirty="0" smtClean="0"/>
              <a:t>by Chris Barth</a:t>
            </a:r>
          </a:p>
          <a:p>
            <a:r>
              <a:rPr lang="en-US" dirty="0" smtClean="0"/>
              <a:t>"SQL </a:t>
            </a:r>
            <a:r>
              <a:rPr lang="en-US" dirty="0" smtClean="0"/>
              <a:t>Server Service </a:t>
            </a:r>
            <a:r>
              <a:rPr lang="en-US" dirty="0" smtClean="0"/>
              <a:t>Broker" </a:t>
            </a:r>
            <a:r>
              <a:rPr lang="en-US" dirty="0" smtClean="0"/>
              <a:t>by Josef </a:t>
            </a:r>
            <a:r>
              <a:rPr lang="en-US" dirty="0" err="1" smtClean="0"/>
              <a:t>Finsel</a:t>
            </a:r>
            <a:endParaRPr lang="en-US" dirty="0" smtClean="0"/>
          </a:p>
          <a:p>
            <a:r>
              <a:rPr lang="en-US" dirty="0" smtClean="0"/>
              <a:t>"Automating </a:t>
            </a:r>
            <a:r>
              <a:rPr lang="en-US" dirty="0" smtClean="0"/>
              <a:t>SQL Server Administrative Tasks with </a:t>
            </a:r>
            <a:r>
              <a:rPr lang="en-US" dirty="0" err="1" smtClean="0"/>
              <a:t>PowerShell</a:t>
            </a:r>
            <a:r>
              <a:rPr lang="en-US" dirty="0" smtClean="0"/>
              <a:t>" </a:t>
            </a:r>
            <a:r>
              <a:rPr lang="en-US" dirty="0" smtClean="0"/>
              <a:t>by Allen White</a:t>
            </a:r>
          </a:p>
          <a:p>
            <a:r>
              <a:rPr lang="en-US" dirty="0" smtClean="0"/>
              <a:t>"Test </a:t>
            </a:r>
            <a:r>
              <a:rPr lang="en-US" dirty="0" smtClean="0"/>
              <a:t>Driven Development for </a:t>
            </a:r>
            <a:r>
              <a:rPr lang="en-US" dirty="0" smtClean="0"/>
              <a:t>TSQL" </a:t>
            </a:r>
            <a:r>
              <a:rPr lang="en-US" dirty="0" smtClean="0"/>
              <a:t>by Phil </a:t>
            </a:r>
            <a:r>
              <a:rPr lang="en-US" dirty="0" err="1" smtClean="0"/>
              <a:t>Japikse</a:t>
            </a:r>
            <a:endParaRPr lang="en-US" dirty="0"/>
          </a:p>
        </p:txBody>
      </p:sp>
      <p:pic>
        <p:nvPicPr>
          <p:cNvPr id="4" name="Picture 3" descr="C:\Users\sdutkiewicz\AppData\Local\Microsoft\Windows\Temporary Internet Files\Content.IE5\I25YLSNV\MCj0397224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"/>
            <a:ext cx="1030163" cy="841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SQL Server 2008 Books Online: </a:t>
            </a:r>
            <a:r>
              <a:rPr lang="en-US" dirty="0" smtClean="0">
                <a:hlinkClick r:id="rId2"/>
              </a:rPr>
              <a:t>http://msdn.microsoft.com/en-gb/library/ms130214.aspx</a:t>
            </a:r>
            <a:endParaRPr lang="en-US" dirty="0" smtClean="0"/>
          </a:p>
          <a:p>
            <a:r>
              <a:rPr lang="en-US" dirty="0" smtClean="0"/>
              <a:t>SQL Server Express </a:t>
            </a:r>
            <a:r>
              <a:rPr lang="en-US" dirty="0" err="1" smtClean="0"/>
              <a:t>WebLog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http://blogs.msdn.com/sqlexpress/</a:t>
            </a:r>
            <a:endParaRPr lang="en-US" dirty="0" smtClean="0"/>
          </a:p>
          <a:p>
            <a:r>
              <a:rPr lang="en-US" dirty="0" smtClean="0"/>
              <a:t>Sample SQL 2008 Databases: </a:t>
            </a:r>
            <a:r>
              <a:rPr lang="en-US" dirty="0" smtClean="0">
                <a:hlinkClick r:id="rId4"/>
              </a:rPr>
              <a:t>http://www.codeplex.com/MSFTDBProdSamples/Release/ProjectReleases.aspx</a:t>
            </a:r>
            <a:endParaRPr lang="en-US" dirty="0" smtClean="0"/>
          </a:p>
          <a:p>
            <a:r>
              <a:rPr lang="en-US" dirty="0" smtClean="0"/>
              <a:t>Jason </a:t>
            </a:r>
            <a:r>
              <a:rPr lang="en-US" dirty="0" err="1" smtClean="0"/>
              <a:t>Follas</a:t>
            </a:r>
            <a:r>
              <a:rPr lang="en-US" dirty="0" smtClean="0"/>
              <a:t>’ series on Spatial Data: </a:t>
            </a:r>
            <a:r>
              <a:rPr lang="en-US" dirty="0" smtClean="0">
                <a:hlinkClick r:id="rId5"/>
              </a:rPr>
              <a:t>http://tinyurl.com/spatialdataseries</a:t>
            </a:r>
            <a:endParaRPr lang="en-US" dirty="0" smtClean="0"/>
          </a:p>
          <a:p>
            <a:r>
              <a:rPr lang="en-US" dirty="0" smtClean="0"/>
              <a:t>Open Geospatial Consortium: </a:t>
            </a:r>
            <a:r>
              <a:rPr lang="en-US" dirty="0" smtClean="0">
                <a:hlinkClick r:id="rId6"/>
              </a:rPr>
              <a:t>http://www.opengeospatial.org/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 descr="C:\Users\sdutkiewicz\AppData\Local\Microsoft\Windows\Temporary Internet Files\Content.IE5\I25YLSNV\MCj03972240000[1]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" y="381000"/>
            <a:ext cx="1030163" cy="841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362200" y="1600200"/>
            <a:ext cx="4581525" cy="1713131"/>
            <a:chOff x="2362200" y="1600200"/>
            <a:chExt cx="4581525" cy="1713131"/>
          </a:xfrm>
        </p:grpSpPr>
        <p:pic>
          <p:nvPicPr>
            <p:cNvPr id="3073" name="Picture 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62200" y="1600200"/>
              <a:ext cx="4581525" cy="1066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2362200" y="2667000"/>
              <a:ext cx="4572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Blog: </a:t>
              </a:r>
              <a:r>
                <a:rPr lang="en-US" dirty="0" smtClean="0">
                  <a:hlinkClick r:id="rId3"/>
                </a:rPr>
                <a:t>http://www.codinggeekette.com</a:t>
              </a:r>
              <a:endParaRPr lang="en-US" dirty="0" smtClean="0"/>
            </a:p>
            <a:p>
              <a:r>
                <a:rPr lang="en-US" dirty="0" smtClean="0"/>
                <a:t>Email: </a:t>
              </a:r>
              <a:r>
                <a:rPr lang="en-US" dirty="0" smtClean="0">
                  <a:hlinkClick r:id="rId4"/>
                </a:rPr>
                <a:t>sarah@codinggeekette.com</a:t>
              </a:r>
              <a:endParaRPr lang="en-US" dirty="0" smtClean="0"/>
            </a:p>
          </p:txBody>
        </p:sp>
      </p:grpSp>
      <p:pic>
        <p:nvPicPr>
          <p:cNvPr id="3077" name="Picture 5" descr="C:\Users\sdutkiewicz\AppData\Local\Microsoft\Windows\Temporary Internet Files\Content.IE5\I25YLSNV\MCj0287313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04801"/>
            <a:ext cx="1143000" cy="92737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24200" y="3886200"/>
            <a:ext cx="24955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76600" y="3505200"/>
            <a:ext cx="2066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New Date/Time Data Types</a:t>
            </a:r>
            <a:endParaRPr lang="en-US" dirty="0"/>
          </a:p>
        </p:txBody>
      </p:sp>
      <p:pic>
        <p:nvPicPr>
          <p:cNvPr id="4" name="Picture 19" descr="C:\Users\sdutkiewicz\AppData\Local\Microsoft\Windows\Temporary Internet Files\Content.IE5\3G1SCT52\MCj019886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1000"/>
            <a:ext cx="990600" cy="1012613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2514600" y="1447800"/>
            <a:ext cx="4191000" cy="990600"/>
            <a:chOff x="3048000" y="1295400"/>
            <a:chExt cx="3124200" cy="990600"/>
          </a:xfrm>
        </p:grpSpPr>
        <p:sp>
          <p:nvSpPr>
            <p:cNvPr id="7" name="Rectangle 6"/>
            <p:cNvSpPr/>
            <p:nvPr/>
          </p:nvSpPr>
          <p:spPr>
            <a:xfrm>
              <a:off x="3048000" y="1676400"/>
              <a:ext cx="3124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2008-08-28 12:32:54.720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57600" y="12954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DATETIME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95400" y="2819400"/>
            <a:ext cx="3124200" cy="990600"/>
            <a:chOff x="1295400" y="2438400"/>
            <a:chExt cx="3124200" cy="990600"/>
          </a:xfrm>
        </p:grpSpPr>
        <p:sp>
          <p:nvSpPr>
            <p:cNvPr id="9" name="Rectangle 8"/>
            <p:cNvSpPr/>
            <p:nvPr/>
          </p:nvSpPr>
          <p:spPr>
            <a:xfrm>
              <a:off x="1295400" y="2819400"/>
              <a:ext cx="3124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2008-08-28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81200" y="24384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24400" y="2819400"/>
            <a:ext cx="3124200" cy="990600"/>
            <a:chOff x="4724400" y="2438400"/>
            <a:chExt cx="3124200" cy="990600"/>
          </a:xfrm>
        </p:grpSpPr>
        <p:sp>
          <p:nvSpPr>
            <p:cNvPr id="10" name="Rectangle 9"/>
            <p:cNvSpPr/>
            <p:nvPr/>
          </p:nvSpPr>
          <p:spPr>
            <a:xfrm>
              <a:off x="4724400" y="2819400"/>
              <a:ext cx="3124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12:32:54.720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34000" y="24384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62200" y="4038600"/>
            <a:ext cx="4495800" cy="990600"/>
            <a:chOff x="2362200" y="4038600"/>
            <a:chExt cx="4495800" cy="990600"/>
          </a:xfrm>
        </p:grpSpPr>
        <p:sp>
          <p:nvSpPr>
            <p:cNvPr id="11" name="Rectangle 10"/>
            <p:cNvSpPr/>
            <p:nvPr/>
          </p:nvSpPr>
          <p:spPr>
            <a:xfrm>
              <a:off x="2362200" y="4419600"/>
              <a:ext cx="4495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2008-08-28 12:32:54.7214690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81400" y="40386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DATETIME2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00300" y="5410200"/>
            <a:ext cx="4419600" cy="1066800"/>
            <a:chOff x="2438400" y="5410200"/>
            <a:chExt cx="4419600" cy="1066800"/>
          </a:xfrm>
        </p:grpSpPr>
        <p:sp>
          <p:nvSpPr>
            <p:cNvPr id="12" name="Rectangle 11"/>
            <p:cNvSpPr/>
            <p:nvPr/>
          </p:nvSpPr>
          <p:spPr>
            <a:xfrm>
              <a:off x="2438400" y="5867400"/>
              <a:ext cx="4419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2008-08-28 12:32:54.7214690 -04:00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57600" y="54102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DATETIMEOFFSET</a:t>
              </a:r>
              <a:endParaRPr lang="en-US" dirty="0"/>
            </a:p>
          </p:txBody>
        </p:sp>
      </p:grpSp>
      <p:cxnSp>
        <p:nvCxnSpPr>
          <p:cNvPr id="24" name="Elbow Connector 23"/>
          <p:cNvCxnSpPr/>
          <p:nvPr/>
        </p:nvCxnSpPr>
        <p:spPr>
          <a:xfrm rot="10800000" flipV="1">
            <a:off x="2362200" y="2133600"/>
            <a:ext cx="152400" cy="1066800"/>
          </a:xfrm>
          <a:prstGeom prst="bent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23"/>
          <p:cNvCxnSpPr/>
          <p:nvPr/>
        </p:nvCxnSpPr>
        <p:spPr>
          <a:xfrm>
            <a:off x="6705600" y="2133600"/>
            <a:ext cx="152400" cy="1066800"/>
          </a:xfrm>
          <a:prstGeom prst="bentConnector2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cap="small" dirty="0" err="1" smtClean="0"/>
              <a:t>datetime</a:t>
            </a:r>
            <a:r>
              <a:rPr lang="en-US" cap="small" dirty="0" smtClean="0"/>
              <a:t> </a:t>
            </a:r>
            <a:r>
              <a:rPr lang="en-US" sz="3600" dirty="0" err="1" smtClean="0"/>
              <a:t>vs</a:t>
            </a:r>
            <a:r>
              <a:rPr lang="en-US" dirty="0" smtClean="0"/>
              <a:t> </a:t>
            </a:r>
            <a:r>
              <a:rPr lang="en-US" cap="small" dirty="0" smtClean="0"/>
              <a:t>datetime</a:t>
            </a:r>
            <a:r>
              <a:rPr lang="en-US" sz="3600" cap="small" dirty="0" smtClean="0"/>
              <a:t>2</a:t>
            </a:r>
            <a:endParaRPr lang="en-US" sz="3600" cap="small" dirty="0"/>
          </a:p>
        </p:txBody>
      </p:sp>
      <p:pic>
        <p:nvPicPr>
          <p:cNvPr id="5" name="Picture 19" descr="C:\Users\sdutkiewicz\AppData\Local\Microsoft\Windows\Temporary Internet Files\Content.IE5\3G1SCT52\MCj019886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990600" cy="1012613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752600"/>
          <a:ext cx="7848600" cy="252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46"/>
                <a:gridCol w="2867758"/>
                <a:gridCol w="3471496"/>
              </a:tblGrid>
              <a:tr h="8257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cap="small" baseline="0" dirty="0" smtClean="0"/>
                        <a:t>Datetime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2008-08-28 12:32:54.720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small" baseline="0" dirty="0" smtClean="0"/>
                        <a:t>Datetime2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2008-08-28 12:32:54.7214690</a:t>
                      </a:r>
                    </a:p>
                  </a:txBody>
                  <a:tcPr/>
                </a:tc>
              </a:tr>
              <a:tr h="415977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ns</a:t>
                      </a:r>
                      <a:endParaRPr lang="en-US" dirty="0"/>
                    </a:p>
                  </a:txBody>
                  <a:tcPr/>
                </a:tc>
              </a:tr>
              <a:tr h="478636"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1753/01/01-9999/12/31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0001/01/01 – 9999/12/31</a:t>
                      </a:r>
                      <a:endParaRPr lang="en-US" dirty="0"/>
                    </a:p>
                  </a:txBody>
                  <a:tcPr/>
                </a:tc>
              </a:tr>
              <a:tr h="717989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6-8 bytes</a:t>
                      </a:r>
                      <a:r>
                        <a:rPr lang="en-US" baseline="30000" dirty="0" smtClean="0"/>
                        <a:t>*</a:t>
                      </a:r>
                      <a:endParaRPr lang="en-US" baseline="30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62400" y="4800600"/>
            <a:ext cx="4572000" cy="9233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>
            <a:spAutoFit/>
          </a:bodyPr>
          <a:lstStyle/>
          <a:p>
            <a:r>
              <a:rPr lang="en-US" baseline="30000" dirty="0" smtClean="0"/>
              <a:t>* </a:t>
            </a:r>
            <a:r>
              <a:rPr lang="en-US" dirty="0" smtClean="0"/>
              <a:t>6 bytes for precisions less than 3; 7 bytes for precisions 4 and 5. All other precisions require 8 bytes.   The default precision is 7.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en-US" cap="small" dirty="0" err="1" smtClean="0"/>
              <a:t>datetimeoffset</a:t>
            </a:r>
            <a:endParaRPr lang="en-US" cap="small" dirty="0"/>
          </a:p>
        </p:txBody>
      </p:sp>
      <p:pic>
        <p:nvPicPr>
          <p:cNvPr id="4" name="Picture 19" descr="C:\Users\sdutkiewicz\AppData\Local\Microsoft\Windows\Temporary Internet Files\Content.IE5\3G1SCT52\MCj019886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990600" cy="1012613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228600" y="1828800"/>
            <a:ext cx="3886200" cy="990600"/>
            <a:chOff x="2362200" y="4038600"/>
            <a:chExt cx="4495800" cy="990600"/>
          </a:xfrm>
        </p:grpSpPr>
        <p:sp>
          <p:nvSpPr>
            <p:cNvPr id="7" name="Rectangle 6"/>
            <p:cNvSpPr/>
            <p:nvPr/>
          </p:nvSpPr>
          <p:spPr>
            <a:xfrm>
              <a:off x="2362200" y="4419600"/>
              <a:ext cx="4495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2008-08-28 12:32:54.7214690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0" y="40386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DATETIME2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76600" y="3505200"/>
            <a:ext cx="4267200" cy="1066800"/>
            <a:chOff x="2438400" y="5410200"/>
            <a:chExt cx="4419600" cy="1066800"/>
          </a:xfrm>
        </p:grpSpPr>
        <p:sp>
          <p:nvSpPr>
            <p:cNvPr id="10" name="Rectangle 9"/>
            <p:cNvSpPr/>
            <p:nvPr/>
          </p:nvSpPr>
          <p:spPr>
            <a:xfrm>
              <a:off x="2438400" y="5867400"/>
              <a:ext cx="4419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2008-08-28 12:32:54.7214690 -04:00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57601" y="54102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DATETIMEOFFSET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53200" y="1828800"/>
            <a:ext cx="1219200" cy="990600"/>
            <a:chOff x="2362200" y="4038600"/>
            <a:chExt cx="4672106" cy="990600"/>
          </a:xfrm>
        </p:grpSpPr>
        <p:sp>
          <p:nvSpPr>
            <p:cNvPr id="27" name="Rectangle 26"/>
            <p:cNvSpPr/>
            <p:nvPr/>
          </p:nvSpPr>
          <p:spPr>
            <a:xfrm>
              <a:off x="2362200" y="4419600"/>
              <a:ext cx="467210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-04:00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62200" y="4038600"/>
              <a:ext cx="4672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OFFSET</a:t>
              </a:r>
              <a:endParaRPr lang="en-US" dirty="0"/>
            </a:p>
          </p:txBody>
        </p:sp>
      </p:grpSp>
      <p:cxnSp>
        <p:nvCxnSpPr>
          <p:cNvPr id="37" name="Shape 36"/>
          <p:cNvCxnSpPr>
            <a:stCxn id="7" idx="3"/>
          </p:cNvCxnSpPr>
          <p:nvPr/>
        </p:nvCxnSpPr>
        <p:spPr>
          <a:xfrm>
            <a:off x="4114800" y="2514600"/>
            <a:ext cx="228600" cy="1447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27" idx="1"/>
          </p:cNvCxnSpPr>
          <p:nvPr/>
        </p:nvCxnSpPr>
        <p:spPr>
          <a:xfrm rot="10800000" flipV="1">
            <a:off x="6400800" y="2514600"/>
            <a:ext cx="152400" cy="1447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810000" y="4953000"/>
            <a:ext cx="45720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>
            <a:spAutoFit/>
          </a:bodyPr>
          <a:lstStyle/>
          <a:p>
            <a:r>
              <a:rPr lang="en-US" sz="1600" dirty="0" smtClean="0"/>
              <a:t>DATETIMEOFFSET is stored in 10 bytes – 8 bytes for the </a:t>
            </a:r>
            <a:r>
              <a:rPr lang="en-US" sz="1600" cap="small" dirty="0" smtClean="0"/>
              <a:t>datetime2</a:t>
            </a:r>
            <a:r>
              <a:rPr lang="en-US" sz="1600" dirty="0" smtClean="0"/>
              <a:t> part and 2 bytes for the </a:t>
            </a:r>
            <a:r>
              <a:rPr lang="en-US" sz="1600" cap="small" dirty="0" smtClean="0"/>
              <a:t>offset</a:t>
            </a:r>
            <a:r>
              <a:rPr lang="en-US" sz="1600" dirty="0" smtClean="0"/>
              <a:t>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0000" y="5715000"/>
            <a:ext cx="45720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>
            <a:spAutoFit/>
          </a:bodyPr>
          <a:lstStyle/>
          <a:p>
            <a:r>
              <a:rPr lang="en-US" sz="1600" dirty="0" smtClean="0"/>
              <a:t>The offset is based on the UTC and is not fully time-zone aware.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cap="small" dirty="0" err="1" smtClean="0"/>
              <a:t>datetime</a:t>
            </a:r>
            <a:r>
              <a:rPr lang="en-US" dirty="0" smtClean="0"/>
              <a:t> Functions</a:t>
            </a:r>
            <a:endParaRPr lang="en-US" dirty="0"/>
          </a:p>
        </p:txBody>
      </p:sp>
      <p:pic>
        <p:nvPicPr>
          <p:cNvPr id="5" name="Picture 19" descr="C:\Users\sdutkiewicz\AppData\Local\Microsoft\Windows\Temporary Internet Files\Content.IE5\3G1SCT52\MCj019886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990600" cy="1012613"/>
          </a:xfrm>
          <a:prstGeom prst="rect">
            <a:avLst/>
          </a:prstGeom>
          <a:noFill/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752600"/>
          <a:ext cx="8458200" cy="3225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3657600"/>
                <a:gridCol w="2133600"/>
              </a:tblGrid>
              <a:tr h="825797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</a:t>
                      </a:r>
                      <a:r>
                        <a:rPr lang="en-US" baseline="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</a:t>
                      </a:r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</a:tr>
              <a:tr h="393403">
                <a:tc>
                  <a:txBody>
                    <a:bodyPr/>
                    <a:lstStyle/>
                    <a:p>
                      <a:r>
                        <a:rPr lang="en-US" dirty="0" smtClean="0"/>
                        <a:t>GETDATE()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2008-08-28 12:32:54.720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93403">
                <a:tc>
                  <a:txBody>
                    <a:bodyPr/>
                    <a:lstStyle/>
                    <a:p>
                      <a:r>
                        <a:rPr lang="en-US" dirty="0" smtClean="0"/>
                        <a:t>GETUTCDATE()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2008-08-28 16:32:54.720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5977">
                <a:tc>
                  <a:txBody>
                    <a:bodyPr/>
                    <a:lstStyle/>
                    <a:p>
                      <a:r>
                        <a:rPr lang="en-US" dirty="0" smtClean="0"/>
                        <a:t>SYSDATETIME()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2008-08-28 12:32:54.7214690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DATETIME2</a:t>
                      </a:r>
                      <a:endParaRPr lang="en-US" dirty="0"/>
                    </a:p>
                  </a:txBody>
                  <a:tcPr/>
                </a:tc>
              </a:tr>
              <a:tr h="478636">
                <a:tc>
                  <a:txBody>
                    <a:bodyPr/>
                    <a:lstStyle/>
                    <a:p>
                      <a:r>
                        <a:rPr lang="en-US" dirty="0" smtClean="0"/>
                        <a:t>SYSUTCDATETIME()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2008-08-28 16:32:54.7214690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DATETIME2</a:t>
                      </a:r>
                      <a:endParaRPr lang="en-US" dirty="0"/>
                    </a:p>
                  </a:txBody>
                  <a:tcPr/>
                </a:tc>
              </a:tr>
              <a:tr h="717989">
                <a:tc>
                  <a:txBody>
                    <a:bodyPr/>
                    <a:lstStyle/>
                    <a:p>
                      <a:r>
                        <a:rPr lang="en-US" dirty="0" smtClean="0"/>
                        <a:t>SYSDATETIMEOFFSET()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2008-08-28 12:32:54.7214690 -04:00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DATETIMEOFFSET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010400" cy="1143000"/>
          </a:xfrm>
        </p:spPr>
        <p:txBody>
          <a:bodyPr/>
          <a:lstStyle/>
          <a:p>
            <a:r>
              <a:rPr lang="en-US" cap="small" dirty="0" err="1" smtClean="0"/>
              <a:t>hierarchyid</a:t>
            </a:r>
            <a:endParaRPr lang="en-US" dirty="0"/>
          </a:p>
        </p:txBody>
      </p:sp>
      <p:pic>
        <p:nvPicPr>
          <p:cNvPr id="4" name="Picture 14" descr="C:\Users\sdutkiewicz\AppData\Local\Microsoft\Windows\Temporary Internet Files\Content.IE5\4I2160HA\MCj0434822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1066800" cy="10668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447800" y="1752600"/>
            <a:ext cx="70866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r>
              <a:rPr lang="en-US" dirty="0" smtClean="0"/>
              <a:t>A data type to store hierarchical representations.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048000"/>
            <a:ext cx="21526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447800" y="2286000"/>
            <a:ext cx="70866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r>
              <a:rPr lang="en-US" dirty="0" smtClean="0"/>
              <a:t>Not limited to organizational charts.  Other ideas include: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2819400"/>
            <a:ext cx="44481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5867400"/>
            <a:ext cx="2362200" cy="3810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010400" cy="1143000"/>
          </a:xfrm>
        </p:spPr>
        <p:txBody>
          <a:bodyPr/>
          <a:lstStyle/>
          <a:p>
            <a:r>
              <a:rPr lang="en-US" cap="small" dirty="0" smtClean="0"/>
              <a:t>Hierarchyid </a:t>
            </a:r>
            <a:r>
              <a:rPr lang="en-US" dirty="0" smtClean="0"/>
              <a:t>Considerations</a:t>
            </a:r>
            <a:endParaRPr lang="en-US" dirty="0"/>
          </a:p>
        </p:txBody>
      </p:sp>
      <p:pic>
        <p:nvPicPr>
          <p:cNvPr id="5" name="Picture 14" descr="C:\Users\sdutkiewicz\AppData\Local\Microsoft\Windows\Temporary Internet Files\Content.IE5\4I2160HA\MCj0434822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1066800" cy="1066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447800" y="1752600"/>
            <a:ext cx="70866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r>
              <a:rPr lang="en-US" dirty="0" smtClean="0"/>
              <a:t>Provides storage and methods to work with hierarchical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3258234"/>
            <a:ext cx="70866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r>
              <a:rPr lang="en-US" dirty="0" smtClean="0"/>
              <a:t>Does NOT enforce relationships – that is left for the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4011051"/>
            <a:ext cx="70866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r>
              <a:rPr lang="en-US" dirty="0" smtClean="0"/>
              <a:t>Does NOT enforce uniqueness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7800" y="4763869"/>
            <a:ext cx="7086600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r>
              <a:rPr lang="en-US" dirty="0" smtClean="0"/>
              <a:t>No guidance for creating hierarchies – </a:t>
            </a:r>
            <a:r>
              <a:rPr lang="en-US" dirty="0" err="1" smtClean="0"/>
              <a:t>hierarchyid</a:t>
            </a:r>
            <a:r>
              <a:rPr lang="en-US" dirty="0" smtClean="0"/>
              <a:t> values need to be assigned at the application level.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7800" y="2505417"/>
            <a:ext cx="70866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</p:spPr>
        <p:txBody>
          <a:bodyPr wrap="square">
            <a:spAutoFit/>
          </a:bodyPr>
          <a:lstStyle/>
          <a:p>
            <a:r>
              <a:rPr lang="en-US" dirty="0" smtClean="0"/>
              <a:t>Indexes are handled in depth-first but can also be set up breadth-first.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010400" cy="1143000"/>
          </a:xfrm>
        </p:spPr>
        <p:txBody>
          <a:bodyPr/>
          <a:lstStyle/>
          <a:p>
            <a:r>
              <a:rPr lang="en-US" cap="small" dirty="0" smtClean="0"/>
              <a:t>Hierarchyid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5" name="Picture 14" descr="C:\Users\sdutkiewicz\AppData\Local\Microsoft\Windows\Temporary Internet Files\Content.IE5\4I2160HA\MCj0434822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1066800" cy="1066800"/>
          </a:xfrm>
          <a:prstGeom prst="rect">
            <a:avLst/>
          </a:prstGeom>
          <a:noFill/>
        </p:spPr>
      </p:pic>
      <p:graphicFrame>
        <p:nvGraphicFramePr>
          <p:cNvPr id="12" name="Diagram 11"/>
          <p:cNvGraphicFramePr/>
          <p:nvPr/>
        </p:nvGraphicFramePr>
        <p:xfrm>
          <a:off x="1905000" y="1524000"/>
          <a:ext cx="6553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767</Words>
  <Application>Microsoft Office PowerPoint</Application>
  <PresentationFormat>On-screen Show (4:3)</PresentationFormat>
  <Paragraphs>192</Paragraphs>
  <Slides>23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Introduction to the New Data Types in SQL Server 2008</vt:lpstr>
      <vt:lpstr>New Types in SQL 2008</vt:lpstr>
      <vt:lpstr>New Date/Time Data Types</vt:lpstr>
      <vt:lpstr>datetime vs datetime2</vt:lpstr>
      <vt:lpstr>datetimeoffset</vt:lpstr>
      <vt:lpstr>New datetime Functions</vt:lpstr>
      <vt:lpstr>hierarchyid</vt:lpstr>
      <vt:lpstr>Hierarchyid Considerations</vt:lpstr>
      <vt:lpstr>Hierarchyid Methods</vt:lpstr>
      <vt:lpstr>Hierarchyid Representation</vt:lpstr>
      <vt:lpstr>Hierarchyid Demo</vt:lpstr>
      <vt:lpstr>Isn’t that Spatial?</vt:lpstr>
      <vt:lpstr>Geography vs Geometry</vt:lpstr>
      <vt:lpstr>Geospatial Demos</vt:lpstr>
      <vt:lpstr>Filestream</vt:lpstr>
      <vt:lpstr>filestream Instead of blob</vt:lpstr>
      <vt:lpstr>filestream Setup</vt:lpstr>
      <vt:lpstr>Filestream Advantages</vt:lpstr>
      <vt:lpstr>Filestream Disadvantages</vt:lpstr>
      <vt:lpstr>Filestream Limitations</vt:lpstr>
      <vt:lpstr>More SQL Server Presentations </vt:lpstr>
      <vt:lpstr>Resources</vt:lpstr>
      <vt:lpstr>Contact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New Data Types in SQL 2008</dc:title>
  <dc:creator>sdutkiewicz</dc:creator>
  <cp:lastModifiedBy>sdutkiewicz</cp:lastModifiedBy>
  <cp:revision>195</cp:revision>
  <dcterms:created xsi:type="dcterms:W3CDTF">2008-08-26T01:10:12Z</dcterms:created>
  <dcterms:modified xsi:type="dcterms:W3CDTF">2009-04-17T23:11:58Z</dcterms:modified>
</cp:coreProperties>
</file>