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&amp;ehk=7Lsc0icxVL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3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39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75" r:id="rId5"/>
    <p:sldMasterId id="2147484495" r:id="rId6"/>
  </p:sldMasterIdLst>
  <p:notesMasterIdLst>
    <p:notesMasterId r:id="rId53"/>
  </p:notesMasterIdLst>
  <p:handoutMasterIdLst>
    <p:handoutMasterId r:id="rId54"/>
  </p:handoutMasterIdLst>
  <p:sldIdLst>
    <p:sldId id="1486" r:id="rId7"/>
    <p:sldId id="1502" r:id="rId8"/>
    <p:sldId id="1504" r:id="rId9"/>
    <p:sldId id="1550" r:id="rId10"/>
    <p:sldId id="1551" r:id="rId11"/>
    <p:sldId id="1552" r:id="rId12"/>
    <p:sldId id="1511" r:id="rId13"/>
    <p:sldId id="1553" r:id="rId14"/>
    <p:sldId id="1555" r:id="rId15"/>
    <p:sldId id="1556" r:id="rId16"/>
    <p:sldId id="1557" r:id="rId17"/>
    <p:sldId id="1558" r:id="rId18"/>
    <p:sldId id="1559" r:id="rId19"/>
    <p:sldId id="1560" r:id="rId20"/>
    <p:sldId id="1561" r:id="rId21"/>
    <p:sldId id="1554" r:id="rId22"/>
    <p:sldId id="1562" r:id="rId23"/>
    <p:sldId id="1565" r:id="rId24"/>
    <p:sldId id="1566" r:id="rId25"/>
    <p:sldId id="1563" r:id="rId26"/>
    <p:sldId id="1567" r:id="rId27"/>
    <p:sldId id="1568" r:id="rId28"/>
    <p:sldId id="1569" r:id="rId29"/>
    <p:sldId id="1591" r:id="rId30"/>
    <p:sldId id="1564" r:id="rId31"/>
    <p:sldId id="1571" r:id="rId32"/>
    <p:sldId id="1570" r:id="rId33"/>
    <p:sldId id="1574" r:id="rId34"/>
    <p:sldId id="1573" r:id="rId35"/>
    <p:sldId id="1575" r:id="rId36"/>
    <p:sldId id="1576" r:id="rId37"/>
    <p:sldId id="1577" r:id="rId38"/>
    <p:sldId id="1578" r:id="rId39"/>
    <p:sldId id="1579" r:id="rId40"/>
    <p:sldId id="1580" r:id="rId41"/>
    <p:sldId id="1581" r:id="rId42"/>
    <p:sldId id="1582" r:id="rId43"/>
    <p:sldId id="1583" r:id="rId44"/>
    <p:sldId id="1584" r:id="rId45"/>
    <p:sldId id="1585" r:id="rId46"/>
    <p:sldId id="1586" r:id="rId47"/>
    <p:sldId id="1587" r:id="rId48"/>
    <p:sldId id="1588" r:id="rId49"/>
    <p:sldId id="1589" r:id="rId50"/>
    <p:sldId id="1590" r:id="rId51"/>
    <p:sldId id="1547" r:id="rId5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A0252C9D-1D6B-42F9-BA63-F39DC4D8B635}">
          <p14:sldIdLst/>
        </p14:section>
        <p14:section name="Light Gray Template" id="{E1C8FB21-FF75-44A0-8090-B2FB240B014B}">
          <p14:sldIdLst>
            <p14:sldId id="1486"/>
            <p14:sldId id="1502"/>
            <p14:sldId id="1504"/>
            <p14:sldId id="1550"/>
            <p14:sldId id="1551"/>
            <p14:sldId id="1552"/>
            <p14:sldId id="1511"/>
            <p14:sldId id="1553"/>
            <p14:sldId id="1555"/>
            <p14:sldId id="1556"/>
            <p14:sldId id="1557"/>
            <p14:sldId id="1558"/>
            <p14:sldId id="1559"/>
            <p14:sldId id="1560"/>
            <p14:sldId id="1561"/>
            <p14:sldId id="1554"/>
            <p14:sldId id="1562"/>
            <p14:sldId id="1565"/>
            <p14:sldId id="1566"/>
            <p14:sldId id="1563"/>
            <p14:sldId id="1567"/>
            <p14:sldId id="1568"/>
            <p14:sldId id="1569"/>
            <p14:sldId id="1591"/>
            <p14:sldId id="1564"/>
            <p14:sldId id="1571"/>
            <p14:sldId id="1570"/>
            <p14:sldId id="1574"/>
            <p14:sldId id="1573"/>
            <p14:sldId id="1575"/>
            <p14:sldId id="1576"/>
            <p14:sldId id="1577"/>
            <p14:sldId id="1578"/>
            <p14:sldId id="1579"/>
            <p14:sldId id="1580"/>
            <p14:sldId id="1581"/>
            <p14:sldId id="1582"/>
            <p14:sldId id="1583"/>
            <p14:sldId id="1584"/>
            <p14:sldId id="1585"/>
            <p14:sldId id="1586"/>
            <p14:sldId id="1587"/>
            <p14:sldId id="1588"/>
            <p14:sldId id="1589"/>
            <p14:sldId id="1590"/>
            <p14:sldId id="154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0E22"/>
    <a:srgbClr val="001B42"/>
    <a:srgbClr val="0078D7"/>
    <a:srgbClr val="003582"/>
    <a:srgbClr val="3393DF"/>
    <a:srgbClr val="FFFFFF"/>
    <a:srgbClr val="218ADC"/>
    <a:srgbClr val="FF8C00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93759" autoAdjust="0"/>
  </p:normalViewPr>
  <p:slideViewPr>
    <p:cSldViewPr>
      <p:cViewPr varScale="1">
        <p:scale>
          <a:sx n="68" d="100"/>
          <a:sy n="68" d="100"/>
        </p:scale>
        <p:origin x="89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792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 Ward" userId="6da7c2dd-8e2e-469f-a216-c384312e2a2d" providerId="ADAL" clId="{64488E6A-CA8B-47F2-B7A6-EA10588AF399}"/>
    <pc:docChg chg="undo custSel addSld delSld modSld sldOrd delSection modSection">
      <pc:chgData name="Bob Ward" userId="6da7c2dd-8e2e-469f-a216-c384312e2a2d" providerId="ADAL" clId="{64488E6A-CA8B-47F2-B7A6-EA10588AF399}" dt="2017-05-20T16:04:09.012" v="1998" actId="0"/>
      <pc:docMkLst>
        <pc:docMk/>
      </pc:docMkLst>
      <pc:sldChg chg="del">
        <pc:chgData name="Bob Ward" userId="6da7c2dd-8e2e-469f-a216-c384312e2a2d" providerId="ADAL" clId="{64488E6A-CA8B-47F2-B7A6-EA10588AF399}" dt="2017-05-17T00:34:04.369" v="1033" actId="2696"/>
        <pc:sldMkLst>
          <pc:docMk/>
          <pc:sldMk cId="3941056257" sldId="1419"/>
        </pc:sldMkLst>
      </pc:sldChg>
      <pc:sldChg chg="del">
        <pc:chgData name="Bob Ward" userId="6da7c2dd-8e2e-469f-a216-c384312e2a2d" providerId="ADAL" clId="{64488E6A-CA8B-47F2-B7A6-EA10588AF399}" dt="2017-05-16T20:35:25.816" v="394" actId="2696"/>
        <pc:sldMkLst>
          <pc:docMk/>
          <pc:sldMk cId="3518421110" sldId="1485"/>
        </pc:sldMkLst>
      </pc:sldChg>
      <pc:sldChg chg="addSp delSp modSp">
        <pc:chgData name="Bob Ward" userId="6da7c2dd-8e2e-469f-a216-c384312e2a2d" providerId="ADAL" clId="{64488E6A-CA8B-47F2-B7A6-EA10588AF399}" dt="2017-05-16T22:27:10.566" v="612" actId="1076"/>
        <pc:sldMkLst>
          <pc:docMk/>
          <pc:sldMk cId="1100277093" sldId="1486"/>
        </pc:sldMkLst>
        <pc:spChg chg="mod">
          <ac:chgData name="Bob Ward" userId="6da7c2dd-8e2e-469f-a216-c384312e2a2d" providerId="ADAL" clId="{64488E6A-CA8B-47F2-B7A6-EA10588AF399}" dt="2017-04-24T18:57:09.240" v="54" actId="20577"/>
          <ac:spMkLst>
            <pc:docMk/>
            <pc:sldMk cId="1100277093" sldId="1486"/>
            <ac:spMk id="5" creationId="{00000000-0000-0000-0000-000000000000}"/>
          </ac:spMkLst>
        </pc:spChg>
        <pc:spChg chg="add mod">
          <ac:chgData name="Bob Ward" userId="6da7c2dd-8e2e-469f-a216-c384312e2a2d" providerId="ADAL" clId="{64488E6A-CA8B-47F2-B7A6-EA10588AF399}" dt="2017-05-16T22:27:10.566" v="612" actId="1076"/>
          <ac:spMkLst>
            <pc:docMk/>
            <pc:sldMk cId="1100277093" sldId="1486"/>
            <ac:spMk id="13" creationId="{DA778329-F1A6-42DA-B984-857C98534B60}"/>
          </ac:spMkLst>
        </pc:spChg>
        <pc:spChg chg="add del mod">
          <ac:chgData name="Bob Ward" userId="6da7c2dd-8e2e-469f-a216-c384312e2a2d" providerId="ADAL" clId="{64488E6A-CA8B-47F2-B7A6-EA10588AF399}" dt="2017-04-24T18:57:14.974" v="56" actId="478"/>
          <ac:spMkLst>
            <pc:docMk/>
            <pc:sldMk cId="1100277093" sldId="1486"/>
            <ac:spMk id="3" creationId="{C5EF6072-A633-4319-AC40-921DFD19F26D}"/>
          </ac:spMkLst>
        </pc:spChg>
        <pc:spChg chg="mod">
          <ac:chgData name="Bob Ward" userId="6da7c2dd-8e2e-469f-a216-c384312e2a2d" providerId="ADAL" clId="{64488E6A-CA8B-47F2-B7A6-EA10588AF399}" dt="2017-04-24T18:56:54.873" v="35" actId="20577"/>
          <ac:spMkLst>
            <pc:docMk/>
            <pc:sldMk cId="1100277093" sldId="1486"/>
            <ac:spMk id="4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6T22:26:34.253" v="610" actId="0"/>
          <ac:spMkLst>
            <pc:docMk/>
            <pc:sldMk cId="1100277093" sldId="1486"/>
            <ac:spMk id="10" creationId="{8F90EE6B-B3D2-4666-8410-33FBD65ACCD7}"/>
          </ac:spMkLst>
        </pc:spChg>
        <pc:spChg chg="del">
          <ac:chgData name="Bob Ward" userId="6da7c2dd-8e2e-469f-a216-c384312e2a2d" providerId="ADAL" clId="{64488E6A-CA8B-47F2-B7A6-EA10588AF399}" dt="2017-04-24T18:57:12.318" v="55" actId="478"/>
          <ac:spMkLst>
            <pc:docMk/>
            <pc:sldMk cId="1100277093" sldId="1486"/>
            <ac:spMk id="6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6T22:26:34.253" v="610" actId="0"/>
          <ac:spMkLst>
            <pc:docMk/>
            <pc:sldMk cId="1100277093" sldId="1486"/>
            <ac:spMk id="7" creationId="{96A24FC3-06CA-4A39-809F-6582607AF235}"/>
          </ac:spMkLst>
        </pc:spChg>
        <pc:picChg chg="add mod">
          <ac:chgData name="Bob Ward" userId="6da7c2dd-8e2e-469f-a216-c384312e2a2d" providerId="ADAL" clId="{64488E6A-CA8B-47F2-B7A6-EA10588AF399}" dt="2017-05-16T16:55:13.242" v="270" actId="1076"/>
          <ac:picMkLst>
            <pc:docMk/>
            <pc:sldMk cId="1100277093" sldId="1486"/>
            <ac:picMk id="2" creationId="{5BDE6649-3731-4618-8FF2-5BB1837E811F}"/>
          </ac:picMkLst>
        </pc:picChg>
        <pc:picChg chg="add del mod">
          <ac:chgData name="Bob Ward" userId="6da7c2dd-8e2e-469f-a216-c384312e2a2d" providerId="ADAL" clId="{64488E6A-CA8B-47F2-B7A6-EA10588AF399}" dt="2017-05-16T16:54:51.172" v="266" actId="478"/>
          <ac:picMkLst>
            <pc:docMk/>
            <pc:sldMk cId="1100277093" sldId="1486"/>
            <ac:picMk id="7" creationId="{9ED53BFE-8E09-4CED-A0F0-484DA0C7FE93}"/>
          </ac:picMkLst>
        </pc:picChg>
        <pc:picChg chg="add del mod">
          <ac:chgData name="Bob Ward" userId="6da7c2dd-8e2e-469f-a216-c384312e2a2d" providerId="ADAL" clId="{64488E6A-CA8B-47F2-B7A6-EA10588AF399}" dt="2017-05-16T22:26:34.253" v="610" actId="0"/>
          <ac:picMkLst>
            <pc:docMk/>
            <pc:sldMk cId="1100277093" sldId="1486"/>
            <ac:picMk id="6" creationId="{0C21A2AE-2959-4C1A-8633-9A59C308A0AE}"/>
          </ac:picMkLst>
        </pc:picChg>
        <pc:picChg chg="add del mod">
          <ac:chgData name="Bob Ward" userId="6da7c2dd-8e2e-469f-a216-c384312e2a2d" providerId="ADAL" clId="{64488E6A-CA8B-47F2-B7A6-EA10588AF399}" dt="2017-05-16T22:26:34.253" v="610" actId="0"/>
          <ac:picMkLst>
            <pc:docMk/>
            <pc:sldMk cId="1100277093" sldId="1486"/>
            <ac:picMk id="9" creationId="{090777CE-DBC3-4B39-97DC-CAE768EB8CBA}"/>
          </ac:picMkLst>
        </pc:picChg>
        <pc:picChg chg="add mod">
          <ac:chgData name="Bob Ward" userId="6da7c2dd-8e2e-469f-a216-c384312e2a2d" providerId="ADAL" clId="{64488E6A-CA8B-47F2-B7A6-EA10588AF399}" dt="2017-05-16T22:27:10.566" v="612" actId="1076"/>
          <ac:picMkLst>
            <pc:docMk/>
            <pc:sldMk cId="1100277093" sldId="1486"/>
            <ac:picMk id="12" creationId="{802BFB6D-0207-47C4-A329-413ECC5D9B89}"/>
          </ac:picMkLst>
        </pc:picChg>
      </pc:sldChg>
      <pc:sldChg chg="del">
        <pc:chgData name="Bob Ward" userId="6da7c2dd-8e2e-469f-a216-c384312e2a2d" providerId="ADAL" clId="{64488E6A-CA8B-47F2-B7A6-EA10588AF399}" dt="2017-05-17T00:33:57.509" v="1026" actId="2696"/>
        <pc:sldMkLst>
          <pc:docMk/>
          <pc:sldMk cId="1434677114" sldId="1488"/>
        </pc:sldMkLst>
      </pc:sldChg>
      <pc:sldChg chg="del">
        <pc:chgData name="Bob Ward" userId="6da7c2dd-8e2e-469f-a216-c384312e2a2d" providerId="ADAL" clId="{64488E6A-CA8B-47F2-B7A6-EA10588AF399}" dt="2017-05-16T20:35:23.640" v="391" actId="2696"/>
        <pc:sldMkLst>
          <pc:docMk/>
          <pc:sldMk cId="1140389734" sldId="1489"/>
        </pc:sldMkLst>
      </pc:sldChg>
      <pc:sldChg chg="del">
        <pc:chgData name="Bob Ward" userId="6da7c2dd-8e2e-469f-a216-c384312e2a2d" providerId="ADAL" clId="{64488E6A-CA8B-47F2-B7A6-EA10588AF399}" dt="2017-05-16T20:35:24.895" v="393" actId="2696"/>
        <pc:sldMkLst>
          <pc:docMk/>
          <pc:sldMk cId="2308533467" sldId="1490"/>
        </pc:sldMkLst>
      </pc:sldChg>
      <pc:sldChg chg="del">
        <pc:chgData name="Bob Ward" userId="6da7c2dd-8e2e-469f-a216-c384312e2a2d" providerId="ADAL" clId="{64488E6A-CA8B-47F2-B7A6-EA10588AF399}" dt="2017-05-16T20:35:24.342" v="392" actId="2696"/>
        <pc:sldMkLst>
          <pc:docMk/>
          <pc:sldMk cId="3498977665" sldId="1499"/>
        </pc:sldMkLst>
      </pc:sldChg>
      <pc:sldChg chg="addSp delSp modSp">
        <pc:chgData name="Bob Ward" userId="6da7c2dd-8e2e-469f-a216-c384312e2a2d" providerId="ADAL" clId="{64488E6A-CA8B-47F2-B7A6-EA10588AF399}" dt="2017-05-20T12:40:16.146" v="1846" actId="1076"/>
        <pc:sldMkLst>
          <pc:docMk/>
          <pc:sldMk cId="3788647698" sldId="1502"/>
        </pc:sldMkLst>
        <pc:spChg chg="add mod">
          <ac:chgData name="Bob Ward" userId="6da7c2dd-8e2e-469f-a216-c384312e2a2d" providerId="ADAL" clId="{64488E6A-CA8B-47F2-B7A6-EA10588AF399}" dt="2017-05-16T19:27:19.581" v="275" actId="0"/>
          <ac:spMkLst>
            <pc:docMk/>
            <pc:sldMk cId="3788647698" sldId="1502"/>
            <ac:spMk id="6" creationId="{72F30946-4598-4B86-80A7-C0D872A6BD2A}"/>
          </ac:spMkLst>
        </pc:spChg>
        <pc:spChg chg="mod">
          <ac:chgData name="Bob Ward" userId="6da7c2dd-8e2e-469f-a216-c384312e2a2d" providerId="ADAL" clId="{64488E6A-CA8B-47F2-B7A6-EA10588AF399}" dt="2017-05-18T18:41:51.947" v="1057" actId="20577"/>
          <ac:spMkLst>
            <pc:docMk/>
            <pc:sldMk cId="3788647698" sldId="1502"/>
            <ac:spMk id="4" creationId="{00000000-0000-0000-0000-000000000000}"/>
          </ac:spMkLst>
        </pc:spChg>
        <pc:spChg chg="add mod">
          <ac:chgData name="Bob Ward" userId="6da7c2dd-8e2e-469f-a216-c384312e2a2d" providerId="ADAL" clId="{64488E6A-CA8B-47F2-B7A6-EA10588AF399}" dt="2017-05-17T00:36:26.506" v="1051" actId="27636"/>
          <ac:spMkLst>
            <pc:docMk/>
            <pc:sldMk cId="3788647698" sldId="1502"/>
            <ac:spMk id="8" creationId="{70AB1FE4-D20A-4253-A2B8-2DA7E98539B2}"/>
          </ac:spMkLst>
        </pc:spChg>
        <pc:spChg chg="add mod">
          <ac:chgData name="Bob Ward" userId="6da7c2dd-8e2e-469f-a216-c384312e2a2d" providerId="ADAL" clId="{64488E6A-CA8B-47F2-B7A6-EA10588AF399}" dt="2017-05-20T12:40:16.146" v="1846" actId="1076"/>
          <ac:spMkLst>
            <pc:docMk/>
            <pc:sldMk cId="3788647698" sldId="1502"/>
            <ac:spMk id="7" creationId="{D9C37FA0-C3AD-4F53-9F36-6CCC744B24AB}"/>
          </ac:spMkLst>
        </pc:spChg>
        <pc:spChg chg="mod">
          <ac:chgData name="Bob Ward" userId="6da7c2dd-8e2e-469f-a216-c384312e2a2d" providerId="ADAL" clId="{64488E6A-CA8B-47F2-B7A6-EA10588AF399}" dt="2017-04-24T18:58:03.740" v="184" actId="20577"/>
          <ac:spMkLst>
            <pc:docMk/>
            <pc:sldMk cId="3788647698" sldId="1502"/>
            <ac:spMk id="5" creationId="{00000000-0000-0000-0000-000000000000}"/>
          </ac:spMkLst>
        </pc:spChg>
        <pc:picChg chg="add del mod">
          <ac:chgData name="Bob Ward" userId="6da7c2dd-8e2e-469f-a216-c384312e2a2d" providerId="ADAL" clId="{64488E6A-CA8B-47F2-B7A6-EA10588AF399}" dt="2017-04-24T19:14:43.137" v="210" actId="478"/>
          <ac:picMkLst>
            <pc:docMk/>
            <pc:sldMk cId="3788647698" sldId="1502"/>
            <ac:picMk id="6" creationId="{BCE5D8E1-1974-4853-9D72-4A141390244E}"/>
          </ac:picMkLst>
        </pc:picChg>
      </pc:sldChg>
      <pc:sldChg chg="del">
        <pc:chgData name="Bob Ward" userId="6da7c2dd-8e2e-469f-a216-c384312e2a2d" providerId="ADAL" clId="{64488E6A-CA8B-47F2-B7A6-EA10588AF399}" dt="2017-04-25T01:10:07.481" v="212" actId="2696"/>
        <pc:sldMkLst>
          <pc:docMk/>
          <pc:sldMk cId="1167680846" sldId="1503"/>
        </pc:sldMkLst>
      </pc:sldChg>
      <pc:sldChg chg="addSp delSp modSp">
        <pc:chgData name="Bob Ward" userId="6da7c2dd-8e2e-469f-a216-c384312e2a2d" providerId="ADAL" clId="{64488E6A-CA8B-47F2-B7A6-EA10588AF399}" dt="2017-05-16T19:40:05.908" v="375" actId="0"/>
        <pc:sldMkLst>
          <pc:docMk/>
          <pc:sldMk cId="4234473174" sldId="1504"/>
        </pc:sldMkLst>
        <pc:spChg chg="add">
          <ac:chgData name="Bob Ward" userId="6da7c2dd-8e2e-469f-a216-c384312e2a2d" providerId="ADAL" clId="{64488E6A-CA8B-47F2-B7A6-EA10588AF399}" dt="2017-05-16T19:40:05.908" v="375" actId="0"/>
          <ac:spMkLst>
            <pc:docMk/>
            <pc:sldMk cId="4234473174" sldId="1504"/>
            <ac:spMk id="9" creationId="{A10C45EA-DE4B-4995-BE5E-18D1B46D197C}"/>
          </ac:spMkLst>
        </pc:spChg>
        <pc:spChg chg="del">
          <ac:chgData name="Bob Ward" userId="6da7c2dd-8e2e-469f-a216-c384312e2a2d" providerId="ADAL" clId="{64488E6A-CA8B-47F2-B7A6-EA10588AF399}" dt="2017-05-16T19:39:33.318" v="371" actId="478"/>
          <ac:spMkLst>
            <pc:docMk/>
            <pc:sldMk cId="4234473174" sldId="1504"/>
            <ac:spMk id="6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6T19:39:35.615" v="372" actId="478"/>
          <ac:spMkLst>
            <pc:docMk/>
            <pc:sldMk cId="4234473174" sldId="1504"/>
            <ac:spMk id="3" creationId="{4C0A151C-C67E-44AA-9364-7BE9C923BBE4}"/>
          </ac:spMkLst>
        </pc:spChg>
        <pc:spChg chg="mod">
          <ac:chgData name="Bob Ward" userId="6da7c2dd-8e2e-469f-a216-c384312e2a2d" providerId="ADAL" clId="{64488E6A-CA8B-47F2-B7A6-EA10588AF399}" dt="2017-05-16T19:39:51.220" v="374" actId="0"/>
          <ac:spMkLst>
            <pc:docMk/>
            <pc:sldMk cId="4234473174" sldId="1504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19:40:05.908" v="375" actId="0"/>
          <ac:spMkLst>
            <pc:docMk/>
            <pc:sldMk cId="4234473174" sldId="1504"/>
            <ac:spMk id="8" creationId="{7FB9EFA4-4179-48BA-B9A1-00B8B88BFD63}"/>
          </ac:spMkLst>
        </pc:spChg>
        <pc:graphicFrameChg chg="add">
          <ac:chgData name="Bob Ward" userId="6da7c2dd-8e2e-469f-a216-c384312e2a2d" providerId="ADAL" clId="{64488E6A-CA8B-47F2-B7A6-EA10588AF399}" dt="2017-05-16T19:39:36.349" v="373" actId="0"/>
          <ac:graphicFrameMkLst>
            <pc:docMk/>
            <pc:sldMk cId="4234473174" sldId="1504"/>
            <ac:graphicFrameMk id="7" creationId="{CB31F76A-6FF4-43BB-9B4C-6363B095B486}"/>
          </ac:graphicFrameMkLst>
        </pc:graphicFrameChg>
      </pc:sldChg>
      <pc:sldChg chg="del">
        <pc:chgData name="Bob Ward" userId="6da7c2dd-8e2e-469f-a216-c384312e2a2d" providerId="ADAL" clId="{64488E6A-CA8B-47F2-B7A6-EA10588AF399}" dt="2017-05-17T00:33:39.759" v="1018" actId="2696"/>
        <pc:sldMkLst>
          <pc:docMk/>
          <pc:sldMk cId="3887587415" sldId="1507"/>
        </pc:sldMkLst>
      </pc:sldChg>
      <pc:sldChg chg="del">
        <pc:chgData name="Bob Ward" userId="6da7c2dd-8e2e-469f-a216-c384312e2a2d" providerId="ADAL" clId="{64488E6A-CA8B-47F2-B7A6-EA10588AF399}" dt="2017-05-17T00:33:40.650" v="1019" actId="2696"/>
        <pc:sldMkLst>
          <pc:docMk/>
          <pc:sldMk cId="491487794" sldId="1508"/>
        </pc:sldMkLst>
      </pc:sldChg>
      <pc:sldChg chg="del">
        <pc:chgData name="Bob Ward" userId="6da7c2dd-8e2e-469f-a216-c384312e2a2d" providerId="ADAL" clId="{64488E6A-CA8B-47F2-B7A6-EA10588AF399}" dt="2017-05-17T00:33:41.916" v="1020" actId="2696"/>
        <pc:sldMkLst>
          <pc:docMk/>
          <pc:sldMk cId="3726030789" sldId="1509"/>
        </pc:sldMkLst>
      </pc:sldChg>
      <pc:sldChg chg="addSp delSp modSp ord modNotesTx">
        <pc:chgData name="Bob Ward" userId="6da7c2dd-8e2e-469f-a216-c384312e2a2d" providerId="ADAL" clId="{64488E6A-CA8B-47F2-B7A6-EA10588AF399}" dt="2017-05-16T20:43:06.123" v="522" actId="20577"/>
        <pc:sldMkLst>
          <pc:docMk/>
          <pc:sldMk cId="4151172388" sldId="1511"/>
        </pc:sldMkLst>
        <pc:spChg chg="del">
          <ac:chgData name="Bob Ward" userId="6da7c2dd-8e2e-469f-a216-c384312e2a2d" providerId="ADAL" clId="{64488E6A-CA8B-47F2-B7A6-EA10588AF399}" dt="2017-05-16T20:42:48.897" v="519" actId="478"/>
          <ac:spMkLst>
            <pc:docMk/>
            <pc:sldMk cId="4151172388" sldId="1511"/>
            <ac:spMk id="4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0:42:52.100" v="521" actId="0"/>
          <ac:spMkLst>
            <pc:docMk/>
            <pc:sldMk cId="4151172388" sldId="1511"/>
            <ac:spMk id="6" creationId="{4CDFC569-E63B-4A55-B88D-FC952C3CD208}"/>
          </ac:spMkLst>
        </pc:spChg>
        <pc:spChg chg="add">
          <ac:chgData name="Bob Ward" userId="6da7c2dd-8e2e-469f-a216-c384312e2a2d" providerId="ADAL" clId="{64488E6A-CA8B-47F2-B7A6-EA10588AF399}" dt="2017-05-16T20:42:52.100" v="521" actId="0"/>
          <ac:spMkLst>
            <pc:docMk/>
            <pc:sldMk cId="4151172388" sldId="1511"/>
            <ac:spMk id="7" creationId="{1A5D4BDB-F071-4AF7-A18E-18AC2B80A4D8}"/>
          </ac:spMkLst>
        </pc:spChg>
        <pc:spChg chg="add del mod">
          <ac:chgData name="Bob Ward" userId="6da7c2dd-8e2e-469f-a216-c384312e2a2d" providerId="ADAL" clId="{64488E6A-CA8B-47F2-B7A6-EA10588AF399}" dt="2017-05-16T20:42:51.241" v="520" actId="478"/>
          <ac:spMkLst>
            <pc:docMk/>
            <pc:sldMk cId="4151172388" sldId="1511"/>
            <ac:spMk id="5" creationId="{1D46FBC8-01BB-4AF4-84F1-00CA9E054ACF}"/>
          </ac:spMkLst>
        </pc:spChg>
      </pc:sldChg>
      <pc:sldChg chg="del">
        <pc:chgData name="Bob Ward" userId="6da7c2dd-8e2e-469f-a216-c384312e2a2d" providerId="ADAL" clId="{64488E6A-CA8B-47F2-B7A6-EA10588AF399}" dt="2017-05-17T00:33:43.712" v="1022" actId="2696"/>
        <pc:sldMkLst>
          <pc:docMk/>
          <pc:sldMk cId="1702666910" sldId="1512"/>
        </pc:sldMkLst>
      </pc:sldChg>
      <pc:sldChg chg="del">
        <pc:chgData name="Bob Ward" userId="6da7c2dd-8e2e-469f-a216-c384312e2a2d" providerId="ADAL" clId="{64488E6A-CA8B-47F2-B7A6-EA10588AF399}" dt="2017-05-17T00:33:44.556" v="1023" actId="2696"/>
        <pc:sldMkLst>
          <pc:docMk/>
          <pc:sldMk cId="1666887711" sldId="1513"/>
        </pc:sldMkLst>
      </pc:sldChg>
      <pc:sldChg chg="del">
        <pc:chgData name="Bob Ward" userId="6da7c2dd-8e2e-469f-a216-c384312e2a2d" providerId="ADAL" clId="{64488E6A-CA8B-47F2-B7A6-EA10588AF399}" dt="2017-05-17T00:33:52.791" v="1024" actId="2696"/>
        <pc:sldMkLst>
          <pc:docMk/>
          <pc:sldMk cId="4207219918" sldId="1514"/>
        </pc:sldMkLst>
      </pc:sldChg>
      <pc:sldChg chg="del">
        <pc:chgData name="Bob Ward" userId="6da7c2dd-8e2e-469f-a216-c384312e2a2d" providerId="ADAL" clId="{64488E6A-CA8B-47F2-B7A6-EA10588AF399}" dt="2017-05-17T00:33:53.447" v="1025" actId="2696"/>
        <pc:sldMkLst>
          <pc:docMk/>
          <pc:sldMk cId="3726924698" sldId="1515"/>
        </pc:sldMkLst>
      </pc:sldChg>
      <pc:sldChg chg="addSp modSp del">
        <pc:chgData name="Bob Ward" userId="6da7c2dd-8e2e-469f-a216-c384312e2a2d" providerId="ADAL" clId="{64488E6A-CA8B-47F2-B7A6-EA10588AF399}" dt="2017-05-17T00:35:17.310" v="1041" actId="2696"/>
        <pc:sldMkLst>
          <pc:docMk/>
          <pc:sldMk cId="1897784522" sldId="1516"/>
        </pc:sldMkLst>
        <pc:spChg chg="add mod">
          <ac:chgData name="Bob Ward" userId="6da7c2dd-8e2e-469f-a216-c384312e2a2d" providerId="ADAL" clId="{64488E6A-CA8B-47F2-B7A6-EA10588AF399}" dt="2017-05-17T00:35:11.935" v="1040" actId="1076"/>
          <ac:spMkLst>
            <pc:docMk/>
            <pc:sldMk cId="1897784522" sldId="1516"/>
            <ac:spMk id="2" creationId="{A9CAC125-44D4-4C3A-9832-0D2B19E57971}"/>
          </ac:spMkLst>
        </pc:spChg>
      </pc:sldChg>
      <pc:sldChg chg="del">
        <pc:chgData name="Bob Ward" userId="6da7c2dd-8e2e-469f-a216-c384312e2a2d" providerId="ADAL" clId="{64488E6A-CA8B-47F2-B7A6-EA10588AF399}" dt="2017-05-17T00:33:37.744" v="1017" actId="2696"/>
        <pc:sldMkLst>
          <pc:docMk/>
          <pc:sldMk cId="1332049140" sldId="1517"/>
        </pc:sldMkLst>
      </pc:sldChg>
      <pc:sldChg chg="del">
        <pc:chgData name="Bob Ward" userId="6da7c2dd-8e2e-469f-a216-c384312e2a2d" providerId="ADAL" clId="{64488E6A-CA8B-47F2-B7A6-EA10588AF399}" dt="2017-05-16T20:35:26.417" v="395" actId="2696"/>
        <pc:sldMkLst>
          <pc:docMk/>
          <pc:sldMk cId="1005736665" sldId="1519"/>
        </pc:sldMkLst>
      </pc:sldChg>
      <pc:sldChg chg="del">
        <pc:chgData name="Bob Ward" userId="6da7c2dd-8e2e-469f-a216-c384312e2a2d" providerId="ADAL" clId="{64488E6A-CA8B-47F2-B7A6-EA10588AF399}" dt="2017-05-16T20:35:27.450" v="396" actId="2696"/>
        <pc:sldMkLst>
          <pc:docMk/>
          <pc:sldMk cId="3791138055" sldId="1520"/>
        </pc:sldMkLst>
      </pc:sldChg>
      <pc:sldChg chg="del">
        <pc:chgData name="Bob Ward" userId="6da7c2dd-8e2e-469f-a216-c384312e2a2d" providerId="ADAL" clId="{64488E6A-CA8B-47F2-B7A6-EA10588AF399}" dt="2017-05-16T20:35:29.255" v="398" actId="2696"/>
        <pc:sldMkLst>
          <pc:docMk/>
          <pc:sldMk cId="1952752632" sldId="1522"/>
        </pc:sldMkLst>
      </pc:sldChg>
      <pc:sldChg chg="del">
        <pc:chgData name="Bob Ward" userId="6da7c2dd-8e2e-469f-a216-c384312e2a2d" providerId="ADAL" clId="{64488E6A-CA8B-47F2-B7A6-EA10588AF399}" dt="2017-05-16T20:35:29.818" v="399" actId="2696"/>
        <pc:sldMkLst>
          <pc:docMk/>
          <pc:sldMk cId="1995050349" sldId="1523"/>
        </pc:sldMkLst>
      </pc:sldChg>
      <pc:sldChg chg="del">
        <pc:chgData name="Bob Ward" userId="6da7c2dd-8e2e-469f-a216-c384312e2a2d" providerId="ADAL" clId="{64488E6A-CA8B-47F2-B7A6-EA10588AF399}" dt="2017-05-16T20:35:30.849" v="400" actId="2696"/>
        <pc:sldMkLst>
          <pc:docMk/>
          <pc:sldMk cId="1811665972" sldId="1524"/>
        </pc:sldMkLst>
      </pc:sldChg>
      <pc:sldChg chg="del">
        <pc:chgData name="Bob Ward" userId="6da7c2dd-8e2e-469f-a216-c384312e2a2d" providerId="ADAL" clId="{64488E6A-CA8B-47F2-B7A6-EA10588AF399}" dt="2017-05-16T20:35:37.410" v="401" actId="2696"/>
        <pc:sldMkLst>
          <pc:docMk/>
          <pc:sldMk cId="3874882342" sldId="1525"/>
        </pc:sldMkLst>
      </pc:sldChg>
      <pc:sldChg chg="del">
        <pc:chgData name="Bob Ward" userId="6da7c2dd-8e2e-469f-a216-c384312e2a2d" providerId="ADAL" clId="{64488E6A-CA8B-47F2-B7A6-EA10588AF399}" dt="2017-05-16T20:35:37.675" v="402" actId="2696"/>
        <pc:sldMkLst>
          <pc:docMk/>
          <pc:sldMk cId="203203085" sldId="1527"/>
        </pc:sldMkLst>
      </pc:sldChg>
      <pc:sldChg chg="del">
        <pc:chgData name="Bob Ward" userId="6da7c2dd-8e2e-469f-a216-c384312e2a2d" providerId="ADAL" clId="{64488E6A-CA8B-47F2-B7A6-EA10588AF399}" dt="2017-05-16T20:35:37.879" v="403" actId="2696"/>
        <pc:sldMkLst>
          <pc:docMk/>
          <pc:sldMk cId="242452099" sldId="1528"/>
        </pc:sldMkLst>
      </pc:sldChg>
      <pc:sldChg chg="del">
        <pc:chgData name="Bob Ward" userId="6da7c2dd-8e2e-469f-a216-c384312e2a2d" providerId="ADAL" clId="{64488E6A-CA8B-47F2-B7A6-EA10588AF399}" dt="2017-05-16T20:35:38.129" v="404" actId="2696"/>
        <pc:sldMkLst>
          <pc:docMk/>
          <pc:sldMk cId="3249496989" sldId="1529"/>
        </pc:sldMkLst>
      </pc:sldChg>
      <pc:sldChg chg="del">
        <pc:chgData name="Bob Ward" userId="6da7c2dd-8e2e-469f-a216-c384312e2a2d" providerId="ADAL" clId="{64488E6A-CA8B-47F2-B7A6-EA10588AF399}" dt="2017-05-16T20:35:38.363" v="405" actId="2696"/>
        <pc:sldMkLst>
          <pc:docMk/>
          <pc:sldMk cId="1041029672" sldId="1530"/>
        </pc:sldMkLst>
      </pc:sldChg>
      <pc:sldChg chg="del">
        <pc:chgData name="Bob Ward" userId="6da7c2dd-8e2e-469f-a216-c384312e2a2d" providerId="ADAL" clId="{64488E6A-CA8B-47F2-B7A6-EA10588AF399}" dt="2017-05-16T20:35:38.566" v="406" actId="2696"/>
        <pc:sldMkLst>
          <pc:docMk/>
          <pc:sldMk cId="1789865309" sldId="1531"/>
        </pc:sldMkLst>
      </pc:sldChg>
      <pc:sldChg chg="del">
        <pc:chgData name="Bob Ward" userId="6da7c2dd-8e2e-469f-a216-c384312e2a2d" providerId="ADAL" clId="{64488E6A-CA8B-47F2-B7A6-EA10588AF399}" dt="2017-05-16T20:35:39.488" v="407" actId="2696"/>
        <pc:sldMkLst>
          <pc:docMk/>
          <pc:sldMk cId="2402828649" sldId="1532"/>
        </pc:sldMkLst>
      </pc:sldChg>
      <pc:sldChg chg="del">
        <pc:chgData name="Bob Ward" userId="6da7c2dd-8e2e-469f-a216-c384312e2a2d" providerId="ADAL" clId="{64488E6A-CA8B-47F2-B7A6-EA10588AF399}" dt="2017-05-17T00:33:58.306" v="1027" actId="2696"/>
        <pc:sldMkLst>
          <pc:docMk/>
          <pc:sldMk cId="2089720119" sldId="1534"/>
        </pc:sldMkLst>
      </pc:sldChg>
      <pc:sldChg chg="del">
        <pc:chgData name="Bob Ward" userId="6da7c2dd-8e2e-469f-a216-c384312e2a2d" providerId="ADAL" clId="{64488E6A-CA8B-47F2-B7A6-EA10588AF399}" dt="2017-05-17T00:33:59.134" v="1028" actId="2696"/>
        <pc:sldMkLst>
          <pc:docMk/>
          <pc:sldMk cId="2854555760" sldId="1535"/>
        </pc:sldMkLst>
      </pc:sldChg>
      <pc:sldChg chg="del">
        <pc:chgData name="Bob Ward" userId="6da7c2dd-8e2e-469f-a216-c384312e2a2d" providerId="ADAL" clId="{64488E6A-CA8B-47F2-B7A6-EA10588AF399}" dt="2017-05-17T00:34:01.400" v="1030" actId="2696"/>
        <pc:sldMkLst>
          <pc:docMk/>
          <pc:sldMk cId="3387827643" sldId="1537"/>
        </pc:sldMkLst>
      </pc:sldChg>
      <pc:sldChg chg="del">
        <pc:chgData name="Bob Ward" userId="6da7c2dd-8e2e-469f-a216-c384312e2a2d" providerId="ADAL" clId="{64488E6A-CA8B-47F2-B7A6-EA10588AF399}" dt="2017-05-17T00:34:02.181" v="1031" actId="2696"/>
        <pc:sldMkLst>
          <pc:docMk/>
          <pc:sldMk cId="2341120333" sldId="1538"/>
        </pc:sldMkLst>
      </pc:sldChg>
      <pc:sldChg chg="del">
        <pc:chgData name="Bob Ward" userId="6da7c2dd-8e2e-469f-a216-c384312e2a2d" providerId="ADAL" clId="{64488E6A-CA8B-47F2-B7A6-EA10588AF399}" dt="2017-05-17T00:34:03.384" v="1032" actId="2696"/>
        <pc:sldMkLst>
          <pc:docMk/>
          <pc:sldMk cId="4258783568" sldId="1539"/>
        </pc:sldMkLst>
      </pc:sldChg>
      <pc:sldChg chg="del">
        <pc:chgData name="Bob Ward" userId="6da7c2dd-8e2e-469f-a216-c384312e2a2d" providerId="ADAL" clId="{64488E6A-CA8B-47F2-B7A6-EA10588AF399}" dt="2017-05-17T00:34:06.025" v="1034" actId="2696"/>
        <pc:sldMkLst>
          <pc:docMk/>
          <pc:sldMk cId="323764925" sldId="1542"/>
        </pc:sldMkLst>
      </pc:sldChg>
      <pc:sldChg chg="del">
        <pc:chgData name="Bob Ward" userId="6da7c2dd-8e2e-469f-a216-c384312e2a2d" providerId="ADAL" clId="{64488E6A-CA8B-47F2-B7A6-EA10588AF399}" dt="2017-05-17T00:34:07.228" v="1035" actId="2696"/>
        <pc:sldMkLst>
          <pc:docMk/>
          <pc:sldMk cId="2128580388" sldId="1543"/>
        </pc:sldMkLst>
      </pc:sldChg>
      <pc:sldChg chg="del">
        <pc:chgData name="Bob Ward" userId="6da7c2dd-8e2e-469f-a216-c384312e2a2d" providerId="ADAL" clId="{64488E6A-CA8B-47F2-B7A6-EA10588AF399}" dt="2017-05-17T00:34:08.337" v="1036" actId="2696"/>
        <pc:sldMkLst>
          <pc:docMk/>
          <pc:sldMk cId="862097769" sldId="1544"/>
        </pc:sldMkLst>
      </pc:sldChg>
      <pc:sldChg chg="del">
        <pc:chgData name="Bob Ward" userId="6da7c2dd-8e2e-469f-a216-c384312e2a2d" providerId="ADAL" clId="{64488E6A-CA8B-47F2-B7A6-EA10588AF399}" dt="2017-05-17T00:34:09.337" v="1037" actId="2696"/>
        <pc:sldMkLst>
          <pc:docMk/>
          <pc:sldMk cId="2536792616" sldId="1545"/>
        </pc:sldMkLst>
      </pc:sldChg>
      <pc:sldChg chg="del">
        <pc:chgData name="Bob Ward" userId="6da7c2dd-8e2e-469f-a216-c384312e2a2d" providerId="ADAL" clId="{64488E6A-CA8B-47F2-B7A6-EA10588AF399}" dt="2017-05-17T00:34:10.087" v="1038" actId="2696"/>
        <pc:sldMkLst>
          <pc:docMk/>
          <pc:sldMk cId="2389561763" sldId="1546"/>
        </pc:sldMkLst>
      </pc:sldChg>
      <pc:sldChg chg="del">
        <pc:chgData name="Bob Ward" userId="6da7c2dd-8e2e-469f-a216-c384312e2a2d" providerId="ADAL" clId="{64488E6A-CA8B-47F2-B7A6-EA10588AF399}" dt="2017-05-16T20:35:28.640" v="397" actId="2696"/>
        <pc:sldMkLst>
          <pc:docMk/>
          <pc:sldMk cId="895908902" sldId="1548"/>
        </pc:sldMkLst>
      </pc:sldChg>
      <pc:sldChg chg="del">
        <pc:chgData name="Bob Ward" userId="6da7c2dd-8e2e-469f-a216-c384312e2a2d" providerId="ADAL" clId="{64488E6A-CA8B-47F2-B7A6-EA10588AF399}" dt="2017-05-17T00:34:00.494" v="1029" actId="2696"/>
        <pc:sldMkLst>
          <pc:docMk/>
          <pc:sldMk cId="687074080" sldId="1549"/>
        </pc:sldMkLst>
      </pc:sldChg>
      <pc:sldChg chg="addSp modSp add">
        <pc:chgData name="Bob Ward" userId="6da7c2dd-8e2e-469f-a216-c384312e2a2d" providerId="ADAL" clId="{64488E6A-CA8B-47F2-B7A6-EA10588AF399}" dt="2017-05-18T18:44:10.640" v="1096" actId="0"/>
        <pc:sldMkLst>
          <pc:docMk/>
          <pc:sldMk cId="654956261" sldId="1550"/>
        </pc:sldMkLst>
        <pc:spChg chg="mod">
          <ac:chgData name="Bob Ward" userId="6da7c2dd-8e2e-469f-a216-c384312e2a2d" providerId="ADAL" clId="{64488E6A-CA8B-47F2-B7A6-EA10588AF399}" dt="2017-05-16T20:35:57.522" v="431" actId="20577"/>
          <ac:spMkLst>
            <pc:docMk/>
            <pc:sldMk cId="654956261" sldId="1550"/>
            <ac:spMk id="17" creationId="{00000000-0000-0000-0000-000000000000}"/>
          </ac:spMkLst>
        </pc:spChg>
        <pc:spChg chg="mod">
          <ac:chgData name="Bob Ward" userId="6da7c2dd-8e2e-469f-a216-c384312e2a2d" providerId="ADAL" clId="{64488E6A-CA8B-47F2-B7A6-EA10588AF399}" dt="2017-05-16T20:36:02.288" v="432" actId="1076"/>
          <ac:spMkLst>
            <pc:docMk/>
            <pc:sldMk cId="654956261" sldId="1550"/>
            <ac:spMk id="6" creationId="{00000000-0000-0000-0000-000000000000}"/>
          </ac:spMkLst>
        </pc:spChg>
        <pc:spChg chg="add mod">
          <ac:chgData name="Bob Ward" userId="6da7c2dd-8e2e-469f-a216-c384312e2a2d" providerId="ADAL" clId="{64488E6A-CA8B-47F2-B7A6-EA10588AF399}" dt="2017-05-18T18:42:18.437" v="1058" actId="20577"/>
          <ac:spMkLst>
            <pc:docMk/>
            <pc:sldMk cId="654956261" sldId="1550"/>
            <ac:spMk id="2" creationId="{757148FE-E721-4247-8D0F-0C0290006FD2}"/>
          </ac:spMkLst>
        </pc:spChg>
        <pc:graphicFrameChg chg="add mod">
          <ac:chgData name="Bob Ward" userId="6da7c2dd-8e2e-469f-a216-c384312e2a2d" providerId="ADAL" clId="{64488E6A-CA8B-47F2-B7A6-EA10588AF399}" dt="2017-05-18T18:44:10.640" v="1096" actId="0"/>
          <ac:graphicFrameMkLst>
            <pc:docMk/>
            <pc:sldMk cId="654956261" sldId="1550"/>
            <ac:graphicFrameMk id="3" creationId="{9C7B304D-DEDA-4D49-AA18-23C3208F27A1}"/>
          </ac:graphicFrameMkLst>
        </pc:graphicFrameChg>
      </pc:sldChg>
      <pc:sldChg chg="addSp delSp modSp add">
        <pc:chgData name="Bob Ward" userId="6da7c2dd-8e2e-469f-a216-c384312e2a2d" providerId="ADAL" clId="{64488E6A-CA8B-47F2-B7A6-EA10588AF399}" dt="2017-05-16T20:39:02.113" v="512" actId="0"/>
        <pc:sldMkLst>
          <pc:docMk/>
          <pc:sldMk cId="1983184026" sldId="1551"/>
        </pc:sldMkLst>
        <pc:spChg chg="del">
          <ac:chgData name="Bob Ward" userId="6da7c2dd-8e2e-469f-a216-c384312e2a2d" providerId="ADAL" clId="{64488E6A-CA8B-47F2-B7A6-EA10588AF399}" dt="2017-05-16T20:38:54.378" v="509" actId="478"/>
          <ac:spMkLst>
            <pc:docMk/>
            <pc:sldMk cId="1983184026" sldId="1551"/>
            <ac:spMk id="17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6T20:38:58.300" v="510" actId="478"/>
          <ac:spMkLst>
            <pc:docMk/>
            <pc:sldMk cId="1983184026" sldId="1551"/>
            <ac:spMk id="3" creationId="{8B0AB920-5D0A-42F2-9ACB-637EA9876EAA}"/>
          </ac:spMkLst>
        </pc:spChg>
        <pc:spChg chg="add del mod">
          <ac:chgData name="Bob Ward" userId="6da7c2dd-8e2e-469f-a216-c384312e2a2d" providerId="ADAL" clId="{64488E6A-CA8B-47F2-B7A6-EA10588AF399}" dt="2017-05-16T20:39:00.910" v="511" actId="478"/>
          <ac:spMkLst>
            <pc:docMk/>
            <pc:sldMk cId="1983184026" sldId="1551"/>
            <ac:spMk id="5" creationId="{D3BA94B1-AD46-4372-B075-EB87126A6DBE}"/>
          </ac:spMkLst>
        </pc:spChg>
        <pc:spChg chg="add">
          <ac:chgData name="Bob Ward" userId="6da7c2dd-8e2e-469f-a216-c384312e2a2d" providerId="ADAL" clId="{64488E6A-CA8B-47F2-B7A6-EA10588AF399}" dt="2017-05-16T20:39:02.113" v="512" actId="0"/>
          <ac:spMkLst>
            <pc:docMk/>
            <pc:sldMk cId="1983184026" sldId="1551"/>
            <ac:spMk id="11" creationId="{953FD95C-12E5-484B-92DE-F769364A070F}"/>
          </ac:spMkLst>
        </pc:spChg>
        <pc:spChg chg="del">
          <ac:chgData name="Bob Ward" userId="6da7c2dd-8e2e-469f-a216-c384312e2a2d" providerId="ADAL" clId="{64488E6A-CA8B-47F2-B7A6-EA10588AF399}" dt="2017-05-16T20:38:58.300" v="510" actId="478"/>
          <ac:spMkLst>
            <pc:docMk/>
            <pc:sldMk cId="1983184026" sldId="1551"/>
            <ac:spMk id="6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0:39:02.113" v="512" actId="0"/>
          <ac:spMkLst>
            <pc:docMk/>
            <pc:sldMk cId="1983184026" sldId="1551"/>
            <ac:spMk id="8" creationId="{393B2EF2-0CF9-489D-9E8E-AE14A2F83C38}"/>
          </ac:spMkLst>
        </pc:spChg>
        <pc:graphicFrameChg chg="add">
          <ac:chgData name="Bob Ward" userId="6da7c2dd-8e2e-469f-a216-c384312e2a2d" providerId="ADAL" clId="{64488E6A-CA8B-47F2-B7A6-EA10588AF399}" dt="2017-05-16T20:39:02.113" v="512" actId="0"/>
          <ac:graphicFrameMkLst>
            <pc:docMk/>
            <pc:sldMk cId="1983184026" sldId="1551"/>
            <ac:graphicFrameMk id="9" creationId="{769F1DE6-D2AC-4E1C-8A23-4B0C7A2E41E7}"/>
          </ac:graphicFrameMkLst>
        </pc:graphicFrameChg>
        <pc:picChg chg="add">
          <ac:chgData name="Bob Ward" userId="6da7c2dd-8e2e-469f-a216-c384312e2a2d" providerId="ADAL" clId="{64488E6A-CA8B-47F2-B7A6-EA10588AF399}" dt="2017-05-16T20:39:02.113" v="512" actId="0"/>
          <ac:picMkLst>
            <pc:docMk/>
            <pc:sldMk cId="1983184026" sldId="1551"/>
            <ac:picMk id="10" creationId="{C762857D-E317-4EC1-AFA3-65E33B98CFDF}"/>
          </ac:picMkLst>
        </pc:picChg>
      </pc:sldChg>
      <pc:sldChg chg="addSp delSp modSp add modAnim">
        <pc:chgData name="Bob Ward" userId="6da7c2dd-8e2e-469f-a216-c384312e2a2d" providerId="ADAL" clId="{64488E6A-CA8B-47F2-B7A6-EA10588AF399}" dt="2017-05-16T20:41:53.982" v="516" actId="0"/>
        <pc:sldMkLst>
          <pc:docMk/>
          <pc:sldMk cId="3972938425" sldId="1552"/>
        </pc:sldMkLst>
        <pc:spChg chg="add">
          <ac:chgData name="Bob Ward" userId="6da7c2dd-8e2e-469f-a216-c384312e2a2d" providerId="ADAL" clId="{64488E6A-CA8B-47F2-B7A6-EA10588AF399}" dt="2017-05-16T20:41:53.982" v="516" actId="0"/>
          <ac:spMkLst>
            <pc:docMk/>
            <pc:sldMk cId="3972938425" sldId="1552"/>
            <ac:spMk id="8" creationId="{B667F7F7-88DD-4879-89C9-6BECEAA143F5}"/>
          </ac:spMkLst>
        </pc:spChg>
        <pc:spChg chg="add">
          <ac:chgData name="Bob Ward" userId="6da7c2dd-8e2e-469f-a216-c384312e2a2d" providerId="ADAL" clId="{64488E6A-CA8B-47F2-B7A6-EA10588AF399}" dt="2017-05-16T20:41:53.982" v="516" actId="0"/>
          <ac:spMkLst>
            <pc:docMk/>
            <pc:sldMk cId="3972938425" sldId="1552"/>
            <ac:spMk id="9" creationId="{5CC8ED5F-E192-40CB-8FED-1DE70D035E65}"/>
          </ac:spMkLst>
        </pc:spChg>
        <pc:spChg chg="del">
          <ac:chgData name="Bob Ward" userId="6da7c2dd-8e2e-469f-a216-c384312e2a2d" providerId="ADAL" clId="{64488E6A-CA8B-47F2-B7A6-EA10588AF399}" dt="2017-05-16T20:41:49.576" v="514" actId="478"/>
          <ac:spMkLst>
            <pc:docMk/>
            <pc:sldMk cId="3972938425" sldId="1552"/>
            <ac:spMk id="17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6T20:41:52.592" v="515" actId="478"/>
          <ac:spMkLst>
            <pc:docMk/>
            <pc:sldMk cId="3972938425" sldId="1552"/>
            <ac:spMk id="3" creationId="{415906EF-AFE5-46F2-9D6B-66E0FBDF643B}"/>
          </ac:spMkLst>
        </pc:spChg>
        <pc:spChg chg="add del mod">
          <ac:chgData name="Bob Ward" userId="6da7c2dd-8e2e-469f-a216-c384312e2a2d" providerId="ADAL" clId="{64488E6A-CA8B-47F2-B7A6-EA10588AF399}" dt="2017-05-16T20:41:52.592" v="515" actId="478"/>
          <ac:spMkLst>
            <pc:docMk/>
            <pc:sldMk cId="3972938425" sldId="1552"/>
            <ac:spMk id="5" creationId="{AF18B1C4-EFB6-4EAE-A6BD-43F097D95291}"/>
          </ac:spMkLst>
        </pc:spChg>
        <pc:spChg chg="add">
          <ac:chgData name="Bob Ward" userId="6da7c2dd-8e2e-469f-a216-c384312e2a2d" providerId="ADAL" clId="{64488E6A-CA8B-47F2-B7A6-EA10588AF399}" dt="2017-05-16T20:41:53.982" v="516" actId="0"/>
          <ac:spMkLst>
            <pc:docMk/>
            <pc:sldMk cId="3972938425" sldId="1552"/>
            <ac:spMk id="10" creationId="{BAF67220-2ADF-47F9-8E17-1684AD2FEE9D}"/>
          </ac:spMkLst>
        </pc:spChg>
        <pc:spChg chg="del">
          <ac:chgData name="Bob Ward" userId="6da7c2dd-8e2e-469f-a216-c384312e2a2d" providerId="ADAL" clId="{64488E6A-CA8B-47F2-B7A6-EA10588AF399}" dt="2017-05-16T20:41:49.576" v="514" actId="478"/>
          <ac:spMkLst>
            <pc:docMk/>
            <pc:sldMk cId="3972938425" sldId="1552"/>
            <ac:spMk id="6" creationId="{00000000-0000-0000-0000-000000000000}"/>
          </ac:spMkLst>
        </pc:spChg>
      </pc:sldChg>
      <pc:sldChg chg="addSp delSp modSp add modAnim">
        <pc:chgData name="Bob Ward" userId="6da7c2dd-8e2e-469f-a216-c384312e2a2d" providerId="ADAL" clId="{64488E6A-CA8B-47F2-B7A6-EA10588AF399}" dt="2017-05-16T20:44:31.212" v="529" actId="0"/>
        <pc:sldMkLst>
          <pc:docMk/>
          <pc:sldMk cId="3067644836" sldId="1553"/>
        </pc:sldMkLst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30" creationId="{9D635095-E85E-4E4F-952B-62F71F63FC2A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26" creationId="{E9D6E91E-E59A-44D6-B5B0-8CA47DE246BA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10" creationId="{9A8A9AF0-8DD4-4CD1-8274-3E6C0667669F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14" creationId="{519D0DE0-FC57-4E86-A4E0-A4B249E7C04E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21" creationId="{A4CBEF58-F98A-4DEF-B797-B538C8EB2B8C}"/>
          </ac:spMkLst>
        </pc:spChg>
        <pc:spChg chg="add del mod">
          <ac:chgData name="Bob Ward" userId="6da7c2dd-8e2e-469f-a216-c384312e2a2d" providerId="ADAL" clId="{64488E6A-CA8B-47F2-B7A6-EA10588AF399}" dt="2017-05-16T20:43:38.334" v="525" actId="478"/>
          <ac:spMkLst>
            <pc:docMk/>
            <pc:sldMk cId="3067644836" sldId="1553"/>
            <ac:spMk id="5" creationId="{FAB600D6-D597-46F2-8F8F-D173A0D6604C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20" creationId="{BD699D10-D84B-4400-A075-23DF81146237}"/>
          </ac:spMkLst>
        </pc:spChg>
        <pc:spChg chg="add del">
          <ac:chgData name="Bob Ward" userId="6da7c2dd-8e2e-469f-a216-c384312e2a2d" providerId="ADAL" clId="{64488E6A-CA8B-47F2-B7A6-EA10588AF399}" dt="2017-05-16T20:43:40.847" v="527" actId="0"/>
          <ac:spMkLst>
            <pc:docMk/>
            <pc:sldMk cId="3067644836" sldId="1553"/>
            <ac:spMk id="7" creationId="{9CDB0B50-0A96-4D45-8FD2-3C0B317143DA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25" creationId="{3D1F2303-CF5D-4E39-A75D-F18FDF5C1056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15" creationId="{30824480-7251-4C31-803D-CFFA7E7B2E9F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11" creationId="{5C35058F-D76D-4B4D-8B13-51849D218D13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13" creationId="{7ABC0FAA-8EE2-4531-92AE-6D74E6C9716E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18" creationId="{1477F39C-6028-4739-808C-2E075E70B495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19" creationId="{04CB7A3B-E5D3-4209-B184-E25934CFE8D8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9" creationId="{955B0148-7E91-4060-8D06-4CA3D0A5E4A3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23" creationId="{ACC59B82-B8AF-4328-8132-A30D3AA19D97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16" creationId="{B49A85E5-70E0-4372-A368-F2DACBD0DB77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33" creationId="{1673A1BF-5D3E-49D1-B404-89448798F1FD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22" creationId="{9CC5412C-0FD3-49BA-997B-368C06BFB803}"/>
          </ac:spMkLst>
        </pc:spChg>
        <pc:spChg chg="del">
          <ac:chgData name="Bob Ward" userId="6da7c2dd-8e2e-469f-a216-c384312e2a2d" providerId="ADAL" clId="{64488E6A-CA8B-47F2-B7A6-EA10588AF399}" dt="2017-05-16T20:43:36.628" v="524" actId="478"/>
          <ac:spMkLst>
            <pc:docMk/>
            <pc:sldMk cId="3067644836" sldId="1553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12" creationId="{558A15BF-8B02-4B57-ADA5-A36C652CEC88}"/>
          </ac:spMkLst>
        </pc:spChg>
        <pc:spChg chg="add mod">
          <ac:chgData name="Bob Ward" userId="6da7c2dd-8e2e-469f-a216-c384312e2a2d" providerId="ADAL" clId="{64488E6A-CA8B-47F2-B7A6-EA10588AF399}" dt="2017-05-16T20:44:31.212" v="529" actId="0"/>
          <ac:spMkLst>
            <pc:docMk/>
            <pc:sldMk cId="3067644836" sldId="1553"/>
            <ac:spMk id="28" creationId="{FDD3FA18-CE02-4AD1-8203-F06E1E05B44F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24" creationId="{FC730FEF-B255-466D-93A8-14684B5AF5F9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29" creationId="{6A82AD44-578E-4DE1-A47E-687F7C9AB543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32" creationId="{C2D2AED3-3F33-4652-BB33-6767BDA09DC1}"/>
          </ac:spMkLst>
        </pc:spChg>
        <pc:spChg chg="add del mod">
          <ac:chgData name="Bob Ward" userId="6da7c2dd-8e2e-469f-a216-c384312e2a2d" providerId="ADAL" clId="{64488E6A-CA8B-47F2-B7A6-EA10588AF399}" dt="2017-05-16T20:43:38.334" v="525" actId="478"/>
          <ac:spMkLst>
            <pc:docMk/>
            <pc:sldMk cId="3067644836" sldId="1553"/>
            <ac:spMk id="3" creationId="{C3DBDBD5-5675-485C-9884-2F96C39AC391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31" creationId="{DE6C55EA-F18B-4179-A8E3-58A718C7DC24}"/>
          </ac:spMkLst>
        </pc:spChg>
        <pc:spChg chg="del">
          <ac:chgData name="Bob Ward" userId="6da7c2dd-8e2e-469f-a216-c384312e2a2d" providerId="ADAL" clId="{64488E6A-CA8B-47F2-B7A6-EA10588AF399}" dt="2017-05-16T20:43:36.628" v="524" actId="478"/>
          <ac:spMkLst>
            <pc:docMk/>
            <pc:sldMk cId="3067644836" sldId="1553"/>
            <ac:spMk id="6" creationId="{00000000-0000-0000-0000-000000000000}"/>
          </ac:spMkLst>
        </pc:spChg>
        <pc:graphicFrameChg chg="add">
          <ac:chgData name="Bob Ward" userId="6da7c2dd-8e2e-469f-a216-c384312e2a2d" providerId="ADAL" clId="{64488E6A-CA8B-47F2-B7A6-EA10588AF399}" dt="2017-05-16T20:44:18.257" v="528" actId="0"/>
          <ac:graphicFrameMkLst>
            <pc:docMk/>
            <pc:sldMk cId="3067644836" sldId="1553"/>
            <ac:graphicFrameMk id="27" creationId="{15BF35BE-040A-45AE-A1F1-A8FE38465D08}"/>
          </ac:graphicFrameMkLst>
        </pc:graphicFrameChg>
      </pc:sldChg>
      <pc:sldChg chg="addSp delSp modSp add ord modNotesTx">
        <pc:chgData name="Bob Ward" userId="6da7c2dd-8e2e-469f-a216-c384312e2a2d" providerId="ADAL" clId="{64488E6A-CA8B-47F2-B7A6-EA10588AF399}" dt="2017-05-19T02:06:42.234" v="1142" actId="20577"/>
        <pc:sldMkLst>
          <pc:docMk/>
          <pc:sldMk cId="4130762283" sldId="1554"/>
        </pc:sldMkLst>
        <pc:spChg chg="del">
          <ac:chgData name="Bob Ward" userId="6da7c2dd-8e2e-469f-a216-c384312e2a2d" providerId="ADAL" clId="{64488E6A-CA8B-47F2-B7A6-EA10588AF399}" dt="2017-05-16T20:54:52.106" v="597" actId="478"/>
          <ac:spMkLst>
            <pc:docMk/>
            <pc:sldMk cId="4130762283" sldId="1554"/>
            <ac:spMk id="4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0:55:09.180" v="601" actId="0"/>
          <ac:spMkLst>
            <pc:docMk/>
            <pc:sldMk cId="4130762283" sldId="1554"/>
            <ac:spMk id="7" creationId="{FC218A36-AAB3-4E7F-A04A-00084E35D43D}"/>
          </ac:spMkLst>
        </pc:spChg>
        <pc:spChg chg="add del">
          <ac:chgData name="Bob Ward" userId="6da7c2dd-8e2e-469f-a216-c384312e2a2d" providerId="ADAL" clId="{64488E6A-CA8B-47F2-B7A6-EA10588AF399}" dt="2017-05-16T20:54:59.030" v="600" actId="0"/>
          <ac:spMkLst>
            <pc:docMk/>
            <pc:sldMk cId="4130762283" sldId="1554"/>
            <ac:spMk id="6" creationId="{CF8F27AB-7B7F-45DE-87ED-D21B49E00B6F}"/>
          </ac:spMkLst>
        </pc:spChg>
        <pc:spChg chg="add del mod">
          <ac:chgData name="Bob Ward" userId="6da7c2dd-8e2e-469f-a216-c384312e2a2d" providerId="ADAL" clId="{64488E6A-CA8B-47F2-B7A6-EA10588AF399}" dt="2017-05-16T20:54:56.034" v="598" actId="478"/>
          <ac:spMkLst>
            <pc:docMk/>
            <pc:sldMk cId="4130762283" sldId="1554"/>
            <ac:spMk id="5" creationId="{15371B82-C7DA-4D67-9FDC-02CF28CF15C1}"/>
          </ac:spMkLst>
        </pc:spChg>
      </pc:sldChg>
      <pc:sldChg chg="addSp delSp modSp add modAnim">
        <pc:chgData name="Bob Ward" userId="6da7c2dd-8e2e-469f-a216-c384312e2a2d" providerId="ADAL" clId="{64488E6A-CA8B-47F2-B7A6-EA10588AF399}" dt="2017-05-19T01:22:05.823" v="1098" actId="0"/>
        <pc:sldMkLst>
          <pc:docMk/>
          <pc:sldMk cId="3310241785" sldId="1555"/>
        </pc:sldMkLst>
        <pc:spChg chg="add">
          <ac:chgData name="Bob Ward" userId="6da7c2dd-8e2e-469f-a216-c384312e2a2d" providerId="ADAL" clId="{64488E6A-CA8B-47F2-B7A6-EA10588AF399}" dt="2017-05-16T20:45:59.189" v="555" actId="0"/>
          <ac:spMkLst>
            <pc:docMk/>
            <pc:sldMk cId="3310241785" sldId="1555"/>
            <ac:spMk id="11" creationId="{DCF3D000-F894-46F4-AC18-047B93A32372}"/>
          </ac:spMkLst>
        </pc:spChg>
        <pc:spChg chg="add">
          <ac:chgData name="Bob Ward" userId="6da7c2dd-8e2e-469f-a216-c384312e2a2d" providerId="ADAL" clId="{64488E6A-CA8B-47F2-B7A6-EA10588AF399}" dt="2017-05-16T20:45:59.189" v="555" actId="0"/>
          <ac:spMkLst>
            <pc:docMk/>
            <pc:sldMk cId="3310241785" sldId="1555"/>
            <ac:spMk id="10" creationId="{87E36885-2482-4FBD-81E7-B4E335478CFF}"/>
          </ac:spMkLst>
        </pc:spChg>
        <pc:spChg chg="add">
          <ac:chgData name="Bob Ward" userId="6da7c2dd-8e2e-469f-a216-c384312e2a2d" providerId="ADAL" clId="{64488E6A-CA8B-47F2-B7A6-EA10588AF399}" dt="2017-05-16T20:45:59.189" v="555" actId="0"/>
          <ac:spMkLst>
            <pc:docMk/>
            <pc:sldMk cId="3310241785" sldId="1555"/>
            <ac:spMk id="9" creationId="{341B72FA-87BB-485B-8038-E3FC326F2988}"/>
          </ac:spMkLst>
        </pc:spChg>
        <pc:spChg chg="del mod">
          <ac:chgData name="Bob Ward" userId="6da7c2dd-8e2e-469f-a216-c384312e2a2d" providerId="ADAL" clId="{64488E6A-CA8B-47F2-B7A6-EA10588AF399}" dt="2017-05-16T20:45:27.852" v="553" actId="478"/>
          <ac:spMkLst>
            <pc:docMk/>
            <pc:sldMk cId="3310241785" sldId="1555"/>
            <ac:spMk id="17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6T20:45:29.805" v="554" actId="478"/>
          <ac:spMkLst>
            <pc:docMk/>
            <pc:sldMk cId="3310241785" sldId="1555"/>
            <ac:spMk id="5" creationId="{CF45445E-C6F4-4550-971C-5DDFFA282223}"/>
          </ac:spMkLst>
        </pc:spChg>
        <pc:spChg chg="del">
          <ac:chgData name="Bob Ward" userId="6da7c2dd-8e2e-469f-a216-c384312e2a2d" providerId="ADAL" clId="{64488E6A-CA8B-47F2-B7A6-EA10588AF399}" dt="2017-05-16T20:45:27.852" v="553" actId="478"/>
          <ac:spMkLst>
            <pc:docMk/>
            <pc:sldMk cId="3310241785" sldId="1555"/>
            <ac:spMk id="6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6T20:45:29.805" v="554" actId="478"/>
          <ac:spMkLst>
            <pc:docMk/>
            <pc:sldMk cId="3310241785" sldId="1555"/>
            <ac:spMk id="3" creationId="{6B07D7F3-4287-4CD5-9565-6A4506EF189B}"/>
          </ac:spMkLst>
        </pc:spChg>
        <pc:spChg chg="add mod">
          <ac:chgData name="Bob Ward" userId="6da7c2dd-8e2e-469f-a216-c384312e2a2d" providerId="ADAL" clId="{64488E6A-CA8B-47F2-B7A6-EA10588AF399}" dt="2017-05-19T01:22:05.823" v="1098" actId="0"/>
          <ac:spMkLst>
            <pc:docMk/>
            <pc:sldMk cId="3310241785" sldId="1555"/>
            <ac:spMk id="8" creationId="{805080BD-C7A4-4923-9D5D-E3FE3D70A31B}"/>
          </ac:spMkLst>
        </pc:spChg>
      </pc:sldChg>
      <pc:sldChg chg="addSp delSp modSp add modAnim modNotesTx">
        <pc:chgData name="Bob Ward" userId="6da7c2dd-8e2e-469f-a216-c384312e2a2d" providerId="ADAL" clId="{64488E6A-CA8B-47F2-B7A6-EA10588AF399}" dt="2017-05-20T12:45:46.090" v="1861" actId="14100"/>
        <pc:sldMkLst>
          <pc:docMk/>
          <pc:sldMk cId="1110523" sldId="1556"/>
        </pc:sldMkLst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50" creationId="{E1D7EC04-AA40-4C4B-A7DD-EC594C81E8D6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41" creationId="{1D9D899A-4840-4F34-8F0C-74EA81E60BDA}"/>
          </ac:spMkLst>
        </pc:spChg>
        <pc:spChg chg="add mod">
          <ac:chgData name="Bob Ward" userId="6da7c2dd-8e2e-469f-a216-c384312e2a2d" providerId="ADAL" clId="{64488E6A-CA8B-47F2-B7A6-EA10588AF399}" dt="2017-05-16T20:46:48.038" v="562" actId="0"/>
          <ac:spMkLst>
            <pc:docMk/>
            <pc:sldMk cId="1110523" sldId="1556"/>
            <ac:spMk id="48" creationId="{FF895E5C-7BFD-40CE-A975-72CDCEE05005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20" creationId="{2F55D1A5-7B4B-4688-9C74-99178B4D0872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16" creationId="{8810A6AE-5652-4B09-88C0-E9A5B65E88F6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23" creationId="{DAC434B2-8AD2-4637-A7FC-3D283C6BE8C7}"/>
          </ac:spMkLst>
        </pc:spChg>
        <pc:spChg chg="del">
          <ac:chgData name="Bob Ward" userId="6da7c2dd-8e2e-469f-a216-c384312e2a2d" providerId="ADAL" clId="{64488E6A-CA8B-47F2-B7A6-EA10588AF399}" dt="2017-05-16T20:46:29.784" v="557" actId="478"/>
          <ac:spMkLst>
            <pc:docMk/>
            <pc:sldMk cId="1110523" sldId="1556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19" creationId="{05DC17E2-2CCD-4632-8E8B-41FCE868D652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42" creationId="{0B6E2166-9418-4EF6-A0F4-C52FA2E776CB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46" creationId="{AE1B8112-356E-488D-9994-C45B5CAF1C9E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29" creationId="{E19209D2-59D1-49B2-BFFC-0D24E5834FC3}"/>
          </ac:spMkLst>
        </pc:spChg>
        <pc:spChg chg="add mod">
          <ac:chgData name="Bob Ward" userId="6da7c2dd-8e2e-469f-a216-c384312e2a2d" providerId="ADAL" clId="{64488E6A-CA8B-47F2-B7A6-EA10588AF399}" dt="2017-05-16T20:46:44.628" v="561" actId="0"/>
          <ac:spMkLst>
            <pc:docMk/>
            <pc:sldMk cId="1110523" sldId="1556"/>
            <ac:spMk id="52" creationId="{9567C544-2733-4A03-8F02-953593A3132B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13" creationId="{69945278-0B1A-4F18-8862-D3A932305EE3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35" creationId="{D773BBE2-EAFD-40B0-8049-4D9AE598D8F5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43" creationId="{8DD9948F-7F71-45BC-8329-7CE04B03C0EC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37" creationId="{212B71C4-E5A9-4CB1-9592-08EF56BB3A0E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28" creationId="{CAC3D577-3A75-4CE4-8FDD-E014BCD5DAC8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27" creationId="{5B2D83AE-540A-4822-9728-8EA5E452F342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39" creationId="{6655A40D-1503-4F87-890C-2186C29E6C41}"/>
          </ac:spMkLst>
        </pc:spChg>
        <pc:spChg chg="add del mod">
          <ac:chgData name="Bob Ward" userId="6da7c2dd-8e2e-469f-a216-c384312e2a2d" providerId="ADAL" clId="{64488E6A-CA8B-47F2-B7A6-EA10588AF399}" dt="2017-05-16T20:46:31.441" v="559" actId="478"/>
          <ac:spMkLst>
            <pc:docMk/>
            <pc:sldMk cId="1110523" sldId="1556"/>
            <ac:spMk id="3" creationId="{6068DBA3-E807-4DFF-9A5B-EC03C4CD4CE7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56" creationId="{26E1D17E-18C2-48EF-A342-B62B09466E3E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53" creationId="{0F502607-9208-4995-A6EF-410E73D57DD1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32" creationId="{0B67A0C9-EDD5-4C5B-855C-46EE6689A20F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60" creationId="{46B48FCE-A8E0-466F-956D-CC326CBA41E0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36" creationId="{43C4B676-467C-48DF-91C9-3CA7AAC77E44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15" creationId="{866BE3B5-1029-4603-B57B-691C8FC3ADF4}"/>
          </ac:spMkLst>
        </pc:spChg>
        <pc:spChg chg="add mod">
          <ac:chgData name="Bob Ward" userId="6da7c2dd-8e2e-469f-a216-c384312e2a2d" providerId="ADAL" clId="{64488E6A-CA8B-47F2-B7A6-EA10588AF399}" dt="2017-05-16T20:47:04.431" v="564" actId="0"/>
          <ac:spMkLst>
            <pc:docMk/>
            <pc:sldMk cId="1110523" sldId="1556"/>
            <ac:spMk id="40" creationId="{C99CC4A6-5908-4DDA-9CD6-6BABF8202347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10" creationId="{3558FCD8-30C7-4770-BD5E-C4421A6A77BD}"/>
          </ac:spMkLst>
        </pc:spChg>
        <pc:spChg chg="add mod">
          <ac:chgData name="Bob Ward" userId="6da7c2dd-8e2e-469f-a216-c384312e2a2d" providerId="ADAL" clId="{64488E6A-CA8B-47F2-B7A6-EA10588AF399}" dt="2017-05-16T20:47:08.915" v="565" actId="0"/>
          <ac:spMkLst>
            <pc:docMk/>
            <pc:sldMk cId="1110523" sldId="1556"/>
            <ac:spMk id="47" creationId="{D9EF0020-B3F3-4B58-9F99-E54F29B3550D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49" creationId="{10C34216-E772-49C1-AA73-5502AB6CEBBE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55" creationId="{0FFF3460-BCCE-4C7E-AA72-2A14147035F0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57" creationId="{C3088900-983D-4E2E-AD4E-F99B32BC5AB5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38" creationId="{B60495B0-89BE-46C1-B821-D0D1203F6EDB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51" creationId="{C5065BC0-E18D-48C2-BB30-76EDF9ECDA98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12" creationId="{1A620DEE-550B-4474-BD67-AD819A190571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31" creationId="{3788BE28-C733-4C8D-92E5-71DFB70B1396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9" creationId="{D1D42F0D-80A4-4A85-B578-523791C10406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33" creationId="{5ED437F0-CFCC-4923-A933-706BE4EF4E7B}"/>
          </ac:spMkLst>
        </pc:spChg>
        <pc:spChg chg="add mod">
          <ac:chgData name="Bob Ward" userId="6da7c2dd-8e2e-469f-a216-c384312e2a2d" providerId="ADAL" clId="{64488E6A-CA8B-47F2-B7A6-EA10588AF399}" dt="2017-05-16T20:47:00.931" v="563" actId="0"/>
          <ac:spMkLst>
            <pc:docMk/>
            <pc:sldMk cId="1110523" sldId="1556"/>
            <ac:spMk id="44" creationId="{79C39B84-29E8-4EE4-9CE5-726EF4A1F2AF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8" creationId="{17C61DBF-68A4-4ED1-8307-A74F3D8BB1E5}"/>
          </ac:spMkLst>
        </pc:spChg>
        <pc:spChg chg="add del mod">
          <ac:chgData name="Bob Ward" userId="6da7c2dd-8e2e-469f-a216-c384312e2a2d" providerId="ADAL" clId="{64488E6A-CA8B-47F2-B7A6-EA10588AF399}" dt="2017-05-16T20:46:31.441" v="559" actId="478"/>
          <ac:spMkLst>
            <pc:docMk/>
            <pc:sldMk cId="1110523" sldId="1556"/>
            <ac:spMk id="5" creationId="{FB27A2E2-5734-421E-B1B4-B7F6CD2E3F6B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21" creationId="{03CCF6A1-8D99-41ED-A652-DE38AAE92BF2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18" creationId="{7BFECA6C-90F6-4A15-B7C5-40F60E4ADCD2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24" creationId="{4B4FA8AC-A233-4084-8070-725695398649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30" creationId="{3180D306-E8E4-4F7F-A2BF-6F7A3EF5B9BE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22" creationId="{939F710F-46BD-4DE9-840E-D4A60344BE60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25" creationId="{91F29D59-3ED8-46B8-B53E-2C7FCCD0F52F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54" creationId="{87DC46FD-8C8A-45D4-A361-7EC7D9A4863D}"/>
          </ac:spMkLst>
        </pc:spChg>
        <pc:spChg chg="del">
          <ac:chgData name="Bob Ward" userId="6da7c2dd-8e2e-469f-a216-c384312e2a2d" providerId="ADAL" clId="{64488E6A-CA8B-47F2-B7A6-EA10588AF399}" dt="2017-05-16T20:46:29.784" v="557" actId="478"/>
          <ac:spMkLst>
            <pc:docMk/>
            <pc:sldMk cId="1110523" sldId="1556"/>
            <ac:spMk id="6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45" creationId="{1585A7EE-FC9E-484D-80B1-345D78285DF6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11" creationId="{B6D6D1C8-CEE7-4C98-AB3A-A37F76DEBC9C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26" creationId="{ED4BAEF2-8A9B-433D-A8FC-A0D49BA55229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14" creationId="{E693815C-0465-495E-9EFE-110A5C68693A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34" creationId="{A5FA330B-40FD-4609-8F5E-3301C2A86872}"/>
          </ac:spMkLst>
        </pc:spChg>
        <pc:cxnChg chg="add mod">
          <ac:chgData name="Bob Ward" userId="6da7c2dd-8e2e-469f-a216-c384312e2a2d" providerId="ADAL" clId="{64488E6A-CA8B-47F2-B7A6-EA10588AF399}" dt="2017-05-20T12:45:22.797" v="1858" actId="1582"/>
          <ac:cxnSpMkLst>
            <pc:docMk/>
            <pc:sldMk cId="1110523" sldId="1556"/>
            <ac:cxnSpMk id="58" creationId="{9A54D598-A66D-4E49-B76D-2E389EC8919C}"/>
          </ac:cxnSpMkLst>
        </pc:cxnChg>
        <pc:cxnChg chg="add mod">
          <ac:chgData name="Bob Ward" userId="6da7c2dd-8e2e-469f-a216-c384312e2a2d" providerId="ADAL" clId="{64488E6A-CA8B-47F2-B7A6-EA10588AF399}" dt="2017-05-20T12:45:15.792" v="1856" actId="1582"/>
          <ac:cxnSpMkLst>
            <pc:docMk/>
            <pc:sldMk cId="1110523" sldId="1556"/>
            <ac:cxnSpMk id="62" creationId="{3D2252E5-3BD9-4F8C-AE8D-B4571C2726C6}"/>
          </ac:cxnSpMkLst>
        </pc:cxnChg>
        <pc:cxnChg chg="add mod">
          <ac:chgData name="Bob Ward" userId="6da7c2dd-8e2e-469f-a216-c384312e2a2d" providerId="ADAL" clId="{64488E6A-CA8B-47F2-B7A6-EA10588AF399}" dt="2017-05-20T12:45:30.189" v="1860" actId="1582"/>
          <ac:cxnSpMkLst>
            <pc:docMk/>
            <pc:sldMk cId="1110523" sldId="1556"/>
            <ac:cxnSpMk id="59" creationId="{8DE0FFD7-241A-499A-AE86-52AC6E0EC8A3}"/>
          </ac:cxnSpMkLst>
        </pc:cxnChg>
        <pc:cxnChg chg="add mod">
          <ac:chgData name="Bob Ward" userId="6da7c2dd-8e2e-469f-a216-c384312e2a2d" providerId="ADAL" clId="{64488E6A-CA8B-47F2-B7A6-EA10588AF399}" dt="2017-05-20T12:45:46.090" v="1861" actId="14100"/>
          <ac:cxnSpMkLst>
            <pc:docMk/>
            <pc:sldMk cId="1110523" sldId="1556"/>
            <ac:cxnSpMk id="61" creationId="{8F95BD80-124E-4B64-9744-0B7CB78B1C4F}"/>
          </ac:cxnSpMkLst>
        </pc:cxnChg>
      </pc:sldChg>
      <pc:sldChg chg="addSp delSp modSp add modAnim">
        <pc:chgData name="Bob Ward" userId="6da7c2dd-8e2e-469f-a216-c384312e2a2d" providerId="ADAL" clId="{64488E6A-CA8B-47F2-B7A6-EA10588AF399}" dt="2017-05-16T20:48:42.277" v="571" actId="0"/>
        <pc:sldMkLst>
          <pc:docMk/>
          <pc:sldMk cId="1426959296" sldId="1557"/>
        </pc:sldMkLst>
        <pc:spChg chg="add">
          <ac:chgData name="Bob Ward" userId="6da7c2dd-8e2e-469f-a216-c384312e2a2d" providerId="ADAL" clId="{64488E6A-CA8B-47F2-B7A6-EA10588AF399}" dt="2017-05-16T20:48:31.058" v="570" actId="0"/>
          <ac:spMkLst>
            <pc:docMk/>
            <pc:sldMk cId="1426959296" sldId="1557"/>
            <ac:spMk id="8" creationId="{D6EA958D-0526-4ED6-A07B-3B63EAB33881}"/>
          </ac:spMkLst>
        </pc:spChg>
        <pc:spChg chg="add mod">
          <ac:chgData name="Bob Ward" userId="6da7c2dd-8e2e-469f-a216-c384312e2a2d" providerId="ADAL" clId="{64488E6A-CA8B-47F2-B7A6-EA10588AF399}" dt="2017-05-16T20:48:42.277" v="571" actId="0"/>
          <ac:spMkLst>
            <pc:docMk/>
            <pc:sldMk cId="1426959296" sldId="1557"/>
            <ac:spMk id="13" creationId="{1C3CA498-B025-4D3A-8F21-8DDABE19BEF4}"/>
          </ac:spMkLst>
        </pc:spChg>
        <pc:spChg chg="add">
          <ac:chgData name="Bob Ward" userId="6da7c2dd-8e2e-469f-a216-c384312e2a2d" providerId="ADAL" clId="{64488E6A-CA8B-47F2-B7A6-EA10588AF399}" dt="2017-05-16T20:48:31.058" v="570" actId="0"/>
          <ac:spMkLst>
            <pc:docMk/>
            <pc:sldMk cId="1426959296" sldId="1557"/>
            <ac:spMk id="10" creationId="{AE8B4154-1882-4F41-81BE-06BBA728EAE4}"/>
          </ac:spMkLst>
        </pc:spChg>
        <pc:spChg chg="add del mod">
          <ac:chgData name="Bob Ward" userId="6da7c2dd-8e2e-469f-a216-c384312e2a2d" providerId="ADAL" clId="{64488E6A-CA8B-47F2-B7A6-EA10588AF399}" dt="2017-05-16T20:48:29.807" v="569" actId="478"/>
          <ac:spMkLst>
            <pc:docMk/>
            <pc:sldMk cId="1426959296" sldId="1557"/>
            <ac:spMk id="3" creationId="{8ACE8583-4B6F-49CD-B04C-3762B8274B0F}"/>
          </ac:spMkLst>
        </pc:spChg>
        <pc:spChg chg="add del mod">
          <ac:chgData name="Bob Ward" userId="6da7c2dd-8e2e-469f-a216-c384312e2a2d" providerId="ADAL" clId="{64488E6A-CA8B-47F2-B7A6-EA10588AF399}" dt="2017-05-16T20:48:29.807" v="569" actId="478"/>
          <ac:spMkLst>
            <pc:docMk/>
            <pc:sldMk cId="1426959296" sldId="1557"/>
            <ac:spMk id="5" creationId="{9C683D43-CD21-492F-99DE-92B8DC811925}"/>
          </ac:spMkLst>
        </pc:spChg>
        <pc:spChg chg="add">
          <ac:chgData name="Bob Ward" userId="6da7c2dd-8e2e-469f-a216-c384312e2a2d" providerId="ADAL" clId="{64488E6A-CA8B-47F2-B7A6-EA10588AF399}" dt="2017-05-16T20:48:31.058" v="570" actId="0"/>
          <ac:spMkLst>
            <pc:docMk/>
            <pc:sldMk cId="1426959296" sldId="1557"/>
            <ac:spMk id="14" creationId="{17550378-AC01-4B16-A453-8E25BDD80896}"/>
          </ac:spMkLst>
        </pc:spChg>
        <pc:spChg chg="del">
          <ac:chgData name="Bob Ward" userId="6da7c2dd-8e2e-469f-a216-c384312e2a2d" providerId="ADAL" clId="{64488E6A-CA8B-47F2-B7A6-EA10588AF399}" dt="2017-05-16T20:48:27.662" v="568" actId="478"/>
          <ac:spMkLst>
            <pc:docMk/>
            <pc:sldMk cId="1426959296" sldId="1557"/>
            <ac:spMk id="6" creationId="{00000000-0000-0000-0000-000000000000}"/>
          </ac:spMkLst>
        </pc:spChg>
        <pc:spChg chg="del">
          <ac:chgData name="Bob Ward" userId="6da7c2dd-8e2e-469f-a216-c384312e2a2d" providerId="ADAL" clId="{64488E6A-CA8B-47F2-B7A6-EA10588AF399}" dt="2017-05-16T20:48:27.662" v="568" actId="478"/>
          <ac:spMkLst>
            <pc:docMk/>
            <pc:sldMk cId="1426959296" sldId="1557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0:48:31.058" v="570" actId="0"/>
          <ac:spMkLst>
            <pc:docMk/>
            <pc:sldMk cId="1426959296" sldId="1557"/>
            <ac:spMk id="12" creationId="{B04D802A-4777-4377-BAF1-7FC6A0A98531}"/>
          </ac:spMkLst>
        </pc:spChg>
        <pc:spChg chg="add">
          <ac:chgData name="Bob Ward" userId="6da7c2dd-8e2e-469f-a216-c384312e2a2d" providerId="ADAL" clId="{64488E6A-CA8B-47F2-B7A6-EA10588AF399}" dt="2017-05-16T20:48:31.058" v="570" actId="0"/>
          <ac:spMkLst>
            <pc:docMk/>
            <pc:sldMk cId="1426959296" sldId="1557"/>
            <ac:spMk id="15" creationId="{FF67E940-27C9-4001-B27A-39C3FA96A67B}"/>
          </ac:spMkLst>
        </pc:spChg>
        <pc:spChg chg="add">
          <ac:chgData name="Bob Ward" userId="6da7c2dd-8e2e-469f-a216-c384312e2a2d" providerId="ADAL" clId="{64488E6A-CA8B-47F2-B7A6-EA10588AF399}" dt="2017-05-16T20:48:31.058" v="570" actId="0"/>
          <ac:spMkLst>
            <pc:docMk/>
            <pc:sldMk cId="1426959296" sldId="1557"/>
            <ac:spMk id="11" creationId="{50ED7808-B33B-4EDA-9CB1-FECF74B6527E}"/>
          </ac:spMkLst>
        </pc:spChg>
        <pc:spChg chg="add">
          <ac:chgData name="Bob Ward" userId="6da7c2dd-8e2e-469f-a216-c384312e2a2d" providerId="ADAL" clId="{64488E6A-CA8B-47F2-B7A6-EA10588AF399}" dt="2017-05-16T20:48:31.058" v="570" actId="0"/>
          <ac:spMkLst>
            <pc:docMk/>
            <pc:sldMk cId="1426959296" sldId="1557"/>
            <ac:spMk id="16" creationId="{922D92CC-F4B1-46CC-9802-E94EC221965F}"/>
          </ac:spMkLst>
        </pc:spChg>
        <pc:picChg chg="add">
          <ac:chgData name="Bob Ward" userId="6da7c2dd-8e2e-469f-a216-c384312e2a2d" providerId="ADAL" clId="{64488E6A-CA8B-47F2-B7A6-EA10588AF399}" dt="2017-05-16T20:48:31.058" v="570" actId="0"/>
          <ac:picMkLst>
            <pc:docMk/>
            <pc:sldMk cId="1426959296" sldId="1557"/>
            <ac:picMk id="9" creationId="{53C25C13-A63F-473E-9199-F6FA5B50AB93}"/>
          </ac:picMkLst>
        </pc:picChg>
      </pc:sldChg>
      <pc:sldChg chg="addSp delSp modSp add modAnim modNotesTx">
        <pc:chgData name="Bob Ward" userId="6da7c2dd-8e2e-469f-a216-c384312e2a2d" providerId="ADAL" clId="{64488E6A-CA8B-47F2-B7A6-EA10588AF399}" dt="2017-05-16T20:52:27.661" v="578" actId="20577"/>
        <pc:sldMkLst>
          <pc:docMk/>
          <pc:sldMk cId="2357175107" sldId="1558"/>
        </pc:sldMkLst>
        <pc:spChg chg="add">
          <ac:chgData name="Bob Ward" userId="6da7c2dd-8e2e-469f-a216-c384312e2a2d" providerId="ADAL" clId="{64488E6A-CA8B-47F2-B7A6-EA10588AF399}" dt="2017-05-16T20:51:53.715" v="576" actId="0"/>
          <ac:spMkLst>
            <pc:docMk/>
            <pc:sldMk cId="2357175107" sldId="1558"/>
            <ac:spMk id="9" creationId="{112CA31F-9AAC-4A98-BC77-E16C382DDCCF}"/>
          </ac:spMkLst>
        </pc:spChg>
        <pc:spChg chg="del">
          <ac:chgData name="Bob Ward" userId="6da7c2dd-8e2e-469f-a216-c384312e2a2d" providerId="ADAL" clId="{64488E6A-CA8B-47F2-B7A6-EA10588AF399}" dt="2017-05-16T20:51:50.745" v="573" actId="478"/>
          <ac:spMkLst>
            <pc:docMk/>
            <pc:sldMk cId="2357175107" sldId="1558"/>
            <ac:spMk id="6" creationId="{00000000-0000-0000-0000-000000000000}"/>
          </ac:spMkLst>
        </pc:spChg>
        <pc:spChg chg="del">
          <ac:chgData name="Bob Ward" userId="6da7c2dd-8e2e-469f-a216-c384312e2a2d" providerId="ADAL" clId="{64488E6A-CA8B-47F2-B7A6-EA10588AF399}" dt="2017-05-16T20:51:50.745" v="573" actId="478"/>
          <ac:spMkLst>
            <pc:docMk/>
            <pc:sldMk cId="2357175107" sldId="1558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0:51:53.715" v="576" actId="0"/>
          <ac:spMkLst>
            <pc:docMk/>
            <pc:sldMk cId="2357175107" sldId="1558"/>
            <ac:spMk id="14" creationId="{46737D9F-3565-476B-917E-5A0004713006}"/>
          </ac:spMkLst>
        </pc:spChg>
        <pc:spChg chg="add">
          <ac:chgData name="Bob Ward" userId="6da7c2dd-8e2e-469f-a216-c384312e2a2d" providerId="ADAL" clId="{64488E6A-CA8B-47F2-B7A6-EA10588AF399}" dt="2017-05-16T20:51:53.715" v="576" actId="0"/>
          <ac:spMkLst>
            <pc:docMk/>
            <pc:sldMk cId="2357175107" sldId="1558"/>
            <ac:spMk id="11" creationId="{34E8EA61-3CC7-4526-B0B9-C2F274273424}"/>
          </ac:spMkLst>
        </pc:spChg>
        <pc:spChg chg="add">
          <ac:chgData name="Bob Ward" userId="6da7c2dd-8e2e-469f-a216-c384312e2a2d" providerId="ADAL" clId="{64488E6A-CA8B-47F2-B7A6-EA10588AF399}" dt="2017-05-16T20:51:53.715" v="576" actId="0"/>
          <ac:spMkLst>
            <pc:docMk/>
            <pc:sldMk cId="2357175107" sldId="1558"/>
            <ac:spMk id="20" creationId="{5246328D-B6B4-4D7D-8B16-58E73F792F1F}"/>
          </ac:spMkLst>
        </pc:spChg>
        <pc:spChg chg="add">
          <ac:chgData name="Bob Ward" userId="6da7c2dd-8e2e-469f-a216-c384312e2a2d" providerId="ADAL" clId="{64488E6A-CA8B-47F2-B7A6-EA10588AF399}" dt="2017-05-16T20:51:53.715" v="576" actId="0"/>
          <ac:spMkLst>
            <pc:docMk/>
            <pc:sldMk cId="2357175107" sldId="1558"/>
            <ac:spMk id="12" creationId="{0E5A7C28-631F-47B1-BCA9-F60176178909}"/>
          </ac:spMkLst>
        </pc:spChg>
        <pc:spChg chg="add">
          <ac:chgData name="Bob Ward" userId="6da7c2dd-8e2e-469f-a216-c384312e2a2d" providerId="ADAL" clId="{64488E6A-CA8B-47F2-B7A6-EA10588AF399}" dt="2017-05-16T20:51:53.715" v="576" actId="0"/>
          <ac:spMkLst>
            <pc:docMk/>
            <pc:sldMk cId="2357175107" sldId="1558"/>
            <ac:spMk id="16" creationId="{A3AEF491-C4DF-4C28-833B-8D941B98A65C}"/>
          </ac:spMkLst>
        </pc:spChg>
        <pc:spChg chg="add">
          <ac:chgData name="Bob Ward" userId="6da7c2dd-8e2e-469f-a216-c384312e2a2d" providerId="ADAL" clId="{64488E6A-CA8B-47F2-B7A6-EA10588AF399}" dt="2017-05-16T20:51:53.715" v="576" actId="0"/>
          <ac:spMkLst>
            <pc:docMk/>
            <pc:sldMk cId="2357175107" sldId="1558"/>
            <ac:spMk id="13" creationId="{6FFBEB85-7DEC-44D7-B02F-224FFE65241E}"/>
          </ac:spMkLst>
        </pc:spChg>
        <pc:spChg chg="add">
          <ac:chgData name="Bob Ward" userId="6da7c2dd-8e2e-469f-a216-c384312e2a2d" providerId="ADAL" clId="{64488E6A-CA8B-47F2-B7A6-EA10588AF399}" dt="2017-05-16T20:51:53.715" v="576" actId="0"/>
          <ac:spMkLst>
            <pc:docMk/>
            <pc:sldMk cId="2357175107" sldId="1558"/>
            <ac:spMk id="10" creationId="{7E68356C-A51F-4A31-B76B-523B10B148EB}"/>
          </ac:spMkLst>
        </pc:spChg>
        <pc:spChg chg="add del mod">
          <ac:chgData name="Bob Ward" userId="6da7c2dd-8e2e-469f-a216-c384312e2a2d" providerId="ADAL" clId="{64488E6A-CA8B-47F2-B7A6-EA10588AF399}" dt="2017-05-16T20:51:52.631" v="575" actId="478"/>
          <ac:spMkLst>
            <pc:docMk/>
            <pc:sldMk cId="2357175107" sldId="1558"/>
            <ac:spMk id="3" creationId="{E8118EC8-19B5-4502-AD38-4B58B6459229}"/>
          </ac:spMkLst>
        </pc:spChg>
        <pc:spChg chg="add">
          <ac:chgData name="Bob Ward" userId="6da7c2dd-8e2e-469f-a216-c384312e2a2d" providerId="ADAL" clId="{64488E6A-CA8B-47F2-B7A6-EA10588AF399}" dt="2017-05-16T20:51:53.715" v="576" actId="0"/>
          <ac:spMkLst>
            <pc:docMk/>
            <pc:sldMk cId="2357175107" sldId="1558"/>
            <ac:spMk id="18" creationId="{C1E0F555-456D-4154-B882-458689C5F188}"/>
          </ac:spMkLst>
        </pc:spChg>
        <pc:spChg chg="add del mod">
          <ac:chgData name="Bob Ward" userId="6da7c2dd-8e2e-469f-a216-c384312e2a2d" providerId="ADAL" clId="{64488E6A-CA8B-47F2-B7A6-EA10588AF399}" dt="2017-05-16T20:51:52.631" v="575" actId="478"/>
          <ac:spMkLst>
            <pc:docMk/>
            <pc:sldMk cId="2357175107" sldId="1558"/>
            <ac:spMk id="5" creationId="{88DFE552-D8EB-45F4-A761-DE1E9A372406}"/>
          </ac:spMkLst>
        </pc:spChg>
        <pc:spChg chg="add">
          <ac:chgData name="Bob Ward" userId="6da7c2dd-8e2e-469f-a216-c384312e2a2d" providerId="ADAL" clId="{64488E6A-CA8B-47F2-B7A6-EA10588AF399}" dt="2017-05-16T20:51:53.715" v="576" actId="0"/>
          <ac:spMkLst>
            <pc:docMk/>
            <pc:sldMk cId="2357175107" sldId="1558"/>
            <ac:spMk id="19" creationId="{8030E653-289C-4637-BC6D-EA4464D243E6}"/>
          </ac:spMkLst>
        </pc:spChg>
        <pc:picChg chg="add">
          <ac:chgData name="Bob Ward" userId="6da7c2dd-8e2e-469f-a216-c384312e2a2d" providerId="ADAL" clId="{64488E6A-CA8B-47F2-B7A6-EA10588AF399}" dt="2017-05-16T20:51:53.715" v="576" actId="0"/>
          <ac:picMkLst>
            <pc:docMk/>
            <pc:sldMk cId="2357175107" sldId="1558"/>
            <ac:picMk id="8" creationId="{7C8E5745-94B3-413E-B121-C57D3DDBA7F7}"/>
          </ac:picMkLst>
        </pc:picChg>
        <pc:cxnChg chg="add">
          <ac:chgData name="Bob Ward" userId="6da7c2dd-8e2e-469f-a216-c384312e2a2d" providerId="ADAL" clId="{64488E6A-CA8B-47F2-B7A6-EA10588AF399}" dt="2017-05-16T20:51:53.715" v="576" actId="0"/>
          <ac:cxnSpMkLst>
            <pc:docMk/>
            <pc:sldMk cId="2357175107" sldId="1558"/>
            <ac:cxnSpMk id="15" creationId="{B7550BF0-C349-4D19-B7CB-A1FBB427DAEB}"/>
          </ac:cxnSpMkLst>
        </pc:cxnChg>
      </pc:sldChg>
      <pc:sldChg chg="addSp delSp modSp add modAnim">
        <pc:chgData name="Bob Ward" userId="6da7c2dd-8e2e-469f-a216-c384312e2a2d" providerId="ADAL" clId="{64488E6A-CA8B-47F2-B7A6-EA10588AF399}" dt="2017-05-16T20:52:54.923" v="581" actId="0"/>
        <pc:sldMkLst>
          <pc:docMk/>
          <pc:sldMk cId="415936017" sldId="1559"/>
        </pc:sldMkLst>
        <pc:spChg chg="add">
          <ac:chgData name="Bob Ward" userId="6da7c2dd-8e2e-469f-a216-c384312e2a2d" providerId="ADAL" clId="{64488E6A-CA8B-47F2-B7A6-EA10588AF399}" dt="2017-05-16T20:52:54.923" v="581" actId="0"/>
          <ac:spMkLst>
            <pc:docMk/>
            <pc:sldMk cId="415936017" sldId="1559"/>
            <ac:spMk id="27" creationId="{46452231-5760-4CB0-A7CA-AE1E58D9F187}"/>
          </ac:spMkLst>
        </pc:spChg>
        <pc:spChg chg="del">
          <ac:chgData name="Bob Ward" userId="6da7c2dd-8e2e-469f-a216-c384312e2a2d" providerId="ADAL" clId="{64488E6A-CA8B-47F2-B7A6-EA10588AF399}" dt="2017-05-16T20:52:51.909" v="579" actId="478"/>
          <ac:spMkLst>
            <pc:docMk/>
            <pc:sldMk cId="415936017" sldId="1559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0:52:54.923" v="581" actId="0"/>
          <ac:spMkLst>
            <pc:docMk/>
            <pc:sldMk cId="415936017" sldId="1559"/>
            <ac:spMk id="9" creationId="{DA3F52DC-6E41-4A6B-9F0F-E809D1EE3412}"/>
          </ac:spMkLst>
        </pc:spChg>
        <pc:spChg chg="add">
          <ac:chgData name="Bob Ward" userId="6da7c2dd-8e2e-469f-a216-c384312e2a2d" providerId="ADAL" clId="{64488E6A-CA8B-47F2-B7A6-EA10588AF399}" dt="2017-05-16T20:52:54.923" v="581" actId="0"/>
          <ac:spMkLst>
            <pc:docMk/>
            <pc:sldMk cId="415936017" sldId="1559"/>
            <ac:spMk id="31" creationId="{41285170-78CD-4D3E-97D6-57D0CD781269}"/>
          </ac:spMkLst>
        </pc:spChg>
        <pc:spChg chg="add del mod">
          <ac:chgData name="Bob Ward" userId="6da7c2dd-8e2e-469f-a216-c384312e2a2d" providerId="ADAL" clId="{64488E6A-CA8B-47F2-B7A6-EA10588AF399}" dt="2017-05-16T20:52:53.595" v="580" actId="478"/>
          <ac:spMkLst>
            <pc:docMk/>
            <pc:sldMk cId="415936017" sldId="1559"/>
            <ac:spMk id="3" creationId="{94EABB9E-1E09-4E85-81A2-41CE6FA901DA}"/>
          </ac:spMkLst>
        </pc:spChg>
        <pc:spChg chg="add">
          <ac:chgData name="Bob Ward" userId="6da7c2dd-8e2e-469f-a216-c384312e2a2d" providerId="ADAL" clId="{64488E6A-CA8B-47F2-B7A6-EA10588AF399}" dt="2017-05-16T20:52:54.923" v="581" actId="0"/>
          <ac:spMkLst>
            <pc:docMk/>
            <pc:sldMk cId="415936017" sldId="1559"/>
            <ac:spMk id="15" creationId="{989F3ABB-D9A2-4588-A7A0-53EBF5359369}"/>
          </ac:spMkLst>
        </pc:spChg>
        <pc:spChg chg="del">
          <ac:chgData name="Bob Ward" userId="6da7c2dd-8e2e-469f-a216-c384312e2a2d" providerId="ADAL" clId="{64488E6A-CA8B-47F2-B7A6-EA10588AF399}" dt="2017-05-16T20:52:51.909" v="579" actId="478"/>
          <ac:spMkLst>
            <pc:docMk/>
            <pc:sldMk cId="415936017" sldId="1559"/>
            <ac:spMk id="6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0:52:54.923" v="581" actId="0"/>
          <ac:spMkLst>
            <pc:docMk/>
            <pc:sldMk cId="415936017" sldId="1559"/>
            <ac:spMk id="30" creationId="{281F7DC7-6C58-40CD-AF87-BC5425BF21DB}"/>
          </ac:spMkLst>
        </pc:spChg>
        <pc:spChg chg="add del mod">
          <ac:chgData name="Bob Ward" userId="6da7c2dd-8e2e-469f-a216-c384312e2a2d" providerId="ADAL" clId="{64488E6A-CA8B-47F2-B7A6-EA10588AF399}" dt="2017-05-16T20:52:53.595" v="580" actId="478"/>
          <ac:spMkLst>
            <pc:docMk/>
            <pc:sldMk cId="415936017" sldId="1559"/>
            <ac:spMk id="5" creationId="{8362EA66-B2FA-442D-A836-F628334858CD}"/>
          </ac:spMkLst>
        </pc:spChg>
        <pc:spChg chg="add">
          <ac:chgData name="Bob Ward" userId="6da7c2dd-8e2e-469f-a216-c384312e2a2d" providerId="ADAL" clId="{64488E6A-CA8B-47F2-B7A6-EA10588AF399}" dt="2017-05-16T20:52:54.923" v="581" actId="0"/>
          <ac:spMkLst>
            <pc:docMk/>
            <pc:sldMk cId="415936017" sldId="1559"/>
            <ac:spMk id="12" creationId="{8314255C-5983-4C0F-B0B6-ED13392EEBD5}"/>
          </ac:spMkLst>
        </pc:spChg>
        <pc:spChg chg="add">
          <ac:chgData name="Bob Ward" userId="6da7c2dd-8e2e-469f-a216-c384312e2a2d" providerId="ADAL" clId="{64488E6A-CA8B-47F2-B7A6-EA10588AF399}" dt="2017-05-16T20:52:54.923" v="581" actId="0"/>
          <ac:spMkLst>
            <pc:docMk/>
            <pc:sldMk cId="415936017" sldId="1559"/>
            <ac:spMk id="14" creationId="{FBA28D0F-5FC3-4443-BF38-330C1EDE70CD}"/>
          </ac:spMkLst>
        </pc:spChg>
        <pc:spChg chg="add">
          <ac:chgData name="Bob Ward" userId="6da7c2dd-8e2e-469f-a216-c384312e2a2d" providerId="ADAL" clId="{64488E6A-CA8B-47F2-B7A6-EA10588AF399}" dt="2017-05-16T20:52:54.923" v="581" actId="0"/>
          <ac:spMkLst>
            <pc:docMk/>
            <pc:sldMk cId="415936017" sldId="1559"/>
            <ac:spMk id="11" creationId="{1B385F4E-686E-4E70-AD8D-DF46FEF0AFEB}"/>
          </ac:spMkLst>
        </pc:spChg>
        <pc:spChg chg="add">
          <ac:chgData name="Bob Ward" userId="6da7c2dd-8e2e-469f-a216-c384312e2a2d" providerId="ADAL" clId="{64488E6A-CA8B-47F2-B7A6-EA10588AF399}" dt="2017-05-16T20:52:54.923" v="581" actId="0"/>
          <ac:spMkLst>
            <pc:docMk/>
            <pc:sldMk cId="415936017" sldId="1559"/>
            <ac:spMk id="16" creationId="{73728896-C2D6-4F49-8706-BB68A960FAC7}"/>
          </ac:spMkLst>
        </pc:spChg>
        <pc:spChg chg="add">
          <ac:chgData name="Bob Ward" userId="6da7c2dd-8e2e-469f-a216-c384312e2a2d" providerId="ADAL" clId="{64488E6A-CA8B-47F2-B7A6-EA10588AF399}" dt="2017-05-16T20:52:54.923" v="581" actId="0"/>
          <ac:spMkLst>
            <pc:docMk/>
            <pc:sldMk cId="415936017" sldId="1559"/>
            <ac:spMk id="29" creationId="{4C058E78-CF89-4381-8968-8408DFCD6F37}"/>
          </ac:spMkLst>
        </pc:spChg>
        <pc:spChg chg="add">
          <ac:chgData name="Bob Ward" userId="6da7c2dd-8e2e-469f-a216-c384312e2a2d" providerId="ADAL" clId="{64488E6A-CA8B-47F2-B7A6-EA10588AF399}" dt="2017-05-16T20:52:54.923" v="581" actId="0"/>
          <ac:spMkLst>
            <pc:docMk/>
            <pc:sldMk cId="415936017" sldId="1559"/>
            <ac:spMk id="10" creationId="{C0C8C193-1064-48BB-AC88-6FF7B66E447A}"/>
          </ac:spMkLst>
        </pc:spChg>
        <pc:spChg chg="add">
          <ac:chgData name="Bob Ward" userId="6da7c2dd-8e2e-469f-a216-c384312e2a2d" providerId="ADAL" clId="{64488E6A-CA8B-47F2-B7A6-EA10588AF399}" dt="2017-05-16T20:52:54.923" v="581" actId="0"/>
          <ac:spMkLst>
            <pc:docMk/>
            <pc:sldMk cId="415936017" sldId="1559"/>
            <ac:spMk id="13" creationId="{FB0234A5-630E-4514-8A32-008C05FAFA3C}"/>
          </ac:spMkLst>
        </pc:spChg>
        <pc:spChg chg="add">
          <ac:chgData name="Bob Ward" userId="6da7c2dd-8e2e-469f-a216-c384312e2a2d" providerId="ADAL" clId="{64488E6A-CA8B-47F2-B7A6-EA10588AF399}" dt="2017-05-16T20:52:54.923" v="581" actId="0"/>
          <ac:spMkLst>
            <pc:docMk/>
            <pc:sldMk cId="415936017" sldId="1559"/>
            <ac:spMk id="26" creationId="{738D3AE2-1F17-4F53-A35F-2B35F4B9E25C}"/>
          </ac:spMkLst>
        </pc:spChg>
        <pc:spChg chg="add">
          <ac:chgData name="Bob Ward" userId="6da7c2dd-8e2e-469f-a216-c384312e2a2d" providerId="ADAL" clId="{64488E6A-CA8B-47F2-B7A6-EA10588AF399}" dt="2017-05-16T20:52:54.923" v="581" actId="0"/>
          <ac:spMkLst>
            <pc:docMk/>
            <pc:sldMk cId="415936017" sldId="1559"/>
            <ac:spMk id="18" creationId="{5CE3C698-66AD-4B73-B204-3EF84593F8E7}"/>
          </ac:spMkLst>
        </pc:spChg>
        <pc:cxnChg chg="add">
          <ac:chgData name="Bob Ward" userId="6da7c2dd-8e2e-469f-a216-c384312e2a2d" providerId="ADAL" clId="{64488E6A-CA8B-47F2-B7A6-EA10588AF399}" dt="2017-05-16T20:52:54.923" v="581" actId="0"/>
          <ac:cxnSpMkLst>
            <pc:docMk/>
            <pc:sldMk cId="415936017" sldId="1559"/>
            <ac:cxnSpMk id="25" creationId="{5BC2497F-29EF-42E1-B538-6F76DADCE626}"/>
          </ac:cxnSpMkLst>
        </pc:cxnChg>
        <pc:cxnChg chg="add">
          <ac:chgData name="Bob Ward" userId="6da7c2dd-8e2e-469f-a216-c384312e2a2d" providerId="ADAL" clId="{64488E6A-CA8B-47F2-B7A6-EA10588AF399}" dt="2017-05-16T20:52:54.923" v="581" actId="0"/>
          <ac:cxnSpMkLst>
            <pc:docMk/>
            <pc:sldMk cId="415936017" sldId="1559"/>
            <ac:cxnSpMk id="8" creationId="{45CB7A20-9014-4EF7-8BB4-CCE6D30E6CA9}"/>
          </ac:cxnSpMkLst>
        </pc:cxnChg>
        <pc:cxnChg chg="add">
          <ac:chgData name="Bob Ward" userId="6da7c2dd-8e2e-469f-a216-c384312e2a2d" providerId="ADAL" clId="{64488E6A-CA8B-47F2-B7A6-EA10588AF399}" dt="2017-05-16T20:52:54.923" v="581" actId="0"/>
          <ac:cxnSpMkLst>
            <pc:docMk/>
            <pc:sldMk cId="415936017" sldId="1559"/>
            <ac:cxnSpMk id="28" creationId="{C05E73BA-1DA8-4B8D-B3FF-444AA6E903FD}"/>
          </ac:cxnSpMkLst>
        </pc:cxnChg>
        <pc:cxnChg chg="add">
          <ac:chgData name="Bob Ward" userId="6da7c2dd-8e2e-469f-a216-c384312e2a2d" providerId="ADAL" clId="{64488E6A-CA8B-47F2-B7A6-EA10588AF399}" dt="2017-05-16T20:52:54.923" v="581" actId="0"/>
          <ac:cxnSpMkLst>
            <pc:docMk/>
            <pc:sldMk cId="415936017" sldId="1559"/>
            <ac:cxnSpMk id="20" creationId="{FE3638D1-41B1-4C48-8ECA-4D12C895643F}"/>
          </ac:cxnSpMkLst>
        </pc:cxnChg>
        <pc:cxnChg chg="add">
          <ac:chgData name="Bob Ward" userId="6da7c2dd-8e2e-469f-a216-c384312e2a2d" providerId="ADAL" clId="{64488E6A-CA8B-47F2-B7A6-EA10588AF399}" dt="2017-05-16T20:52:54.923" v="581" actId="0"/>
          <ac:cxnSpMkLst>
            <pc:docMk/>
            <pc:sldMk cId="415936017" sldId="1559"/>
            <ac:cxnSpMk id="22" creationId="{6D7CD06C-388E-4FFB-9F7D-73F08DDE689F}"/>
          </ac:cxnSpMkLst>
        </pc:cxnChg>
        <pc:cxnChg chg="add">
          <ac:chgData name="Bob Ward" userId="6da7c2dd-8e2e-469f-a216-c384312e2a2d" providerId="ADAL" clId="{64488E6A-CA8B-47F2-B7A6-EA10588AF399}" dt="2017-05-16T20:52:54.923" v="581" actId="0"/>
          <ac:cxnSpMkLst>
            <pc:docMk/>
            <pc:sldMk cId="415936017" sldId="1559"/>
            <ac:cxnSpMk id="21" creationId="{CBB76390-34AE-4CD0-ABFC-F363441BD90D}"/>
          </ac:cxnSpMkLst>
        </pc:cxnChg>
        <pc:cxnChg chg="add">
          <ac:chgData name="Bob Ward" userId="6da7c2dd-8e2e-469f-a216-c384312e2a2d" providerId="ADAL" clId="{64488E6A-CA8B-47F2-B7A6-EA10588AF399}" dt="2017-05-16T20:52:54.923" v="581" actId="0"/>
          <ac:cxnSpMkLst>
            <pc:docMk/>
            <pc:sldMk cId="415936017" sldId="1559"/>
            <ac:cxnSpMk id="24" creationId="{745CE0FF-91A0-4394-A007-EDCF6DEC0DEE}"/>
          </ac:cxnSpMkLst>
        </pc:cxnChg>
        <pc:cxnChg chg="add">
          <ac:chgData name="Bob Ward" userId="6da7c2dd-8e2e-469f-a216-c384312e2a2d" providerId="ADAL" clId="{64488E6A-CA8B-47F2-B7A6-EA10588AF399}" dt="2017-05-16T20:52:54.923" v="581" actId="0"/>
          <ac:cxnSpMkLst>
            <pc:docMk/>
            <pc:sldMk cId="415936017" sldId="1559"/>
            <ac:cxnSpMk id="19" creationId="{D28B2380-6EE2-41F2-9C01-B0CA9852C594}"/>
          </ac:cxnSpMkLst>
        </pc:cxnChg>
        <pc:cxnChg chg="add">
          <ac:chgData name="Bob Ward" userId="6da7c2dd-8e2e-469f-a216-c384312e2a2d" providerId="ADAL" clId="{64488E6A-CA8B-47F2-B7A6-EA10588AF399}" dt="2017-05-16T20:52:54.923" v="581" actId="0"/>
          <ac:cxnSpMkLst>
            <pc:docMk/>
            <pc:sldMk cId="415936017" sldId="1559"/>
            <ac:cxnSpMk id="23" creationId="{A9E5453D-2C8E-4D24-89F7-73433A52F561}"/>
          </ac:cxnSpMkLst>
        </pc:cxnChg>
      </pc:sldChg>
      <pc:sldChg chg="addSp delSp modSp add modAnim modNotesTx">
        <pc:chgData name="Bob Ward" userId="6da7c2dd-8e2e-469f-a216-c384312e2a2d" providerId="ADAL" clId="{64488E6A-CA8B-47F2-B7A6-EA10588AF399}" dt="2017-05-16T20:53:54.129" v="588" actId="20577"/>
        <pc:sldMkLst>
          <pc:docMk/>
          <pc:sldMk cId="1841691668" sldId="1560"/>
        </pc:sldMkLst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39" creationId="{169494B1-DA56-422D-A349-303238DC7982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25" creationId="{D52892E5-BB3A-4C35-B1BD-A60901CD0D5F}"/>
          </ac:spMkLst>
        </pc:spChg>
        <pc:spChg chg="del mod">
          <ac:chgData name="Bob Ward" userId="6da7c2dd-8e2e-469f-a216-c384312e2a2d" providerId="ADAL" clId="{64488E6A-CA8B-47F2-B7A6-EA10588AF399}" dt="2017-05-16T20:53:25.162" v="584" actId="478"/>
          <ac:spMkLst>
            <pc:docMk/>
            <pc:sldMk cId="1841691668" sldId="1560"/>
            <ac:spMk id="6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24" creationId="{0C9DA1B9-2F42-4863-B093-57791E4A9446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37" creationId="{BB3C075E-9CD7-46BA-A909-1472603362F9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18" creationId="{17EC5436-B289-42C3-8BB8-759F9B963A2C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28" creationId="{C6EEA703-8C58-4E50-A333-45AF4BEE9B6A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22" creationId="{37042C9F-AE2B-4D5B-8F48-88356779E0D0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70" creationId="{1600E2B9-0D99-4416-A83B-1F3797B0154B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27" creationId="{340558BD-459F-48DF-9742-3A451943FD55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38" creationId="{A5D07E94-0BD6-44BA-828E-69B5FF972BAD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35" creationId="{29AB2D3B-D62A-4B73-B654-D3A766E650A8}"/>
          </ac:spMkLst>
        </pc:spChg>
        <pc:spChg chg="add mod">
          <ac:chgData name="Bob Ward" userId="6da7c2dd-8e2e-469f-a216-c384312e2a2d" providerId="ADAL" clId="{64488E6A-CA8B-47F2-B7A6-EA10588AF399}" dt="2017-05-16T20:53:40.283" v="587" actId="14100"/>
          <ac:spMkLst>
            <pc:docMk/>
            <pc:sldMk cId="1841691668" sldId="1560"/>
            <ac:spMk id="82" creationId="{86BFC96E-636C-4988-B4AD-03DC97624A4F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74" creationId="{D9D0E47D-3E98-4528-9727-023F1262C540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79" creationId="{1243491E-FFF3-4942-9F0A-E2D9EFA43904}"/>
          </ac:spMkLst>
        </pc:spChg>
        <pc:spChg chg="add del mod">
          <ac:chgData name="Bob Ward" userId="6da7c2dd-8e2e-469f-a216-c384312e2a2d" providerId="ADAL" clId="{64488E6A-CA8B-47F2-B7A6-EA10588AF399}" dt="2017-05-16T20:53:26.996" v="585" actId="478"/>
          <ac:spMkLst>
            <pc:docMk/>
            <pc:sldMk cId="1841691668" sldId="1560"/>
            <ac:spMk id="5" creationId="{7B47D903-41B5-4596-B071-84C5653CBCF8}"/>
          </ac:spMkLst>
        </pc:spChg>
        <pc:spChg chg="del mod">
          <ac:chgData name="Bob Ward" userId="6da7c2dd-8e2e-469f-a216-c384312e2a2d" providerId="ADAL" clId="{64488E6A-CA8B-47F2-B7A6-EA10588AF399}" dt="2017-05-16T20:53:25.162" v="584" actId="478"/>
          <ac:spMkLst>
            <pc:docMk/>
            <pc:sldMk cId="1841691668" sldId="1560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33" creationId="{BFDFD606-39E9-45A1-89EF-5F87287C8FE8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40" creationId="{72C5C56A-2CBD-4117-9154-EF396821175A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76" creationId="{E42E13B0-C267-47DA-9444-66F7A3E2CBD3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34" creationId="{789BF5EC-7BDB-424E-AA4F-BBA4A7F8BE48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78" creationId="{58A3AA17-E90E-4E0F-A8DC-FA2638AD7BDF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16" creationId="{8157D485-5682-4D9E-A009-2A0234A9942A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26" creationId="{C8A84639-AE34-46A1-89C9-77C794E716E5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19" creationId="{EDCD3A94-EC57-463A-895B-F31F0841B4A7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84" creationId="{6BD473D3-D1A2-4640-9E57-D1D1747A29C2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29" creationId="{3E91ECA6-DA0B-4095-A0E0-FC13F0173E12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21" creationId="{E6EA5755-B73B-4214-8E81-EAD68EE01352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23" creationId="{C2EC5C28-EF8D-4C27-9422-DD0368F0D57B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36" creationId="{B9A7C1FB-6AB1-4500-BC8C-4E2DBA330328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15" creationId="{1D3A2205-9B29-4141-86FA-AD945FB13B5C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31" creationId="{E65E286B-164A-449A-9A69-AFA4D4CA93DD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41" creationId="{4049D507-F907-47F8-882E-DA63CFC14374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32" creationId="{58985460-DF41-4ACE-99EC-2215FDB69F1D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20" creationId="{4D8586F5-C678-4378-9D74-A2E662B7C32B}"/>
          </ac:spMkLst>
        </pc:spChg>
        <pc:spChg chg="add del mod">
          <ac:chgData name="Bob Ward" userId="6da7c2dd-8e2e-469f-a216-c384312e2a2d" providerId="ADAL" clId="{64488E6A-CA8B-47F2-B7A6-EA10588AF399}" dt="2017-05-16T20:53:26.996" v="585" actId="478"/>
          <ac:spMkLst>
            <pc:docMk/>
            <pc:sldMk cId="1841691668" sldId="1560"/>
            <ac:spMk id="3" creationId="{EF4739B1-6F72-478E-8769-2431B25EEB82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83" creationId="{4E55C245-48C6-43E1-B59E-3A696F88A08A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30" creationId="{E43CA8D2-BF91-4AD2-8733-CED3E37D3095}"/>
          </ac:spMkLst>
        </pc:spChg>
        <pc:grpChg chg="add">
          <ac:chgData name="Bob Ward" userId="6da7c2dd-8e2e-469f-a216-c384312e2a2d" providerId="ADAL" clId="{64488E6A-CA8B-47F2-B7A6-EA10588AF399}" dt="2017-05-16T20:53:32.880" v="586" actId="0"/>
          <ac:grpSpMkLst>
            <pc:docMk/>
            <pc:sldMk cId="1841691668" sldId="1560"/>
            <ac:grpSpMk id="54" creationId="{9A8AB8CB-9D21-4B33-8B97-D204B2435200}"/>
          </ac:grpSpMkLst>
        </pc:grpChg>
        <pc:grpChg chg="add">
          <ac:chgData name="Bob Ward" userId="6da7c2dd-8e2e-469f-a216-c384312e2a2d" providerId="ADAL" clId="{64488E6A-CA8B-47F2-B7A6-EA10588AF399}" dt="2017-05-16T20:53:32.880" v="586" actId="0"/>
          <ac:grpSpMkLst>
            <pc:docMk/>
            <pc:sldMk cId="1841691668" sldId="1560"/>
            <ac:grpSpMk id="8" creationId="{7E208D8B-0FE3-4C83-927D-01C283275207}"/>
          </ac:grpSpMkLst>
        </pc:grpChg>
        <pc:grpChg chg="add">
          <ac:chgData name="Bob Ward" userId="6da7c2dd-8e2e-469f-a216-c384312e2a2d" providerId="ADAL" clId="{64488E6A-CA8B-47F2-B7A6-EA10588AF399}" dt="2017-05-16T20:53:32.880" v="586" actId="0"/>
          <ac:grpSpMkLst>
            <pc:docMk/>
            <pc:sldMk cId="1841691668" sldId="1560"/>
            <ac:grpSpMk id="60" creationId="{B21D7BC7-0EF4-4B30-9A11-A98B11CCBA35}"/>
          </ac:grpSpMkLst>
        </pc:grpChg>
        <pc:grpChg chg="add">
          <ac:chgData name="Bob Ward" userId="6da7c2dd-8e2e-469f-a216-c384312e2a2d" providerId="ADAL" clId="{64488E6A-CA8B-47F2-B7A6-EA10588AF399}" dt="2017-05-16T20:53:32.880" v="586" actId="0"/>
          <ac:grpSpMkLst>
            <pc:docMk/>
            <pc:sldMk cId="1841691668" sldId="1560"/>
            <ac:grpSpMk id="42" creationId="{44F43AEB-B977-4043-8179-3660004AE311}"/>
          </ac:grpSpMkLst>
        </pc:grpChg>
        <pc:grpChg chg="add">
          <ac:chgData name="Bob Ward" userId="6da7c2dd-8e2e-469f-a216-c384312e2a2d" providerId="ADAL" clId="{64488E6A-CA8B-47F2-B7A6-EA10588AF399}" dt="2017-05-16T20:53:32.880" v="586" actId="0"/>
          <ac:grpSpMkLst>
            <pc:docMk/>
            <pc:sldMk cId="1841691668" sldId="1560"/>
            <ac:grpSpMk id="48" creationId="{3660BE46-277B-43DF-9E6B-ED0AEC48FC48}"/>
          </ac:grpSpMkLst>
        </pc:grpChg>
        <pc:cxnChg chg="add">
          <ac:chgData name="Bob Ward" userId="6da7c2dd-8e2e-469f-a216-c384312e2a2d" providerId="ADAL" clId="{64488E6A-CA8B-47F2-B7A6-EA10588AF399}" dt="2017-05-16T20:53:32.880" v="586" actId="0"/>
          <ac:cxnSpMkLst>
            <pc:docMk/>
            <pc:sldMk cId="1841691668" sldId="1560"/>
            <ac:cxnSpMk id="81" creationId="{02C9FEDF-4E43-4218-961C-D71377ECC8BE}"/>
          </ac:cxnSpMkLst>
        </pc:cxnChg>
        <pc:cxnChg chg="add">
          <ac:chgData name="Bob Ward" userId="6da7c2dd-8e2e-469f-a216-c384312e2a2d" providerId="ADAL" clId="{64488E6A-CA8B-47F2-B7A6-EA10588AF399}" dt="2017-05-16T20:53:32.880" v="586" actId="0"/>
          <ac:cxnSpMkLst>
            <pc:docMk/>
            <pc:sldMk cId="1841691668" sldId="1560"/>
            <ac:cxnSpMk id="14" creationId="{34FEE43E-8DBC-4ABA-94CE-C5E5C669C69F}"/>
          </ac:cxnSpMkLst>
        </pc:cxnChg>
        <pc:cxnChg chg="add">
          <ac:chgData name="Bob Ward" userId="6da7c2dd-8e2e-469f-a216-c384312e2a2d" providerId="ADAL" clId="{64488E6A-CA8B-47F2-B7A6-EA10588AF399}" dt="2017-05-16T20:53:32.880" v="586" actId="0"/>
          <ac:cxnSpMkLst>
            <pc:docMk/>
            <pc:sldMk cId="1841691668" sldId="1560"/>
            <ac:cxnSpMk id="67" creationId="{8D05A74B-18BF-4FD1-B8A4-4B49BEDA2B03}"/>
          </ac:cxnSpMkLst>
        </pc:cxnChg>
        <pc:cxnChg chg="add">
          <ac:chgData name="Bob Ward" userId="6da7c2dd-8e2e-469f-a216-c384312e2a2d" providerId="ADAL" clId="{64488E6A-CA8B-47F2-B7A6-EA10588AF399}" dt="2017-05-16T20:53:32.880" v="586" actId="0"/>
          <ac:cxnSpMkLst>
            <pc:docMk/>
            <pc:sldMk cId="1841691668" sldId="1560"/>
            <ac:cxnSpMk id="77" creationId="{9E5BDA46-2A85-4BF0-86F6-D713C7BC0A78}"/>
          </ac:cxnSpMkLst>
        </pc:cxnChg>
        <pc:cxnChg chg="add">
          <ac:chgData name="Bob Ward" userId="6da7c2dd-8e2e-469f-a216-c384312e2a2d" providerId="ADAL" clId="{64488E6A-CA8B-47F2-B7A6-EA10588AF399}" dt="2017-05-16T20:53:32.880" v="586" actId="0"/>
          <ac:cxnSpMkLst>
            <pc:docMk/>
            <pc:sldMk cId="1841691668" sldId="1560"/>
            <ac:cxnSpMk id="85" creationId="{07610973-F997-4A48-BC4A-00816B2C235A}"/>
          </ac:cxnSpMkLst>
        </pc:cxnChg>
        <pc:cxnChg chg="add">
          <ac:chgData name="Bob Ward" userId="6da7c2dd-8e2e-469f-a216-c384312e2a2d" providerId="ADAL" clId="{64488E6A-CA8B-47F2-B7A6-EA10588AF399}" dt="2017-05-16T20:53:32.880" v="586" actId="0"/>
          <ac:cxnSpMkLst>
            <pc:docMk/>
            <pc:sldMk cId="1841691668" sldId="1560"/>
            <ac:cxnSpMk id="73" creationId="{06125CCF-1DC4-43FC-8BC4-E4C59EFB620D}"/>
          </ac:cxnSpMkLst>
        </pc:cxnChg>
        <pc:cxnChg chg="add">
          <ac:chgData name="Bob Ward" userId="6da7c2dd-8e2e-469f-a216-c384312e2a2d" providerId="ADAL" clId="{64488E6A-CA8B-47F2-B7A6-EA10588AF399}" dt="2017-05-16T20:53:32.880" v="586" actId="0"/>
          <ac:cxnSpMkLst>
            <pc:docMk/>
            <pc:sldMk cId="1841691668" sldId="1560"/>
            <ac:cxnSpMk id="75" creationId="{359D6761-53D1-40ED-93B1-BA55C2A1C0F5}"/>
          </ac:cxnSpMkLst>
        </pc:cxnChg>
        <pc:cxnChg chg="add">
          <ac:chgData name="Bob Ward" userId="6da7c2dd-8e2e-469f-a216-c384312e2a2d" providerId="ADAL" clId="{64488E6A-CA8B-47F2-B7A6-EA10588AF399}" dt="2017-05-16T20:53:32.880" v="586" actId="0"/>
          <ac:cxnSpMkLst>
            <pc:docMk/>
            <pc:sldMk cId="1841691668" sldId="1560"/>
            <ac:cxnSpMk id="71" creationId="{0B64DE7D-8F4F-4FF3-861B-0E3A8AD3F518}"/>
          </ac:cxnSpMkLst>
        </pc:cxnChg>
        <pc:cxnChg chg="add">
          <ac:chgData name="Bob Ward" userId="6da7c2dd-8e2e-469f-a216-c384312e2a2d" providerId="ADAL" clId="{64488E6A-CA8B-47F2-B7A6-EA10588AF399}" dt="2017-05-16T20:53:32.880" v="586" actId="0"/>
          <ac:cxnSpMkLst>
            <pc:docMk/>
            <pc:sldMk cId="1841691668" sldId="1560"/>
            <ac:cxnSpMk id="69" creationId="{617C34BD-A351-43C0-A606-340F556C89FD}"/>
          </ac:cxnSpMkLst>
        </pc:cxnChg>
        <pc:cxnChg chg="add">
          <ac:chgData name="Bob Ward" userId="6da7c2dd-8e2e-469f-a216-c384312e2a2d" providerId="ADAL" clId="{64488E6A-CA8B-47F2-B7A6-EA10588AF399}" dt="2017-05-16T20:53:32.880" v="586" actId="0"/>
          <ac:cxnSpMkLst>
            <pc:docMk/>
            <pc:sldMk cId="1841691668" sldId="1560"/>
            <ac:cxnSpMk id="72" creationId="{60ABAFC5-1D02-4E97-BB87-FBB7D305E72F}"/>
          </ac:cxnSpMkLst>
        </pc:cxnChg>
        <pc:cxnChg chg="add">
          <ac:chgData name="Bob Ward" userId="6da7c2dd-8e2e-469f-a216-c384312e2a2d" providerId="ADAL" clId="{64488E6A-CA8B-47F2-B7A6-EA10588AF399}" dt="2017-05-16T20:53:32.880" v="586" actId="0"/>
          <ac:cxnSpMkLst>
            <pc:docMk/>
            <pc:sldMk cId="1841691668" sldId="1560"/>
            <ac:cxnSpMk id="66" creationId="{DB11D06B-2A72-472A-8ECD-EC0190ADC4C8}"/>
          </ac:cxnSpMkLst>
        </pc:cxnChg>
        <pc:cxnChg chg="add">
          <ac:chgData name="Bob Ward" userId="6da7c2dd-8e2e-469f-a216-c384312e2a2d" providerId="ADAL" clId="{64488E6A-CA8B-47F2-B7A6-EA10588AF399}" dt="2017-05-16T20:53:32.880" v="586" actId="0"/>
          <ac:cxnSpMkLst>
            <pc:docMk/>
            <pc:sldMk cId="1841691668" sldId="1560"/>
            <ac:cxnSpMk id="68" creationId="{8EC06A73-00D8-4048-BA97-6C5C35C9374E}"/>
          </ac:cxnSpMkLst>
        </pc:cxnChg>
        <pc:cxnChg chg="add">
          <ac:chgData name="Bob Ward" userId="6da7c2dd-8e2e-469f-a216-c384312e2a2d" providerId="ADAL" clId="{64488E6A-CA8B-47F2-B7A6-EA10588AF399}" dt="2017-05-16T20:53:32.880" v="586" actId="0"/>
          <ac:cxnSpMkLst>
            <pc:docMk/>
            <pc:sldMk cId="1841691668" sldId="1560"/>
            <ac:cxnSpMk id="80" creationId="{1D1F14B2-3DBF-4D4D-B2D8-2FE2D8840364}"/>
          </ac:cxnSpMkLst>
        </pc:cxnChg>
      </pc:sldChg>
      <pc:sldChg chg="addSp delSp modSp add modAnim">
        <pc:chgData name="Bob Ward" userId="6da7c2dd-8e2e-469f-a216-c384312e2a2d" providerId="ADAL" clId="{64488E6A-CA8B-47F2-B7A6-EA10588AF399}" dt="2017-05-16T20:54:22.530" v="593" actId="0"/>
        <pc:sldMkLst>
          <pc:docMk/>
          <pc:sldMk cId="3293037004" sldId="1561"/>
        </pc:sldMkLst>
        <pc:spChg chg="del mod">
          <ac:chgData name="Bob Ward" userId="6da7c2dd-8e2e-469f-a216-c384312e2a2d" providerId="ADAL" clId="{64488E6A-CA8B-47F2-B7A6-EA10588AF399}" dt="2017-05-16T20:54:19.824" v="591" actId="478"/>
          <ac:spMkLst>
            <pc:docMk/>
            <pc:sldMk cId="3293037004" sldId="1561"/>
            <ac:spMk id="6" creationId="{00000000-0000-0000-0000-000000000000}"/>
          </ac:spMkLst>
        </pc:spChg>
        <pc:spChg chg="del mod">
          <ac:chgData name="Bob Ward" userId="6da7c2dd-8e2e-469f-a216-c384312e2a2d" providerId="ADAL" clId="{64488E6A-CA8B-47F2-B7A6-EA10588AF399}" dt="2017-05-16T20:54:19.824" v="591" actId="478"/>
          <ac:spMkLst>
            <pc:docMk/>
            <pc:sldMk cId="3293037004" sldId="1561"/>
            <ac:spMk id="17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6T20:54:21.375" v="592" actId="478"/>
          <ac:spMkLst>
            <pc:docMk/>
            <pc:sldMk cId="3293037004" sldId="1561"/>
            <ac:spMk id="5" creationId="{90F6274A-ADC6-4A32-9019-2F27996652EF}"/>
          </ac:spMkLst>
        </pc:spChg>
        <pc:spChg chg="add">
          <ac:chgData name="Bob Ward" userId="6da7c2dd-8e2e-469f-a216-c384312e2a2d" providerId="ADAL" clId="{64488E6A-CA8B-47F2-B7A6-EA10588AF399}" dt="2017-05-16T20:54:22.530" v="593" actId="0"/>
          <ac:spMkLst>
            <pc:docMk/>
            <pc:sldMk cId="3293037004" sldId="1561"/>
            <ac:spMk id="12" creationId="{1CA108FB-43A0-4A48-966D-FCE02936567D}"/>
          </ac:spMkLst>
        </pc:spChg>
        <pc:spChg chg="add">
          <ac:chgData name="Bob Ward" userId="6da7c2dd-8e2e-469f-a216-c384312e2a2d" providerId="ADAL" clId="{64488E6A-CA8B-47F2-B7A6-EA10588AF399}" dt="2017-05-16T20:54:22.530" v="593" actId="0"/>
          <ac:spMkLst>
            <pc:docMk/>
            <pc:sldMk cId="3293037004" sldId="1561"/>
            <ac:spMk id="8" creationId="{32B30856-317A-4971-9318-70DE63D533AA}"/>
          </ac:spMkLst>
        </pc:spChg>
        <pc:spChg chg="add">
          <ac:chgData name="Bob Ward" userId="6da7c2dd-8e2e-469f-a216-c384312e2a2d" providerId="ADAL" clId="{64488E6A-CA8B-47F2-B7A6-EA10588AF399}" dt="2017-05-16T20:54:22.530" v="593" actId="0"/>
          <ac:spMkLst>
            <pc:docMk/>
            <pc:sldMk cId="3293037004" sldId="1561"/>
            <ac:spMk id="11" creationId="{7D334FCB-7E03-4847-A175-C925433DA101}"/>
          </ac:spMkLst>
        </pc:spChg>
        <pc:spChg chg="add del mod">
          <ac:chgData name="Bob Ward" userId="6da7c2dd-8e2e-469f-a216-c384312e2a2d" providerId="ADAL" clId="{64488E6A-CA8B-47F2-B7A6-EA10588AF399}" dt="2017-05-16T20:54:21.375" v="592" actId="478"/>
          <ac:spMkLst>
            <pc:docMk/>
            <pc:sldMk cId="3293037004" sldId="1561"/>
            <ac:spMk id="3" creationId="{42A778FD-B688-44BA-AAA7-A5490BC5A408}"/>
          </ac:spMkLst>
        </pc:spChg>
        <pc:graphicFrameChg chg="add">
          <ac:chgData name="Bob Ward" userId="6da7c2dd-8e2e-469f-a216-c384312e2a2d" providerId="ADAL" clId="{64488E6A-CA8B-47F2-B7A6-EA10588AF399}" dt="2017-05-16T20:54:22.530" v="593" actId="0"/>
          <ac:graphicFrameMkLst>
            <pc:docMk/>
            <pc:sldMk cId="3293037004" sldId="1561"/>
            <ac:graphicFrameMk id="10" creationId="{7467C0EA-9BDA-4C1D-9578-6D13B5DC4BCC}"/>
          </ac:graphicFrameMkLst>
        </pc:graphicFrameChg>
        <pc:graphicFrameChg chg="add">
          <ac:chgData name="Bob Ward" userId="6da7c2dd-8e2e-469f-a216-c384312e2a2d" providerId="ADAL" clId="{64488E6A-CA8B-47F2-B7A6-EA10588AF399}" dt="2017-05-16T20:54:22.530" v="593" actId="0"/>
          <ac:graphicFrameMkLst>
            <pc:docMk/>
            <pc:sldMk cId="3293037004" sldId="1561"/>
            <ac:graphicFrameMk id="9" creationId="{F54E8F1B-CCA4-4A47-9F4F-747E5B51A54C}"/>
          </ac:graphicFrameMkLst>
        </pc:graphicFrameChg>
      </pc:sldChg>
      <pc:sldChg chg="addSp delSp modSp add modAnim">
        <pc:chgData name="Bob Ward" userId="6da7c2dd-8e2e-469f-a216-c384312e2a2d" providerId="ADAL" clId="{64488E6A-CA8B-47F2-B7A6-EA10588AF399}" dt="2017-05-16T20:56:40.870" v="608" actId="0"/>
        <pc:sldMkLst>
          <pc:docMk/>
          <pc:sldMk cId="3301449093" sldId="1562"/>
        </pc:sldMkLst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44" creationId="{3E35A0C9-0BF8-4E35-B2F2-8834382C55CA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16" creationId="{31673FF6-92AF-40EB-962C-6594F8EF699A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27" creationId="{97107EE7-3D01-4C99-988C-80B919F56752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21" creationId="{DD31AD51-D3EC-4869-A7A7-8A48CD9BC439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34" creationId="{8744395D-03F7-4F33-9F20-AD24CF5C9112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54" creationId="{5C899F7C-96D5-4678-8513-88FF6DBBD055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19" creationId="{7C5A5076-3A9B-47BC-B138-8EE4B9AF4868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52" creationId="{9CFE4604-AF04-4863-B7BE-BC8C0705C757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35" creationId="{F7EC692F-6896-45D7-B90C-960188CD797B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45" creationId="{582EA40A-0DB4-4819-AF0F-D7A67CF23421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39" creationId="{11BEB1F4-FEB6-4E79-BF70-B71E81640BD8}"/>
          </ac:spMkLst>
        </pc:spChg>
        <pc:spChg chg="del">
          <ac:chgData name="Bob Ward" userId="6da7c2dd-8e2e-469f-a216-c384312e2a2d" providerId="ADAL" clId="{64488E6A-CA8B-47F2-B7A6-EA10588AF399}" dt="2017-05-16T20:55:40.958" v="603" actId="478"/>
          <ac:spMkLst>
            <pc:docMk/>
            <pc:sldMk cId="3301449093" sldId="1562"/>
            <ac:spMk id="6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33" creationId="{E76DE816-AD7A-4AB0-924B-0BCD5B3F080C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38" creationId="{46D302FF-5AEB-4421-9A33-568ED9147320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25" creationId="{88BB7193-0435-481C-94C5-AD024F549EFD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18" creationId="{F95D3925-8A99-4C20-BE24-7B942BB08FFD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61" creationId="{EC58EF6A-534D-40A8-B234-B24331A3D00D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11" creationId="{1A20FC6A-4E97-4045-89D9-3410272879BC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58" creationId="{531FA7D0-876F-4CAF-BFCD-EFD5F388B846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48" creationId="{DBF02307-2E64-4A8D-A3B1-2BF3A992069F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29" creationId="{3DC79467-D6CE-4E01-857D-0DFBD7FE38A1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53" creationId="{B2C24033-D87C-401B-8864-E1861684D766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60" creationId="{F3CBFF87-2637-4286-BE6B-BE07B484A226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10" creationId="{9DC7AFFD-F2AF-40E3-866C-D9829F991F39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43" creationId="{8E241021-0C28-4466-8216-2DEB6D72C92C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40" creationId="{589572A8-2BD1-41AD-AF15-E0207784427F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56" creationId="{B96609EF-8573-4CD9-845B-647D15ACAC72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32" creationId="{0DA9852D-6484-4BFA-84EB-B5707D845160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41" creationId="{A197568C-ADEA-4C65-8881-ADC5BF4B55ED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14" creationId="{8C74E429-9F6B-410E-9CCB-E401BE9E15BE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22" creationId="{4DA5A2E9-CF20-4E13-9222-E962E6E7523C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24" creationId="{F5249169-CE0C-4D01-B43A-84882CFC5F72}"/>
          </ac:spMkLst>
        </pc:spChg>
        <pc:spChg chg="add del mod">
          <ac:chgData name="Bob Ward" userId="6da7c2dd-8e2e-469f-a216-c384312e2a2d" providerId="ADAL" clId="{64488E6A-CA8B-47F2-B7A6-EA10588AF399}" dt="2017-05-16T20:55:42.665" v="604" actId="478"/>
          <ac:spMkLst>
            <pc:docMk/>
            <pc:sldMk cId="3301449093" sldId="1562"/>
            <ac:spMk id="5" creationId="{509A0448-B505-454D-A489-0CA00E021011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62" creationId="{8FF5BE68-ADE9-458B-A882-E53A03D0C7A0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26" creationId="{7F92FB05-CF6B-47BD-97B6-3D7F4FB120D9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13" creationId="{B55DC68E-5E76-487A-B918-6F78ED51AE75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49" creationId="{F0F163B1-3E08-471B-9CC5-5FCAC736FB92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30" creationId="{1A50500E-5C57-4407-945A-9A49E973A91B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12" creationId="{F74A7117-8CAC-4130-A600-913FC6BFA2AC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28" creationId="{42D4B987-2713-4EE7-A3E0-F7C12C6D4E81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20" creationId="{2DE925DF-66BE-442C-87D9-B67B5DAA0B74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37" creationId="{C8C1D907-B7A5-4A4E-BB14-C1CC898796C0}"/>
          </ac:spMkLst>
        </pc:spChg>
        <pc:spChg chg="add del mod">
          <ac:chgData name="Bob Ward" userId="6da7c2dd-8e2e-469f-a216-c384312e2a2d" providerId="ADAL" clId="{64488E6A-CA8B-47F2-B7A6-EA10588AF399}" dt="2017-05-16T20:55:42.665" v="604" actId="478"/>
          <ac:spMkLst>
            <pc:docMk/>
            <pc:sldMk cId="3301449093" sldId="1562"/>
            <ac:spMk id="3" creationId="{39D07A81-A0E4-4B22-AB44-743C87E77B3D}"/>
          </ac:spMkLst>
        </pc:spChg>
        <pc:spChg chg="del">
          <ac:chgData name="Bob Ward" userId="6da7c2dd-8e2e-469f-a216-c384312e2a2d" providerId="ADAL" clId="{64488E6A-CA8B-47F2-B7A6-EA10588AF399}" dt="2017-05-16T20:55:40.958" v="603" actId="478"/>
          <ac:spMkLst>
            <pc:docMk/>
            <pc:sldMk cId="3301449093" sldId="1562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42" creationId="{060CEAA6-613C-4039-93BD-A787E3EA2FFB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47" creationId="{EC2B8A59-34E9-4B0E-96E4-C354CF15ED7A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23" creationId="{0B41F4F6-BB7A-4EF9-BA2D-F8DC1A4B9481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31" creationId="{FF967924-7113-479A-8679-E3D8CA46859E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15" creationId="{C1DF1F86-4180-4A1E-8A59-EF93F749C179}"/>
          </ac:spMkLst>
        </pc:spChg>
        <pc:spChg chg="add mod">
          <ac:chgData name="Bob Ward" userId="6da7c2dd-8e2e-469f-a216-c384312e2a2d" providerId="ADAL" clId="{64488E6A-CA8B-47F2-B7A6-EA10588AF399}" dt="2017-05-16T20:56:40.870" v="608" actId="0"/>
          <ac:spMkLst>
            <pc:docMk/>
            <pc:sldMk cId="3301449093" sldId="1562"/>
            <ac:spMk id="8" creationId="{8366FD8F-D01E-4E6E-A386-0A03F56BEA37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46" creationId="{2AEC2BDC-8FAA-46DB-B6A9-1B78789580C7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36" creationId="{159D12E4-3D52-4C0B-8C8D-AD756C9CB39B}"/>
          </ac:spMkLst>
        </pc:spChg>
        <pc:cxnChg chg="add">
          <ac:chgData name="Bob Ward" userId="6da7c2dd-8e2e-469f-a216-c384312e2a2d" providerId="ADAL" clId="{64488E6A-CA8B-47F2-B7A6-EA10588AF399}" dt="2017-05-16T20:55:43.771" v="605" actId="0"/>
          <ac:cxnSpMkLst>
            <pc:docMk/>
            <pc:sldMk cId="3301449093" sldId="1562"/>
            <ac:cxnSpMk id="57" creationId="{7D1B013C-223A-453C-A515-2DC7421201A5}"/>
          </ac:cxnSpMkLst>
        </pc:cxnChg>
        <pc:cxnChg chg="add">
          <ac:chgData name="Bob Ward" userId="6da7c2dd-8e2e-469f-a216-c384312e2a2d" providerId="ADAL" clId="{64488E6A-CA8B-47F2-B7A6-EA10588AF399}" dt="2017-05-16T20:55:43.771" v="605" actId="0"/>
          <ac:cxnSpMkLst>
            <pc:docMk/>
            <pc:sldMk cId="3301449093" sldId="1562"/>
            <ac:cxnSpMk id="9" creationId="{B33443AD-9518-481F-94C6-D7AF0E00393B}"/>
          </ac:cxnSpMkLst>
        </pc:cxnChg>
        <pc:cxnChg chg="add">
          <ac:chgData name="Bob Ward" userId="6da7c2dd-8e2e-469f-a216-c384312e2a2d" providerId="ADAL" clId="{64488E6A-CA8B-47F2-B7A6-EA10588AF399}" dt="2017-05-16T20:55:43.771" v="605" actId="0"/>
          <ac:cxnSpMkLst>
            <pc:docMk/>
            <pc:sldMk cId="3301449093" sldId="1562"/>
            <ac:cxnSpMk id="50" creationId="{F8E9E274-4547-414B-9C28-57B0BE0DCD42}"/>
          </ac:cxnSpMkLst>
        </pc:cxnChg>
        <pc:cxnChg chg="add">
          <ac:chgData name="Bob Ward" userId="6da7c2dd-8e2e-469f-a216-c384312e2a2d" providerId="ADAL" clId="{64488E6A-CA8B-47F2-B7A6-EA10588AF399}" dt="2017-05-16T20:55:43.771" v="605" actId="0"/>
          <ac:cxnSpMkLst>
            <pc:docMk/>
            <pc:sldMk cId="3301449093" sldId="1562"/>
            <ac:cxnSpMk id="51" creationId="{F9A9CD11-1E30-4069-8B7D-E2E16015209F}"/>
          </ac:cxnSpMkLst>
        </pc:cxnChg>
        <pc:cxnChg chg="add">
          <ac:chgData name="Bob Ward" userId="6da7c2dd-8e2e-469f-a216-c384312e2a2d" providerId="ADAL" clId="{64488E6A-CA8B-47F2-B7A6-EA10588AF399}" dt="2017-05-16T20:55:43.771" v="605" actId="0"/>
          <ac:cxnSpMkLst>
            <pc:docMk/>
            <pc:sldMk cId="3301449093" sldId="1562"/>
            <ac:cxnSpMk id="55" creationId="{E644A6B5-E8F4-437E-AD71-38EBE95C6FCE}"/>
          </ac:cxnSpMkLst>
        </pc:cxnChg>
        <pc:cxnChg chg="add">
          <ac:chgData name="Bob Ward" userId="6da7c2dd-8e2e-469f-a216-c384312e2a2d" providerId="ADAL" clId="{64488E6A-CA8B-47F2-B7A6-EA10588AF399}" dt="2017-05-16T20:55:43.771" v="605" actId="0"/>
          <ac:cxnSpMkLst>
            <pc:docMk/>
            <pc:sldMk cId="3301449093" sldId="1562"/>
            <ac:cxnSpMk id="59" creationId="{D1A290C2-4498-44E1-926D-DE75A1C99953}"/>
          </ac:cxnSpMkLst>
        </pc:cxnChg>
      </pc:sldChg>
      <pc:sldChg chg="addSp delSp modSp add modAnim">
        <pc:chgData name="Bob Ward" userId="6da7c2dd-8e2e-469f-a216-c384312e2a2d" providerId="ADAL" clId="{64488E6A-CA8B-47F2-B7A6-EA10588AF399}" dt="2017-05-16T22:33:25.834" v="637" actId="0"/>
        <pc:sldMkLst>
          <pc:docMk/>
          <pc:sldMk cId="2535094320" sldId="1563"/>
        </pc:sldMkLst>
        <pc:spChg chg="add">
          <ac:chgData name="Bob Ward" userId="6da7c2dd-8e2e-469f-a216-c384312e2a2d" providerId="ADAL" clId="{64488E6A-CA8B-47F2-B7A6-EA10588AF399}" dt="2017-05-16T22:33:25.834" v="637" actId="0"/>
          <ac:spMkLst>
            <pc:docMk/>
            <pc:sldMk cId="2535094320" sldId="1563"/>
            <ac:spMk id="8" creationId="{9263DFE1-A764-486B-BEBC-2B8CD45D0E83}"/>
          </ac:spMkLst>
        </pc:spChg>
        <pc:spChg chg="add del mod">
          <ac:chgData name="Bob Ward" userId="6da7c2dd-8e2e-469f-a216-c384312e2a2d" providerId="ADAL" clId="{64488E6A-CA8B-47F2-B7A6-EA10588AF399}" dt="2017-05-16T22:33:24.491" v="636" actId="478"/>
          <ac:spMkLst>
            <pc:docMk/>
            <pc:sldMk cId="2535094320" sldId="1563"/>
            <ac:spMk id="5" creationId="{93585737-52BD-42D7-87E5-F03F97C2E08D}"/>
          </ac:spMkLst>
        </pc:spChg>
        <pc:spChg chg="add">
          <ac:chgData name="Bob Ward" userId="6da7c2dd-8e2e-469f-a216-c384312e2a2d" providerId="ADAL" clId="{64488E6A-CA8B-47F2-B7A6-EA10588AF399}" dt="2017-05-16T22:33:25.834" v="637" actId="0"/>
          <ac:spMkLst>
            <pc:docMk/>
            <pc:sldMk cId="2535094320" sldId="1563"/>
            <ac:spMk id="15" creationId="{EA7A00BC-C752-4B7C-8E62-4257BD59BA9C}"/>
          </ac:spMkLst>
        </pc:spChg>
        <pc:spChg chg="add">
          <ac:chgData name="Bob Ward" userId="6da7c2dd-8e2e-469f-a216-c384312e2a2d" providerId="ADAL" clId="{64488E6A-CA8B-47F2-B7A6-EA10588AF399}" dt="2017-05-16T22:33:25.834" v="637" actId="0"/>
          <ac:spMkLst>
            <pc:docMk/>
            <pc:sldMk cId="2535094320" sldId="1563"/>
            <ac:spMk id="12" creationId="{E0513CC5-ADD8-411B-8015-DD6020C9DC6D}"/>
          </ac:spMkLst>
        </pc:spChg>
        <pc:spChg chg="add">
          <ac:chgData name="Bob Ward" userId="6da7c2dd-8e2e-469f-a216-c384312e2a2d" providerId="ADAL" clId="{64488E6A-CA8B-47F2-B7A6-EA10588AF399}" dt="2017-05-16T22:33:25.834" v="637" actId="0"/>
          <ac:spMkLst>
            <pc:docMk/>
            <pc:sldMk cId="2535094320" sldId="1563"/>
            <ac:spMk id="11" creationId="{15555231-E26D-4B98-A995-AF1520148A9C}"/>
          </ac:spMkLst>
        </pc:spChg>
        <pc:spChg chg="add">
          <ac:chgData name="Bob Ward" userId="6da7c2dd-8e2e-469f-a216-c384312e2a2d" providerId="ADAL" clId="{64488E6A-CA8B-47F2-B7A6-EA10588AF399}" dt="2017-05-16T22:33:25.834" v="637" actId="0"/>
          <ac:spMkLst>
            <pc:docMk/>
            <pc:sldMk cId="2535094320" sldId="1563"/>
            <ac:spMk id="10" creationId="{72F89DFC-CF29-4B81-8985-ACAE58555EF7}"/>
          </ac:spMkLst>
        </pc:spChg>
        <pc:spChg chg="add">
          <ac:chgData name="Bob Ward" userId="6da7c2dd-8e2e-469f-a216-c384312e2a2d" providerId="ADAL" clId="{64488E6A-CA8B-47F2-B7A6-EA10588AF399}" dt="2017-05-16T22:33:25.834" v="637" actId="0"/>
          <ac:spMkLst>
            <pc:docMk/>
            <pc:sldMk cId="2535094320" sldId="1563"/>
            <ac:spMk id="16" creationId="{0E078568-81D7-40FE-921D-461CE2107300}"/>
          </ac:spMkLst>
        </pc:spChg>
        <pc:spChg chg="del">
          <ac:chgData name="Bob Ward" userId="6da7c2dd-8e2e-469f-a216-c384312e2a2d" providerId="ADAL" clId="{64488E6A-CA8B-47F2-B7A6-EA10588AF399}" dt="2017-05-16T22:33:21.475" v="635" actId="478"/>
          <ac:spMkLst>
            <pc:docMk/>
            <pc:sldMk cId="2535094320" sldId="1563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2:33:25.834" v="637" actId="0"/>
          <ac:spMkLst>
            <pc:docMk/>
            <pc:sldMk cId="2535094320" sldId="1563"/>
            <ac:spMk id="13" creationId="{70270DC6-BEC1-4CF6-81C0-4419FFF23827}"/>
          </ac:spMkLst>
        </pc:spChg>
        <pc:spChg chg="add del mod">
          <ac:chgData name="Bob Ward" userId="6da7c2dd-8e2e-469f-a216-c384312e2a2d" providerId="ADAL" clId="{64488E6A-CA8B-47F2-B7A6-EA10588AF399}" dt="2017-05-16T22:33:24.491" v="636" actId="478"/>
          <ac:spMkLst>
            <pc:docMk/>
            <pc:sldMk cId="2535094320" sldId="1563"/>
            <ac:spMk id="3" creationId="{4099DD5E-823F-48A8-8A35-B194B118E472}"/>
          </ac:spMkLst>
        </pc:spChg>
        <pc:spChg chg="del">
          <ac:chgData name="Bob Ward" userId="6da7c2dd-8e2e-469f-a216-c384312e2a2d" providerId="ADAL" clId="{64488E6A-CA8B-47F2-B7A6-EA10588AF399}" dt="2017-05-16T22:33:21.475" v="635" actId="478"/>
          <ac:spMkLst>
            <pc:docMk/>
            <pc:sldMk cId="2535094320" sldId="1563"/>
            <ac:spMk id="6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2:33:25.834" v="637" actId="0"/>
          <ac:spMkLst>
            <pc:docMk/>
            <pc:sldMk cId="2535094320" sldId="1563"/>
            <ac:spMk id="14" creationId="{50DDE020-CE2B-4863-B169-019D14795382}"/>
          </ac:spMkLst>
        </pc:spChg>
        <pc:spChg chg="add">
          <ac:chgData name="Bob Ward" userId="6da7c2dd-8e2e-469f-a216-c384312e2a2d" providerId="ADAL" clId="{64488E6A-CA8B-47F2-B7A6-EA10588AF399}" dt="2017-05-16T22:33:25.834" v="637" actId="0"/>
          <ac:spMkLst>
            <pc:docMk/>
            <pc:sldMk cId="2535094320" sldId="1563"/>
            <ac:spMk id="18" creationId="{AC8D382D-04CD-4036-AE9A-AFB03512A147}"/>
          </ac:spMkLst>
        </pc:spChg>
        <pc:graphicFrameChg chg="add">
          <ac:chgData name="Bob Ward" userId="6da7c2dd-8e2e-469f-a216-c384312e2a2d" providerId="ADAL" clId="{64488E6A-CA8B-47F2-B7A6-EA10588AF399}" dt="2017-05-16T22:33:25.834" v="637" actId="0"/>
          <ac:graphicFrameMkLst>
            <pc:docMk/>
            <pc:sldMk cId="2535094320" sldId="1563"/>
            <ac:graphicFrameMk id="9" creationId="{F9F37019-173C-4C14-964F-AF4263FD99A9}"/>
          </ac:graphicFrameMkLst>
        </pc:graphicFrameChg>
      </pc:sldChg>
      <pc:sldChg chg="modSp add ord">
        <pc:chgData name="Bob Ward" userId="6da7c2dd-8e2e-469f-a216-c384312e2a2d" providerId="ADAL" clId="{64488E6A-CA8B-47F2-B7A6-EA10588AF399}" dt="2017-05-17T00:01:46.690" v="877" actId="0"/>
        <pc:sldMkLst>
          <pc:docMk/>
          <pc:sldMk cId="1965426522" sldId="1564"/>
        </pc:sldMkLst>
        <pc:spChg chg="mod">
          <ac:chgData name="Bob Ward" userId="6da7c2dd-8e2e-469f-a216-c384312e2a2d" providerId="ADAL" clId="{64488E6A-CA8B-47F2-B7A6-EA10588AF399}" dt="2017-05-17T00:01:46.690" v="877" actId="0"/>
          <ac:spMkLst>
            <pc:docMk/>
            <pc:sldMk cId="1965426522" sldId="1564"/>
            <ac:spMk id="4" creationId="{00000000-0000-0000-0000-000000000000}"/>
          </ac:spMkLst>
        </pc:spChg>
      </pc:sldChg>
      <pc:sldChg chg="addSp delSp modSp add modAnim">
        <pc:chgData name="Bob Ward" userId="6da7c2dd-8e2e-469f-a216-c384312e2a2d" providerId="ADAL" clId="{64488E6A-CA8B-47F2-B7A6-EA10588AF399}" dt="2017-05-16T22:28:39.365" v="623" actId="0"/>
        <pc:sldMkLst>
          <pc:docMk/>
          <pc:sldMk cId="1350760731" sldId="1565"/>
        </pc:sldMkLst>
        <pc:spChg chg="del">
          <ac:chgData name="Bob Ward" userId="6da7c2dd-8e2e-469f-a216-c384312e2a2d" providerId="ADAL" clId="{64488E6A-CA8B-47F2-B7A6-EA10588AF399}" dt="2017-05-16T22:28:24.646" v="615" actId="478"/>
          <ac:spMkLst>
            <pc:docMk/>
            <pc:sldMk cId="1350760731" sldId="1565"/>
            <ac:spMk id="6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2:28:39.365" v="623" actId="0"/>
          <ac:spMkLst>
            <pc:docMk/>
            <pc:sldMk cId="1350760731" sldId="1565"/>
            <ac:spMk id="23" creationId="{E6089E13-87AF-4288-BB26-DEBB6C5B4377}"/>
          </ac:spMkLst>
        </pc:spChg>
        <pc:spChg chg="add del">
          <ac:chgData name="Bob Ward" userId="6da7c2dd-8e2e-469f-a216-c384312e2a2d" providerId="ADAL" clId="{64488E6A-CA8B-47F2-B7A6-EA10588AF399}" dt="2017-05-16T22:28:39.256" v="622" actId="0"/>
          <ac:spMkLst>
            <pc:docMk/>
            <pc:sldMk cId="1350760731" sldId="1565"/>
            <ac:spMk id="18" creationId="{6FD4AA54-0909-4148-8386-29771F968FDE}"/>
          </ac:spMkLst>
        </pc:spChg>
        <pc:spChg chg="add del">
          <ac:chgData name="Bob Ward" userId="6da7c2dd-8e2e-469f-a216-c384312e2a2d" providerId="ADAL" clId="{64488E6A-CA8B-47F2-B7A6-EA10588AF399}" dt="2017-05-16T22:28:39.256" v="622" actId="0"/>
          <ac:spMkLst>
            <pc:docMk/>
            <pc:sldMk cId="1350760731" sldId="1565"/>
            <ac:spMk id="8" creationId="{E9E153A2-1E91-465E-B6E1-465D958453CF}"/>
          </ac:spMkLst>
        </pc:spChg>
        <pc:spChg chg="add del">
          <ac:chgData name="Bob Ward" userId="6da7c2dd-8e2e-469f-a216-c384312e2a2d" providerId="ADAL" clId="{64488E6A-CA8B-47F2-B7A6-EA10588AF399}" dt="2017-05-16T22:28:39.256" v="622" actId="0"/>
          <ac:spMkLst>
            <pc:docMk/>
            <pc:sldMk cId="1350760731" sldId="1565"/>
            <ac:spMk id="14" creationId="{B9C78482-8F99-4574-BDE6-C0A87DFE97C6}"/>
          </ac:spMkLst>
        </pc:spChg>
        <pc:spChg chg="add del">
          <ac:chgData name="Bob Ward" userId="6da7c2dd-8e2e-469f-a216-c384312e2a2d" providerId="ADAL" clId="{64488E6A-CA8B-47F2-B7A6-EA10588AF399}" dt="2017-05-16T22:28:39.256" v="622" actId="0"/>
          <ac:spMkLst>
            <pc:docMk/>
            <pc:sldMk cId="1350760731" sldId="1565"/>
            <ac:spMk id="16" creationId="{405379E2-CAEC-46E3-8DFF-EF0A933C82A1}"/>
          </ac:spMkLst>
        </pc:spChg>
        <pc:spChg chg="add del mod">
          <ac:chgData name="Bob Ward" userId="6da7c2dd-8e2e-469f-a216-c384312e2a2d" providerId="ADAL" clId="{64488E6A-CA8B-47F2-B7A6-EA10588AF399}" dt="2017-05-16T22:28:27.771" v="616" actId="478"/>
          <ac:spMkLst>
            <pc:docMk/>
            <pc:sldMk cId="1350760731" sldId="1565"/>
            <ac:spMk id="3" creationId="{01F8D930-7E66-43C7-A2AD-790D4CCE22FC}"/>
          </ac:spMkLst>
        </pc:spChg>
        <pc:spChg chg="add">
          <ac:chgData name="Bob Ward" userId="6da7c2dd-8e2e-469f-a216-c384312e2a2d" providerId="ADAL" clId="{64488E6A-CA8B-47F2-B7A6-EA10588AF399}" dt="2017-05-16T22:28:39.365" v="623" actId="0"/>
          <ac:spMkLst>
            <pc:docMk/>
            <pc:sldMk cId="1350760731" sldId="1565"/>
            <ac:spMk id="27" creationId="{DEA5B42A-2915-4BEB-84C8-8B10E4C05327}"/>
          </ac:spMkLst>
        </pc:spChg>
        <pc:spChg chg="add del mod">
          <ac:chgData name="Bob Ward" userId="6da7c2dd-8e2e-469f-a216-c384312e2a2d" providerId="ADAL" clId="{64488E6A-CA8B-47F2-B7A6-EA10588AF399}" dt="2017-05-16T22:28:27.771" v="616" actId="478"/>
          <ac:spMkLst>
            <pc:docMk/>
            <pc:sldMk cId="1350760731" sldId="1565"/>
            <ac:spMk id="5" creationId="{38775AD8-743D-46BA-A90B-A2E03256CB50}"/>
          </ac:spMkLst>
        </pc:spChg>
        <pc:spChg chg="add">
          <ac:chgData name="Bob Ward" userId="6da7c2dd-8e2e-469f-a216-c384312e2a2d" providerId="ADAL" clId="{64488E6A-CA8B-47F2-B7A6-EA10588AF399}" dt="2017-05-16T22:28:39.365" v="623" actId="0"/>
          <ac:spMkLst>
            <pc:docMk/>
            <pc:sldMk cId="1350760731" sldId="1565"/>
            <ac:spMk id="28" creationId="{E5D058C9-4432-4752-B952-8034B8B11EEB}"/>
          </ac:spMkLst>
        </pc:spChg>
        <pc:spChg chg="add del">
          <ac:chgData name="Bob Ward" userId="6da7c2dd-8e2e-469f-a216-c384312e2a2d" providerId="ADAL" clId="{64488E6A-CA8B-47F2-B7A6-EA10588AF399}" dt="2017-05-16T22:28:39.256" v="622" actId="0"/>
          <ac:spMkLst>
            <pc:docMk/>
            <pc:sldMk cId="1350760731" sldId="1565"/>
            <ac:spMk id="19" creationId="{A47A7405-B816-4814-8C75-6D9D9FF03C68}"/>
          </ac:spMkLst>
        </pc:spChg>
        <pc:spChg chg="add">
          <ac:chgData name="Bob Ward" userId="6da7c2dd-8e2e-469f-a216-c384312e2a2d" providerId="ADAL" clId="{64488E6A-CA8B-47F2-B7A6-EA10588AF399}" dt="2017-05-16T22:28:39.365" v="623" actId="0"/>
          <ac:spMkLst>
            <pc:docMk/>
            <pc:sldMk cId="1350760731" sldId="1565"/>
            <ac:spMk id="25" creationId="{D3E7AFF7-CB78-45CE-B3B7-6938C4562B37}"/>
          </ac:spMkLst>
        </pc:spChg>
        <pc:spChg chg="add del">
          <ac:chgData name="Bob Ward" userId="6da7c2dd-8e2e-469f-a216-c384312e2a2d" providerId="ADAL" clId="{64488E6A-CA8B-47F2-B7A6-EA10588AF399}" dt="2017-05-16T22:28:39.256" v="622" actId="0"/>
          <ac:spMkLst>
            <pc:docMk/>
            <pc:sldMk cId="1350760731" sldId="1565"/>
            <ac:spMk id="11" creationId="{CAEF317A-7C92-43A5-851B-405D0A80DB3C}"/>
          </ac:spMkLst>
        </pc:spChg>
        <pc:spChg chg="del mod">
          <ac:chgData name="Bob Ward" userId="6da7c2dd-8e2e-469f-a216-c384312e2a2d" providerId="ADAL" clId="{64488E6A-CA8B-47F2-B7A6-EA10588AF399}" dt="2017-05-16T22:28:24.646" v="615" actId="478"/>
          <ac:spMkLst>
            <pc:docMk/>
            <pc:sldMk cId="1350760731" sldId="1565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2:28:39.365" v="623" actId="0"/>
          <ac:spMkLst>
            <pc:docMk/>
            <pc:sldMk cId="1350760731" sldId="1565"/>
            <ac:spMk id="30" creationId="{AFB31388-5184-4922-81A9-D3668E20FE91}"/>
          </ac:spMkLst>
        </pc:spChg>
        <pc:spChg chg="add del">
          <ac:chgData name="Bob Ward" userId="6da7c2dd-8e2e-469f-a216-c384312e2a2d" providerId="ADAL" clId="{64488E6A-CA8B-47F2-B7A6-EA10588AF399}" dt="2017-05-16T22:28:39.256" v="622" actId="0"/>
          <ac:spMkLst>
            <pc:docMk/>
            <pc:sldMk cId="1350760731" sldId="1565"/>
            <ac:spMk id="9" creationId="{66F136A1-DBD2-402B-AC76-C6C04F3349F7}"/>
          </ac:spMkLst>
        </pc:spChg>
        <pc:spChg chg="add">
          <ac:chgData name="Bob Ward" userId="6da7c2dd-8e2e-469f-a216-c384312e2a2d" providerId="ADAL" clId="{64488E6A-CA8B-47F2-B7A6-EA10588AF399}" dt="2017-05-16T22:28:39.365" v="623" actId="0"/>
          <ac:spMkLst>
            <pc:docMk/>
            <pc:sldMk cId="1350760731" sldId="1565"/>
            <ac:spMk id="26" creationId="{9C81ACC7-9B80-4BDF-B9F4-D7E37BB13BAA}"/>
          </ac:spMkLst>
        </pc:spChg>
        <pc:spChg chg="add">
          <ac:chgData name="Bob Ward" userId="6da7c2dd-8e2e-469f-a216-c384312e2a2d" providerId="ADAL" clId="{64488E6A-CA8B-47F2-B7A6-EA10588AF399}" dt="2017-05-16T22:28:39.365" v="623" actId="0"/>
          <ac:spMkLst>
            <pc:docMk/>
            <pc:sldMk cId="1350760731" sldId="1565"/>
            <ac:spMk id="21" creationId="{BCD2A602-95D1-44EB-8E25-438E418CD930}"/>
          </ac:spMkLst>
        </pc:spChg>
        <pc:spChg chg="add del">
          <ac:chgData name="Bob Ward" userId="6da7c2dd-8e2e-469f-a216-c384312e2a2d" providerId="ADAL" clId="{64488E6A-CA8B-47F2-B7A6-EA10588AF399}" dt="2017-05-16T22:28:39.256" v="622" actId="0"/>
          <ac:spMkLst>
            <pc:docMk/>
            <pc:sldMk cId="1350760731" sldId="1565"/>
            <ac:spMk id="15" creationId="{39E722B1-E537-4699-8175-1032AF43A4B4}"/>
          </ac:spMkLst>
        </pc:spChg>
        <pc:spChg chg="add">
          <ac:chgData name="Bob Ward" userId="6da7c2dd-8e2e-469f-a216-c384312e2a2d" providerId="ADAL" clId="{64488E6A-CA8B-47F2-B7A6-EA10588AF399}" dt="2017-05-16T22:28:39.365" v="623" actId="0"/>
          <ac:spMkLst>
            <pc:docMk/>
            <pc:sldMk cId="1350760731" sldId="1565"/>
            <ac:spMk id="29" creationId="{291FDBF6-208A-42D6-9EA5-3A35F12F406C}"/>
          </ac:spMkLst>
        </pc:spChg>
        <pc:spChg chg="add">
          <ac:chgData name="Bob Ward" userId="6da7c2dd-8e2e-469f-a216-c384312e2a2d" providerId="ADAL" clId="{64488E6A-CA8B-47F2-B7A6-EA10588AF399}" dt="2017-05-16T22:28:39.365" v="623" actId="0"/>
          <ac:spMkLst>
            <pc:docMk/>
            <pc:sldMk cId="1350760731" sldId="1565"/>
            <ac:spMk id="20" creationId="{D7B47984-4334-4CBA-9E47-F3C7FCB4ECDE}"/>
          </ac:spMkLst>
        </pc:spChg>
        <pc:spChg chg="add del">
          <ac:chgData name="Bob Ward" userId="6da7c2dd-8e2e-469f-a216-c384312e2a2d" providerId="ADAL" clId="{64488E6A-CA8B-47F2-B7A6-EA10588AF399}" dt="2017-05-16T22:28:39.256" v="622" actId="0"/>
          <ac:spMkLst>
            <pc:docMk/>
            <pc:sldMk cId="1350760731" sldId="1565"/>
            <ac:spMk id="13" creationId="{022E9D91-2965-4CA9-8743-83FA1ED75827}"/>
          </ac:spMkLst>
        </pc:spChg>
        <pc:graphicFrameChg chg="add del">
          <ac:chgData name="Bob Ward" userId="6da7c2dd-8e2e-469f-a216-c384312e2a2d" providerId="ADAL" clId="{64488E6A-CA8B-47F2-B7A6-EA10588AF399}" dt="2017-05-16T22:28:39.256" v="622" actId="0"/>
          <ac:graphicFrameMkLst>
            <pc:docMk/>
            <pc:sldMk cId="1350760731" sldId="1565"/>
            <ac:graphicFrameMk id="10" creationId="{94D3B76C-9F18-494D-8B15-9D1D61E3DD84}"/>
          </ac:graphicFrameMkLst>
        </pc:graphicFrameChg>
        <pc:graphicFrameChg chg="add del">
          <ac:chgData name="Bob Ward" userId="6da7c2dd-8e2e-469f-a216-c384312e2a2d" providerId="ADAL" clId="{64488E6A-CA8B-47F2-B7A6-EA10588AF399}" dt="2017-05-16T22:28:39.256" v="622" actId="0"/>
          <ac:graphicFrameMkLst>
            <pc:docMk/>
            <pc:sldMk cId="1350760731" sldId="1565"/>
            <ac:graphicFrameMk id="12" creationId="{B209249A-3438-4BC2-93BF-3719A460A0AF}"/>
          </ac:graphicFrameMkLst>
        </pc:graphicFrameChg>
        <pc:graphicFrameChg chg="add">
          <ac:chgData name="Bob Ward" userId="6da7c2dd-8e2e-469f-a216-c384312e2a2d" providerId="ADAL" clId="{64488E6A-CA8B-47F2-B7A6-EA10588AF399}" dt="2017-05-16T22:28:39.365" v="623" actId="0"/>
          <ac:graphicFrameMkLst>
            <pc:docMk/>
            <pc:sldMk cId="1350760731" sldId="1565"/>
            <ac:graphicFrameMk id="22" creationId="{4B2EA347-FB9B-4B23-A2C2-72766B35B80C}"/>
          </ac:graphicFrameMkLst>
        </pc:graphicFrameChg>
        <pc:graphicFrameChg chg="add">
          <ac:chgData name="Bob Ward" userId="6da7c2dd-8e2e-469f-a216-c384312e2a2d" providerId="ADAL" clId="{64488E6A-CA8B-47F2-B7A6-EA10588AF399}" dt="2017-05-16T22:28:39.365" v="623" actId="0"/>
          <ac:graphicFrameMkLst>
            <pc:docMk/>
            <pc:sldMk cId="1350760731" sldId="1565"/>
            <ac:graphicFrameMk id="24" creationId="{DDEA0721-08F0-44BC-A8C3-0C130CFF0013}"/>
          </ac:graphicFrameMkLst>
        </pc:graphicFrameChg>
      </pc:sldChg>
      <pc:sldChg chg="addSp delSp modSp add modAnim modNotesTx">
        <pc:chgData name="Bob Ward" userId="6da7c2dd-8e2e-469f-a216-c384312e2a2d" providerId="ADAL" clId="{64488E6A-CA8B-47F2-B7A6-EA10588AF399}" dt="2017-05-20T13:13:09.222" v="1980" actId="0"/>
        <pc:sldMkLst>
          <pc:docMk/>
          <pc:sldMk cId="4114037709" sldId="1566"/>
        </pc:sldMkLst>
        <pc:spChg chg="add del">
          <ac:chgData name="Bob Ward" userId="6da7c2dd-8e2e-469f-a216-c384312e2a2d" providerId="ADAL" clId="{64488E6A-CA8B-47F2-B7A6-EA10588AF399}" dt="2017-05-16T22:29:59.359" v="631" actId="0"/>
          <ac:spMkLst>
            <pc:docMk/>
            <pc:sldMk cId="4114037709" sldId="1566"/>
            <ac:spMk id="24" creationId="{C10B3B68-EA80-450E-AD75-8C4CDC27FECB}"/>
          </ac:spMkLst>
        </pc:spChg>
        <pc:spChg chg="add del mod">
          <ac:chgData name="Bob Ward" userId="6da7c2dd-8e2e-469f-a216-c384312e2a2d" providerId="ADAL" clId="{64488E6A-CA8B-47F2-B7A6-EA10588AF399}" dt="2017-05-20T13:12:11.454" v="1975" actId="478"/>
          <ac:spMkLst>
            <pc:docMk/>
            <pc:sldMk cId="4114037709" sldId="1566"/>
            <ac:spMk id="2" creationId="{0F57B36C-C818-4F66-AE24-2339AA2D1506}"/>
          </ac:spMkLst>
        </pc:spChg>
        <pc:spChg chg="add del">
          <ac:chgData name="Bob Ward" userId="6da7c2dd-8e2e-469f-a216-c384312e2a2d" providerId="ADAL" clId="{64488E6A-CA8B-47F2-B7A6-EA10588AF399}" dt="2017-05-16T22:29:52.173" v="627" actId="0"/>
          <ac:spMkLst>
            <pc:docMk/>
            <pc:sldMk cId="4114037709" sldId="1566"/>
            <ac:spMk id="22" creationId="{0AD38E0B-AC65-43B1-BE8B-394D002DD629}"/>
          </ac:spMkLst>
        </pc:spChg>
        <pc:spChg chg="add del">
          <ac:chgData name="Bob Ward" userId="6da7c2dd-8e2e-469f-a216-c384312e2a2d" providerId="ADAL" clId="{64488E6A-CA8B-47F2-B7A6-EA10588AF399}" dt="2017-05-16T22:29:59.359" v="631" actId="0"/>
          <ac:spMkLst>
            <pc:docMk/>
            <pc:sldMk cId="4114037709" sldId="1566"/>
            <ac:spMk id="32" creationId="{3753DF50-D5AB-4F60-87F4-38465E2DD762}"/>
          </ac:spMkLst>
        </pc:spChg>
        <pc:spChg chg="add">
          <ac:chgData name="Bob Ward" userId="6da7c2dd-8e2e-469f-a216-c384312e2a2d" providerId="ADAL" clId="{64488E6A-CA8B-47F2-B7A6-EA10588AF399}" dt="2017-05-16T22:29:59.421" v="632" actId="0"/>
          <ac:spMkLst>
            <pc:docMk/>
            <pc:sldMk cId="4114037709" sldId="1566"/>
            <ac:spMk id="43" creationId="{6299E50A-7D93-4D06-86ED-F461ABC0D4D1}"/>
          </ac:spMkLst>
        </pc:spChg>
        <pc:spChg chg="add del">
          <ac:chgData name="Bob Ward" userId="6da7c2dd-8e2e-469f-a216-c384312e2a2d" providerId="ADAL" clId="{64488E6A-CA8B-47F2-B7A6-EA10588AF399}" dt="2017-05-16T22:29:59.359" v="631" actId="0"/>
          <ac:spMkLst>
            <pc:docMk/>
            <pc:sldMk cId="4114037709" sldId="1566"/>
            <ac:spMk id="33" creationId="{C5363C3A-4B52-4D76-8501-478B5E4C7987}"/>
          </ac:spMkLst>
        </pc:spChg>
        <pc:spChg chg="add del">
          <ac:chgData name="Bob Ward" userId="6da7c2dd-8e2e-469f-a216-c384312e2a2d" providerId="ADAL" clId="{64488E6A-CA8B-47F2-B7A6-EA10588AF399}" dt="2017-05-16T22:29:59.359" v="631" actId="0"/>
          <ac:spMkLst>
            <pc:docMk/>
            <pc:sldMk cId="4114037709" sldId="1566"/>
            <ac:spMk id="36" creationId="{A9EB102C-3A57-4B8A-A70C-DDE30E6F6712}"/>
          </ac:spMkLst>
        </pc:spChg>
        <pc:spChg chg="add del">
          <ac:chgData name="Bob Ward" userId="6da7c2dd-8e2e-469f-a216-c384312e2a2d" providerId="ADAL" clId="{64488E6A-CA8B-47F2-B7A6-EA10588AF399}" dt="2017-05-16T22:29:59.359" v="631" actId="0"/>
          <ac:spMkLst>
            <pc:docMk/>
            <pc:sldMk cId="4114037709" sldId="1566"/>
            <ac:spMk id="23" creationId="{AED8269C-1059-427C-A8E7-868957908F1B}"/>
          </ac:spMkLst>
        </pc:spChg>
        <pc:spChg chg="add">
          <ac:chgData name="Bob Ward" userId="6da7c2dd-8e2e-469f-a216-c384312e2a2d" providerId="ADAL" clId="{64488E6A-CA8B-47F2-B7A6-EA10588AF399}" dt="2017-05-16T22:29:59.421" v="632" actId="0"/>
          <ac:spMkLst>
            <pc:docMk/>
            <pc:sldMk cId="4114037709" sldId="1566"/>
            <ac:spMk id="41" creationId="{27989B5F-E208-4938-A999-61DA548808BE}"/>
          </ac:spMkLst>
        </pc:spChg>
        <pc:spChg chg="add del">
          <ac:chgData name="Bob Ward" userId="6da7c2dd-8e2e-469f-a216-c384312e2a2d" providerId="ADAL" clId="{64488E6A-CA8B-47F2-B7A6-EA10588AF399}" dt="2017-05-16T22:29:52.173" v="627" actId="0"/>
          <ac:spMkLst>
            <pc:docMk/>
            <pc:sldMk cId="4114037709" sldId="1566"/>
            <ac:spMk id="8" creationId="{70CC3123-EEDC-4879-8835-84FB22D9791A}"/>
          </ac:spMkLst>
        </pc:spChg>
        <pc:spChg chg="add del">
          <ac:chgData name="Bob Ward" userId="6da7c2dd-8e2e-469f-a216-c384312e2a2d" providerId="ADAL" clId="{64488E6A-CA8B-47F2-B7A6-EA10588AF399}" dt="2017-05-16T22:29:52.173" v="627" actId="0"/>
          <ac:spMkLst>
            <pc:docMk/>
            <pc:sldMk cId="4114037709" sldId="1566"/>
            <ac:spMk id="18" creationId="{D5ED2756-20C3-4F66-AEF8-4B80F10771C6}"/>
          </ac:spMkLst>
        </pc:spChg>
        <pc:spChg chg="add mod">
          <ac:chgData name="Bob Ward" userId="6da7c2dd-8e2e-469f-a216-c384312e2a2d" providerId="ADAL" clId="{64488E6A-CA8B-47F2-B7A6-EA10588AF399}" dt="2017-05-20T13:12:34.238" v="1979" actId="1076"/>
          <ac:spMkLst>
            <pc:docMk/>
            <pc:sldMk cId="4114037709" sldId="1566"/>
            <ac:spMk id="17" creationId="{F24E8FAA-415A-459C-934F-71182E1F27DD}"/>
          </ac:spMkLst>
        </pc:spChg>
        <pc:spChg chg="add del">
          <ac:chgData name="Bob Ward" userId="6da7c2dd-8e2e-469f-a216-c384312e2a2d" providerId="ADAL" clId="{64488E6A-CA8B-47F2-B7A6-EA10588AF399}" dt="2017-05-16T22:29:59.359" v="631" actId="0"/>
          <ac:spMkLst>
            <pc:docMk/>
            <pc:sldMk cId="4114037709" sldId="1566"/>
            <ac:spMk id="30" creationId="{8F98E005-1EEB-4F8C-B9FF-00757BC6BD23}"/>
          </ac:spMkLst>
        </pc:spChg>
        <pc:spChg chg="add del">
          <ac:chgData name="Bob Ward" userId="6da7c2dd-8e2e-469f-a216-c384312e2a2d" providerId="ADAL" clId="{64488E6A-CA8B-47F2-B7A6-EA10588AF399}" dt="2017-05-16T22:29:52.173" v="627" actId="0"/>
          <ac:spMkLst>
            <pc:docMk/>
            <pc:sldMk cId="4114037709" sldId="1566"/>
            <ac:spMk id="9" creationId="{2EE472A0-299C-40F0-A5EF-DFDB48FA32A7}"/>
          </ac:spMkLst>
        </pc:spChg>
        <pc:spChg chg="add">
          <ac:chgData name="Bob Ward" userId="6da7c2dd-8e2e-469f-a216-c384312e2a2d" providerId="ADAL" clId="{64488E6A-CA8B-47F2-B7A6-EA10588AF399}" dt="2017-05-16T22:29:59.421" v="632" actId="0"/>
          <ac:spMkLst>
            <pc:docMk/>
            <pc:sldMk cId="4114037709" sldId="1566"/>
            <ac:spMk id="46" creationId="{1A58A4BB-2DDB-417F-AB41-D9B6BA4233B7}"/>
          </ac:spMkLst>
        </pc:spChg>
        <pc:spChg chg="add del">
          <ac:chgData name="Bob Ward" userId="6da7c2dd-8e2e-469f-a216-c384312e2a2d" providerId="ADAL" clId="{64488E6A-CA8B-47F2-B7A6-EA10588AF399}" dt="2017-05-16T22:29:52.173" v="627" actId="0"/>
          <ac:spMkLst>
            <pc:docMk/>
            <pc:sldMk cId="4114037709" sldId="1566"/>
            <ac:spMk id="19" creationId="{F026E377-A174-4203-B67B-6289CD39FAAE}"/>
          </ac:spMkLst>
        </pc:spChg>
        <pc:spChg chg="add del">
          <ac:chgData name="Bob Ward" userId="6da7c2dd-8e2e-469f-a216-c384312e2a2d" providerId="ADAL" clId="{64488E6A-CA8B-47F2-B7A6-EA10588AF399}" dt="2017-05-16T22:29:52.173" v="627" actId="0"/>
          <ac:spMkLst>
            <pc:docMk/>
            <pc:sldMk cId="4114037709" sldId="1566"/>
            <ac:spMk id="10" creationId="{62A9A0F1-6783-454E-A2D5-B3BC5376169C}"/>
          </ac:spMkLst>
        </pc:spChg>
        <pc:spChg chg="add">
          <ac:chgData name="Bob Ward" userId="6da7c2dd-8e2e-469f-a216-c384312e2a2d" providerId="ADAL" clId="{64488E6A-CA8B-47F2-B7A6-EA10588AF399}" dt="2017-05-16T22:29:59.421" v="632" actId="0"/>
          <ac:spMkLst>
            <pc:docMk/>
            <pc:sldMk cId="4114037709" sldId="1566"/>
            <ac:spMk id="47" creationId="{EFB80A41-8E3D-4C43-909A-3C4341F80321}"/>
          </ac:spMkLst>
        </pc:spChg>
        <pc:spChg chg="add del">
          <ac:chgData name="Bob Ward" userId="6da7c2dd-8e2e-469f-a216-c384312e2a2d" providerId="ADAL" clId="{64488E6A-CA8B-47F2-B7A6-EA10588AF399}" dt="2017-05-16T22:29:59.359" v="631" actId="0"/>
          <ac:spMkLst>
            <pc:docMk/>
            <pc:sldMk cId="4114037709" sldId="1566"/>
            <ac:spMk id="29" creationId="{0C8929FD-143C-44D0-826F-9A60AD181B4C}"/>
          </ac:spMkLst>
        </pc:spChg>
        <pc:spChg chg="add">
          <ac:chgData name="Bob Ward" userId="6da7c2dd-8e2e-469f-a216-c384312e2a2d" providerId="ADAL" clId="{64488E6A-CA8B-47F2-B7A6-EA10588AF399}" dt="2017-05-16T22:29:59.421" v="632" actId="0"/>
          <ac:spMkLst>
            <pc:docMk/>
            <pc:sldMk cId="4114037709" sldId="1566"/>
            <ac:spMk id="44" creationId="{F2430DF3-7BFA-4752-9FD3-6F53097DEB05}"/>
          </ac:spMkLst>
        </pc:spChg>
        <pc:spChg chg="add del mod">
          <ac:chgData name="Bob Ward" userId="6da7c2dd-8e2e-469f-a216-c384312e2a2d" providerId="ADAL" clId="{64488E6A-CA8B-47F2-B7A6-EA10588AF399}" dt="2017-05-16T22:29:41.841" v="625" actId="478"/>
          <ac:spMkLst>
            <pc:docMk/>
            <pc:sldMk cId="4114037709" sldId="1566"/>
            <ac:spMk id="3" creationId="{95C35910-6E74-48F2-B52F-06862682FA62}"/>
          </ac:spMkLst>
        </pc:spChg>
        <pc:spChg chg="add">
          <ac:chgData name="Bob Ward" userId="6da7c2dd-8e2e-469f-a216-c384312e2a2d" providerId="ADAL" clId="{64488E6A-CA8B-47F2-B7A6-EA10588AF399}" dt="2017-05-16T22:29:59.421" v="632" actId="0"/>
          <ac:spMkLst>
            <pc:docMk/>
            <pc:sldMk cId="4114037709" sldId="1566"/>
            <ac:spMk id="38" creationId="{F93227DC-5CD7-4930-8633-3A373DBEE5DE}"/>
          </ac:spMkLst>
        </pc:spChg>
        <pc:spChg chg="del">
          <ac:chgData name="Bob Ward" userId="6da7c2dd-8e2e-469f-a216-c384312e2a2d" providerId="ADAL" clId="{64488E6A-CA8B-47F2-B7A6-EA10588AF399}" dt="2017-05-16T22:29:38.332" v="624" actId="478"/>
          <ac:spMkLst>
            <pc:docMk/>
            <pc:sldMk cId="4114037709" sldId="1566"/>
            <ac:spMk id="6" creationId="{00000000-0000-0000-0000-000000000000}"/>
          </ac:spMkLst>
        </pc:spChg>
        <pc:spChg chg="add del">
          <ac:chgData name="Bob Ward" userId="6da7c2dd-8e2e-469f-a216-c384312e2a2d" providerId="ADAL" clId="{64488E6A-CA8B-47F2-B7A6-EA10588AF399}" dt="2017-05-16T22:29:59.359" v="631" actId="0"/>
          <ac:spMkLst>
            <pc:docMk/>
            <pc:sldMk cId="4114037709" sldId="1566"/>
            <ac:spMk id="27" creationId="{F2EC16C4-CCEE-48E0-8434-48C85B843793}"/>
          </ac:spMkLst>
        </pc:spChg>
        <pc:spChg chg="add">
          <ac:chgData name="Bob Ward" userId="6da7c2dd-8e2e-469f-a216-c384312e2a2d" providerId="ADAL" clId="{64488E6A-CA8B-47F2-B7A6-EA10588AF399}" dt="2017-05-16T22:29:59.421" v="632" actId="0"/>
          <ac:spMkLst>
            <pc:docMk/>
            <pc:sldMk cId="4114037709" sldId="1566"/>
            <ac:spMk id="50" creationId="{62E00A87-11C6-45DF-B2B7-E4216B93E3A2}"/>
          </ac:spMkLst>
        </pc:spChg>
        <pc:spChg chg="add del">
          <ac:chgData name="Bob Ward" userId="6da7c2dd-8e2e-469f-a216-c384312e2a2d" providerId="ADAL" clId="{64488E6A-CA8B-47F2-B7A6-EA10588AF399}" dt="2017-05-16T22:29:52.173" v="627" actId="0"/>
          <ac:spMkLst>
            <pc:docMk/>
            <pc:sldMk cId="4114037709" sldId="1566"/>
            <ac:spMk id="12" creationId="{7903DA17-A8E5-42B0-BA5E-3B1EEA5439F3}"/>
          </ac:spMkLst>
        </pc:spChg>
        <pc:spChg chg="add">
          <ac:chgData name="Bob Ward" userId="6da7c2dd-8e2e-469f-a216-c384312e2a2d" providerId="ADAL" clId="{64488E6A-CA8B-47F2-B7A6-EA10588AF399}" dt="2017-05-16T22:29:59.421" v="632" actId="0"/>
          <ac:spMkLst>
            <pc:docMk/>
            <pc:sldMk cId="4114037709" sldId="1566"/>
            <ac:spMk id="39" creationId="{6510B686-D7F1-41DD-9172-9589508BF854}"/>
          </ac:spMkLst>
        </pc:spChg>
        <pc:spChg chg="del">
          <ac:chgData name="Bob Ward" userId="6da7c2dd-8e2e-469f-a216-c384312e2a2d" providerId="ADAL" clId="{64488E6A-CA8B-47F2-B7A6-EA10588AF399}" dt="2017-05-16T22:29:38.332" v="624" actId="478"/>
          <ac:spMkLst>
            <pc:docMk/>
            <pc:sldMk cId="4114037709" sldId="1566"/>
            <ac:spMk id="17" creationId="{00000000-0000-0000-0000-000000000000}"/>
          </ac:spMkLst>
        </pc:spChg>
        <pc:spChg chg="add del">
          <ac:chgData name="Bob Ward" userId="6da7c2dd-8e2e-469f-a216-c384312e2a2d" providerId="ADAL" clId="{64488E6A-CA8B-47F2-B7A6-EA10588AF399}" dt="2017-05-16T22:29:59.359" v="631" actId="0"/>
          <ac:spMkLst>
            <pc:docMk/>
            <pc:sldMk cId="4114037709" sldId="1566"/>
            <ac:spMk id="25" creationId="{425DC7AD-8F3E-4A1B-8284-F3B5B6E7BC13}"/>
          </ac:spMkLst>
        </pc:spChg>
        <pc:spChg chg="add del">
          <ac:chgData name="Bob Ward" userId="6da7c2dd-8e2e-469f-a216-c384312e2a2d" providerId="ADAL" clId="{64488E6A-CA8B-47F2-B7A6-EA10588AF399}" dt="2017-05-16T22:29:52.173" v="627" actId="0"/>
          <ac:spMkLst>
            <pc:docMk/>
            <pc:sldMk cId="4114037709" sldId="1566"/>
            <ac:spMk id="14" creationId="{A6BB6442-6F29-4B4F-90EB-69E64D920C82}"/>
          </ac:spMkLst>
        </pc:spChg>
        <pc:spChg chg="add">
          <ac:chgData name="Bob Ward" userId="6da7c2dd-8e2e-469f-a216-c384312e2a2d" providerId="ADAL" clId="{64488E6A-CA8B-47F2-B7A6-EA10588AF399}" dt="2017-05-16T22:29:59.421" v="632" actId="0"/>
          <ac:spMkLst>
            <pc:docMk/>
            <pc:sldMk cId="4114037709" sldId="1566"/>
            <ac:spMk id="37" creationId="{128884CD-295D-4B6E-9A60-748948ECA649}"/>
          </ac:spMkLst>
        </pc:spChg>
        <pc:spChg chg="add del mod">
          <ac:chgData name="Bob Ward" userId="6da7c2dd-8e2e-469f-a216-c384312e2a2d" providerId="ADAL" clId="{64488E6A-CA8B-47F2-B7A6-EA10588AF399}" dt="2017-05-16T22:29:41.841" v="625" actId="478"/>
          <ac:spMkLst>
            <pc:docMk/>
            <pc:sldMk cId="4114037709" sldId="1566"/>
            <ac:spMk id="5" creationId="{8AA01DD3-839B-4A30-8664-98A70770649B}"/>
          </ac:spMkLst>
        </pc:spChg>
        <pc:spChg chg="add del">
          <ac:chgData name="Bob Ward" userId="6da7c2dd-8e2e-469f-a216-c384312e2a2d" providerId="ADAL" clId="{64488E6A-CA8B-47F2-B7A6-EA10588AF399}" dt="2017-05-16T22:29:52.173" v="627" actId="0"/>
          <ac:spMkLst>
            <pc:docMk/>
            <pc:sldMk cId="4114037709" sldId="1566"/>
            <ac:spMk id="15" creationId="{18C1C158-6B47-48F3-8B85-0C522F203D65}"/>
          </ac:spMkLst>
        </pc:spChg>
        <pc:graphicFrameChg chg="add">
          <ac:chgData name="Bob Ward" userId="6da7c2dd-8e2e-469f-a216-c384312e2a2d" providerId="ADAL" clId="{64488E6A-CA8B-47F2-B7A6-EA10588AF399}" dt="2017-05-16T22:29:59.421" v="632" actId="0"/>
          <ac:graphicFrameMkLst>
            <pc:docMk/>
            <pc:sldMk cId="4114037709" sldId="1566"/>
            <ac:graphicFrameMk id="45" creationId="{29D60A35-4C03-4F9F-92A4-942F34EA8106}"/>
          </ac:graphicFrameMkLst>
        </pc:graphicFrameChg>
        <pc:graphicFrameChg chg="add">
          <ac:chgData name="Bob Ward" userId="6da7c2dd-8e2e-469f-a216-c384312e2a2d" providerId="ADAL" clId="{64488E6A-CA8B-47F2-B7A6-EA10588AF399}" dt="2017-05-16T22:29:59.421" v="632" actId="0"/>
          <ac:graphicFrameMkLst>
            <pc:docMk/>
            <pc:sldMk cId="4114037709" sldId="1566"/>
            <ac:graphicFrameMk id="42" creationId="{5A5F0D37-C052-4525-AA5D-1CD1C1D850B4}"/>
          </ac:graphicFrameMkLst>
        </pc:graphicFrameChg>
        <pc:graphicFrameChg chg="add del">
          <ac:chgData name="Bob Ward" userId="6da7c2dd-8e2e-469f-a216-c384312e2a2d" providerId="ADAL" clId="{64488E6A-CA8B-47F2-B7A6-EA10588AF399}" dt="2017-05-16T22:29:59.359" v="631" actId="0"/>
          <ac:graphicFrameMkLst>
            <pc:docMk/>
            <pc:sldMk cId="4114037709" sldId="1566"/>
            <ac:graphicFrameMk id="26" creationId="{D9DD438B-A83A-48EA-9EB7-524105DEC1D1}"/>
          </ac:graphicFrameMkLst>
        </pc:graphicFrameChg>
        <pc:graphicFrameChg chg="add del">
          <ac:chgData name="Bob Ward" userId="6da7c2dd-8e2e-469f-a216-c384312e2a2d" providerId="ADAL" clId="{64488E6A-CA8B-47F2-B7A6-EA10588AF399}" dt="2017-05-16T22:29:59.359" v="631" actId="0"/>
          <ac:graphicFrameMkLst>
            <pc:docMk/>
            <pc:sldMk cId="4114037709" sldId="1566"/>
            <ac:graphicFrameMk id="28" creationId="{70A9D832-325D-445B-851C-9FD985E30807}"/>
          </ac:graphicFrameMkLst>
        </pc:graphicFrameChg>
        <pc:graphicFrameChg chg="add del">
          <ac:chgData name="Bob Ward" userId="6da7c2dd-8e2e-469f-a216-c384312e2a2d" providerId="ADAL" clId="{64488E6A-CA8B-47F2-B7A6-EA10588AF399}" dt="2017-05-16T22:29:52.173" v="627" actId="0"/>
          <ac:graphicFrameMkLst>
            <pc:docMk/>
            <pc:sldMk cId="4114037709" sldId="1566"/>
            <ac:graphicFrameMk id="16" creationId="{1AD91A57-1B47-49A3-895E-96CD98A85EF6}"/>
          </ac:graphicFrameMkLst>
        </pc:graphicFrameChg>
        <pc:graphicFrameChg chg="add del">
          <ac:chgData name="Bob Ward" userId="6da7c2dd-8e2e-469f-a216-c384312e2a2d" providerId="ADAL" clId="{64488E6A-CA8B-47F2-B7A6-EA10588AF399}" dt="2017-05-16T22:29:59.359" v="631" actId="0"/>
          <ac:graphicFrameMkLst>
            <pc:docMk/>
            <pc:sldMk cId="4114037709" sldId="1566"/>
            <ac:graphicFrameMk id="31" creationId="{B5F06763-9322-4E45-B04A-836FC9550BD3}"/>
          </ac:graphicFrameMkLst>
        </pc:graphicFrameChg>
        <pc:graphicFrameChg chg="add del">
          <ac:chgData name="Bob Ward" userId="6da7c2dd-8e2e-469f-a216-c384312e2a2d" providerId="ADAL" clId="{64488E6A-CA8B-47F2-B7A6-EA10588AF399}" dt="2017-05-16T22:29:52.173" v="627" actId="0"/>
          <ac:graphicFrameMkLst>
            <pc:docMk/>
            <pc:sldMk cId="4114037709" sldId="1566"/>
            <ac:graphicFrameMk id="11" creationId="{70C7930C-BEE2-4AE5-A60E-94965841CF18}"/>
          </ac:graphicFrameMkLst>
        </pc:graphicFrameChg>
        <pc:graphicFrameChg chg="add">
          <ac:chgData name="Bob Ward" userId="6da7c2dd-8e2e-469f-a216-c384312e2a2d" providerId="ADAL" clId="{64488E6A-CA8B-47F2-B7A6-EA10588AF399}" dt="2017-05-16T22:29:59.421" v="632" actId="0"/>
          <ac:graphicFrameMkLst>
            <pc:docMk/>
            <pc:sldMk cId="4114037709" sldId="1566"/>
            <ac:graphicFrameMk id="40" creationId="{9A75B517-00F7-4B28-B50E-F0713FFFB93E}"/>
          </ac:graphicFrameMkLst>
        </pc:graphicFrameChg>
        <pc:graphicFrameChg chg="add del">
          <ac:chgData name="Bob Ward" userId="6da7c2dd-8e2e-469f-a216-c384312e2a2d" providerId="ADAL" clId="{64488E6A-CA8B-47F2-B7A6-EA10588AF399}" dt="2017-05-16T22:29:52.173" v="627" actId="0"/>
          <ac:graphicFrameMkLst>
            <pc:docMk/>
            <pc:sldMk cId="4114037709" sldId="1566"/>
            <ac:graphicFrameMk id="13" creationId="{05B4DE05-295A-46A8-B7DE-983E5AFD2D29}"/>
          </ac:graphicFrameMkLst>
        </pc:graphicFrameChg>
        <pc:cxnChg chg="add del">
          <ac:chgData name="Bob Ward" userId="6da7c2dd-8e2e-469f-a216-c384312e2a2d" providerId="ADAL" clId="{64488E6A-CA8B-47F2-B7A6-EA10588AF399}" dt="2017-05-16T22:29:59.359" v="631" actId="0"/>
          <ac:cxnSpMkLst>
            <pc:docMk/>
            <pc:sldMk cId="4114037709" sldId="1566"/>
            <ac:cxnSpMk id="35" creationId="{B8C5C39B-9749-4E69-9AD8-A6B626D413DC}"/>
          </ac:cxnSpMkLst>
        </pc:cxnChg>
        <pc:cxnChg chg="add">
          <ac:chgData name="Bob Ward" userId="6da7c2dd-8e2e-469f-a216-c384312e2a2d" providerId="ADAL" clId="{64488E6A-CA8B-47F2-B7A6-EA10588AF399}" dt="2017-05-16T22:29:59.421" v="632" actId="0"/>
          <ac:cxnSpMkLst>
            <pc:docMk/>
            <pc:sldMk cId="4114037709" sldId="1566"/>
            <ac:cxnSpMk id="48" creationId="{AF5CA297-30AF-48EA-BE09-CA0F4D526845}"/>
          </ac:cxnSpMkLst>
        </pc:cxnChg>
        <pc:cxnChg chg="add del">
          <ac:chgData name="Bob Ward" userId="6da7c2dd-8e2e-469f-a216-c384312e2a2d" providerId="ADAL" clId="{64488E6A-CA8B-47F2-B7A6-EA10588AF399}" dt="2017-05-16T22:29:52.173" v="627" actId="0"/>
          <ac:cxnSpMkLst>
            <pc:docMk/>
            <pc:sldMk cId="4114037709" sldId="1566"/>
            <ac:cxnSpMk id="20" creationId="{66D8604D-0F0C-4F00-80C9-B2D7CDEF46D5}"/>
          </ac:cxnSpMkLst>
        </pc:cxnChg>
        <pc:cxnChg chg="add del">
          <ac:chgData name="Bob Ward" userId="6da7c2dd-8e2e-469f-a216-c384312e2a2d" providerId="ADAL" clId="{64488E6A-CA8B-47F2-B7A6-EA10588AF399}" dt="2017-05-16T22:29:59.359" v="631" actId="0"/>
          <ac:cxnSpMkLst>
            <pc:docMk/>
            <pc:sldMk cId="4114037709" sldId="1566"/>
            <ac:cxnSpMk id="34" creationId="{C342BF5C-7F3C-496C-B580-902B8CA747B7}"/>
          </ac:cxnSpMkLst>
        </pc:cxnChg>
        <pc:cxnChg chg="add">
          <ac:chgData name="Bob Ward" userId="6da7c2dd-8e2e-469f-a216-c384312e2a2d" providerId="ADAL" clId="{64488E6A-CA8B-47F2-B7A6-EA10588AF399}" dt="2017-05-16T22:29:59.421" v="632" actId="0"/>
          <ac:cxnSpMkLst>
            <pc:docMk/>
            <pc:sldMk cId="4114037709" sldId="1566"/>
            <ac:cxnSpMk id="49" creationId="{4C6E0B99-BC51-4808-8456-FE7F05B34DF3}"/>
          </ac:cxnSpMkLst>
        </pc:cxnChg>
        <pc:cxnChg chg="add del">
          <ac:chgData name="Bob Ward" userId="6da7c2dd-8e2e-469f-a216-c384312e2a2d" providerId="ADAL" clId="{64488E6A-CA8B-47F2-B7A6-EA10588AF399}" dt="2017-05-16T22:29:52.173" v="627" actId="0"/>
          <ac:cxnSpMkLst>
            <pc:docMk/>
            <pc:sldMk cId="4114037709" sldId="1566"/>
            <ac:cxnSpMk id="21" creationId="{AB3888C7-64E7-4CB8-A759-0DD289CBDF54}"/>
          </ac:cxnSpMkLst>
        </pc:cxnChg>
      </pc:sldChg>
      <pc:sldChg chg="addSp delSp modSp add modAnim">
        <pc:chgData name="Bob Ward" userId="6da7c2dd-8e2e-469f-a216-c384312e2a2d" providerId="ADAL" clId="{64488E6A-CA8B-47F2-B7A6-EA10588AF399}" dt="2017-05-16T22:34:16.904" v="645" actId="0"/>
        <pc:sldMkLst>
          <pc:docMk/>
          <pc:sldMk cId="1161434797" sldId="1567"/>
        </pc:sldMkLst>
        <pc:spChg chg="add del">
          <ac:chgData name="Bob Ward" userId="6da7c2dd-8e2e-469f-a216-c384312e2a2d" providerId="ADAL" clId="{64488E6A-CA8B-47F2-B7A6-EA10588AF399}" dt="2017-05-16T22:34:16.826" v="644" actId="0"/>
          <ac:spMkLst>
            <pc:docMk/>
            <pc:sldMk cId="1161434797" sldId="1567"/>
            <ac:spMk id="11" creationId="{EB238552-1E17-4F39-8EC3-6D142AED36C4}"/>
          </ac:spMkLst>
        </pc:spChg>
        <pc:spChg chg="add">
          <ac:chgData name="Bob Ward" userId="6da7c2dd-8e2e-469f-a216-c384312e2a2d" providerId="ADAL" clId="{64488E6A-CA8B-47F2-B7A6-EA10588AF399}" dt="2017-05-16T22:34:16.904" v="645" actId="0"/>
          <ac:spMkLst>
            <pc:docMk/>
            <pc:sldMk cId="1161434797" sldId="1567"/>
            <ac:spMk id="32" creationId="{59FD6917-9293-4661-BF85-CA7325CC620A}"/>
          </ac:spMkLst>
        </pc:spChg>
        <pc:spChg chg="add">
          <ac:chgData name="Bob Ward" userId="6da7c2dd-8e2e-469f-a216-c384312e2a2d" providerId="ADAL" clId="{64488E6A-CA8B-47F2-B7A6-EA10588AF399}" dt="2017-05-16T22:34:16.904" v="645" actId="0"/>
          <ac:spMkLst>
            <pc:docMk/>
            <pc:sldMk cId="1161434797" sldId="1567"/>
            <ac:spMk id="28" creationId="{364B3345-6CE8-4E0A-BBBE-5054C03AE94A}"/>
          </ac:spMkLst>
        </pc:spChg>
        <pc:spChg chg="add del">
          <ac:chgData name="Bob Ward" userId="6da7c2dd-8e2e-469f-a216-c384312e2a2d" providerId="ADAL" clId="{64488E6A-CA8B-47F2-B7A6-EA10588AF399}" dt="2017-05-16T22:34:16.826" v="644" actId="0"/>
          <ac:spMkLst>
            <pc:docMk/>
            <pc:sldMk cId="1161434797" sldId="1567"/>
            <ac:spMk id="8" creationId="{201AA7DA-1458-4245-9620-7AD78B3B5021}"/>
          </ac:spMkLst>
        </pc:spChg>
        <pc:spChg chg="add">
          <ac:chgData name="Bob Ward" userId="6da7c2dd-8e2e-469f-a216-c384312e2a2d" providerId="ADAL" clId="{64488E6A-CA8B-47F2-B7A6-EA10588AF399}" dt="2017-05-16T22:34:16.904" v="645" actId="0"/>
          <ac:spMkLst>
            <pc:docMk/>
            <pc:sldMk cId="1161434797" sldId="1567"/>
            <ac:spMk id="30" creationId="{9F16EEDA-E50B-4D22-A674-1E7D37FC64FF}"/>
          </ac:spMkLst>
        </pc:spChg>
        <pc:spChg chg="add">
          <ac:chgData name="Bob Ward" userId="6da7c2dd-8e2e-469f-a216-c384312e2a2d" providerId="ADAL" clId="{64488E6A-CA8B-47F2-B7A6-EA10588AF399}" dt="2017-05-16T22:34:16.904" v="645" actId="0"/>
          <ac:spMkLst>
            <pc:docMk/>
            <pc:sldMk cId="1161434797" sldId="1567"/>
            <ac:spMk id="31" creationId="{E126D010-9A24-449A-A7EA-DF1F84FAE985}"/>
          </ac:spMkLst>
        </pc:spChg>
        <pc:spChg chg="add del">
          <ac:chgData name="Bob Ward" userId="6da7c2dd-8e2e-469f-a216-c384312e2a2d" providerId="ADAL" clId="{64488E6A-CA8B-47F2-B7A6-EA10588AF399}" dt="2017-05-16T22:34:16.826" v="644" actId="0"/>
          <ac:spMkLst>
            <pc:docMk/>
            <pc:sldMk cId="1161434797" sldId="1567"/>
            <ac:spMk id="20" creationId="{0653C743-07C9-4F4D-9502-9AC0C59549E9}"/>
          </ac:spMkLst>
        </pc:spChg>
        <pc:spChg chg="add del">
          <ac:chgData name="Bob Ward" userId="6da7c2dd-8e2e-469f-a216-c384312e2a2d" providerId="ADAL" clId="{64488E6A-CA8B-47F2-B7A6-EA10588AF399}" dt="2017-05-16T22:34:16.826" v="644" actId="0"/>
          <ac:spMkLst>
            <pc:docMk/>
            <pc:sldMk cId="1161434797" sldId="1567"/>
            <ac:spMk id="19" creationId="{B55497B1-1DF8-449A-809A-A1058FF5CF36}"/>
          </ac:spMkLst>
        </pc:spChg>
        <pc:spChg chg="add">
          <ac:chgData name="Bob Ward" userId="6da7c2dd-8e2e-469f-a216-c384312e2a2d" providerId="ADAL" clId="{64488E6A-CA8B-47F2-B7A6-EA10588AF399}" dt="2017-05-16T22:34:16.904" v="645" actId="0"/>
          <ac:spMkLst>
            <pc:docMk/>
            <pc:sldMk cId="1161434797" sldId="1567"/>
            <ac:spMk id="29" creationId="{B142FB0D-C63B-4F1B-8A2F-DDD111CE289A}"/>
          </ac:spMkLst>
        </pc:spChg>
        <pc:spChg chg="add del mod">
          <ac:chgData name="Bob Ward" userId="6da7c2dd-8e2e-469f-a216-c384312e2a2d" providerId="ADAL" clId="{64488E6A-CA8B-47F2-B7A6-EA10588AF399}" dt="2017-05-16T22:34:09.418" v="640" actId="478"/>
          <ac:spMkLst>
            <pc:docMk/>
            <pc:sldMk cId="1161434797" sldId="1567"/>
            <ac:spMk id="5" creationId="{3C956922-DBFA-471C-A1A0-6B8E71DCE463}"/>
          </ac:spMkLst>
        </pc:spChg>
        <pc:spChg chg="add">
          <ac:chgData name="Bob Ward" userId="6da7c2dd-8e2e-469f-a216-c384312e2a2d" providerId="ADAL" clId="{64488E6A-CA8B-47F2-B7A6-EA10588AF399}" dt="2017-05-16T22:34:16.904" v="645" actId="0"/>
          <ac:spMkLst>
            <pc:docMk/>
            <pc:sldMk cId="1161434797" sldId="1567"/>
            <ac:spMk id="23" creationId="{E2705F13-68C2-4D60-AF3F-1B647CC10758}"/>
          </ac:spMkLst>
        </pc:spChg>
        <pc:spChg chg="add del mod">
          <ac:chgData name="Bob Ward" userId="6da7c2dd-8e2e-469f-a216-c384312e2a2d" providerId="ADAL" clId="{64488E6A-CA8B-47F2-B7A6-EA10588AF399}" dt="2017-05-16T22:34:09.418" v="640" actId="478"/>
          <ac:spMkLst>
            <pc:docMk/>
            <pc:sldMk cId="1161434797" sldId="1567"/>
            <ac:spMk id="3" creationId="{DB19CDA7-853E-4A50-B2AE-37D0A21A9093}"/>
          </ac:spMkLst>
        </pc:spChg>
        <pc:spChg chg="add del">
          <ac:chgData name="Bob Ward" userId="6da7c2dd-8e2e-469f-a216-c384312e2a2d" providerId="ADAL" clId="{64488E6A-CA8B-47F2-B7A6-EA10588AF399}" dt="2017-05-16T22:34:16.826" v="644" actId="0"/>
          <ac:spMkLst>
            <pc:docMk/>
            <pc:sldMk cId="1161434797" sldId="1567"/>
            <ac:spMk id="15" creationId="{A84EE318-A3B4-4A94-BE43-EA614134C5CE}"/>
          </ac:spMkLst>
        </pc:spChg>
        <pc:spChg chg="add del">
          <ac:chgData name="Bob Ward" userId="6da7c2dd-8e2e-469f-a216-c384312e2a2d" providerId="ADAL" clId="{64488E6A-CA8B-47F2-B7A6-EA10588AF399}" dt="2017-05-16T22:34:16.826" v="644" actId="0"/>
          <ac:spMkLst>
            <pc:docMk/>
            <pc:sldMk cId="1161434797" sldId="1567"/>
            <ac:spMk id="18" creationId="{E753BC4C-5CD8-4748-8102-61B5AC70778F}"/>
          </ac:spMkLst>
        </pc:spChg>
        <pc:spChg chg="del">
          <ac:chgData name="Bob Ward" userId="6da7c2dd-8e2e-469f-a216-c384312e2a2d" providerId="ADAL" clId="{64488E6A-CA8B-47F2-B7A6-EA10588AF399}" dt="2017-05-16T22:34:00.699" v="639" actId="478"/>
          <ac:spMkLst>
            <pc:docMk/>
            <pc:sldMk cId="1161434797" sldId="1567"/>
            <ac:spMk id="17" creationId="{00000000-0000-0000-0000-000000000000}"/>
          </ac:spMkLst>
        </pc:spChg>
        <pc:spChg chg="del">
          <ac:chgData name="Bob Ward" userId="6da7c2dd-8e2e-469f-a216-c384312e2a2d" providerId="ADAL" clId="{64488E6A-CA8B-47F2-B7A6-EA10588AF399}" dt="2017-05-16T22:34:00.699" v="639" actId="478"/>
          <ac:spMkLst>
            <pc:docMk/>
            <pc:sldMk cId="1161434797" sldId="1567"/>
            <ac:spMk id="6" creationId="{00000000-0000-0000-0000-000000000000}"/>
          </ac:spMkLst>
        </pc:spChg>
        <pc:spChg chg="add del">
          <ac:chgData name="Bob Ward" userId="6da7c2dd-8e2e-469f-a216-c384312e2a2d" providerId="ADAL" clId="{64488E6A-CA8B-47F2-B7A6-EA10588AF399}" dt="2017-05-16T22:34:16.826" v="644" actId="0"/>
          <ac:spMkLst>
            <pc:docMk/>
            <pc:sldMk cId="1161434797" sldId="1567"/>
            <ac:spMk id="12" creationId="{006ABDAF-EDA6-436F-950D-D2CD8678AC72}"/>
          </ac:spMkLst>
        </pc:spChg>
        <pc:spChg chg="add">
          <ac:chgData name="Bob Ward" userId="6da7c2dd-8e2e-469f-a216-c384312e2a2d" providerId="ADAL" clId="{64488E6A-CA8B-47F2-B7A6-EA10588AF399}" dt="2017-05-16T22:34:16.904" v="645" actId="0"/>
          <ac:spMkLst>
            <pc:docMk/>
            <pc:sldMk cId="1161434797" sldId="1567"/>
            <ac:spMk id="21" creationId="{C08BB9B2-BF66-446B-B825-AFB7765CEAEB}"/>
          </ac:spMkLst>
        </pc:spChg>
        <pc:spChg chg="add del">
          <ac:chgData name="Bob Ward" userId="6da7c2dd-8e2e-469f-a216-c384312e2a2d" providerId="ADAL" clId="{64488E6A-CA8B-47F2-B7A6-EA10588AF399}" dt="2017-05-16T22:34:16.826" v="644" actId="0"/>
          <ac:spMkLst>
            <pc:docMk/>
            <pc:sldMk cId="1161434797" sldId="1567"/>
            <ac:spMk id="16" creationId="{3FE77705-F9EC-4FFF-AA01-5339AA18BF95}"/>
          </ac:spMkLst>
        </pc:spChg>
        <pc:spChg chg="add">
          <ac:chgData name="Bob Ward" userId="6da7c2dd-8e2e-469f-a216-c384312e2a2d" providerId="ADAL" clId="{64488E6A-CA8B-47F2-B7A6-EA10588AF399}" dt="2017-05-16T22:34:16.904" v="645" actId="0"/>
          <ac:spMkLst>
            <pc:docMk/>
            <pc:sldMk cId="1161434797" sldId="1567"/>
            <ac:spMk id="27" creationId="{41C4E3BB-80FA-4B54-8C90-FDA5F36C5C9C}"/>
          </ac:spMkLst>
        </pc:spChg>
        <pc:spChg chg="add">
          <ac:chgData name="Bob Ward" userId="6da7c2dd-8e2e-469f-a216-c384312e2a2d" providerId="ADAL" clId="{64488E6A-CA8B-47F2-B7A6-EA10588AF399}" dt="2017-05-16T22:34:16.904" v="645" actId="0"/>
          <ac:spMkLst>
            <pc:docMk/>
            <pc:sldMk cId="1161434797" sldId="1567"/>
            <ac:spMk id="25" creationId="{E9A1C9D2-AA62-4E2D-BE43-2978DFBA6CEE}"/>
          </ac:spMkLst>
        </pc:spChg>
        <pc:spChg chg="add">
          <ac:chgData name="Bob Ward" userId="6da7c2dd-8e2e-469f-a216-c384312e2a2d" providerId="ADAL" clId="{64488E6A-CA8B-47F2-B7A6-EA10588AF399}" dt="2017-05-16T22:34:16.904" v="645" actId="0"/>
          <ac:spMkLst>
            <pc:docMk/>
            <pc:sldMk cId="1161434797" sldId="1567"/>
            <ac:spMk id="24" creationId="{1FF5C96C-9BB1-47F6-8599-DCEA79965CC2}"/>
          </ac:spMkLst>
        </pc:spChg>
        <pc:spChg chg="add del">
          <ac:chgData name="Bob Ward" userId="6da7c2dd-8e2e-469f-a216-c384312e2a2d" providerId="ADAL" clId="{64488E6A-CA8B-47F2-B7A6-EA10588AF399}" dt="2017-05-16T22:34:16.826" v="644" actId="0"/>
          <ac:spMkLst>
            <pc:docMk/>
            <pc:sldMk cId="1161434797" sldId="1567"/>
            <ac:spMk id="10" creationId="{B77A7CD1-599D-4A5E-B5AF-138CFF4B027A}"/>
          </ac:spMkLst>
        </pc:spChg>
        <pc:spChg chg="add del">
          <ac:chgData name="Bob Ward" userId="6da7c2dd-8e2e-469f-a216-c384312e2a2d" providerId="ADAL" clId="{64488E6A-CA8B-47F2-B7A6-EA10588AF399}" dt="2017-05-16T22:34:16.826" v="644" actId="0"/>
          <ac:spMkLst>
            <pc:docMk/>
            <pc:sldMk cId="1161434797" sldId="1567"/>
            <ac:spMk id="14" creationId="{AC4BC229-1DA9-4DD6-A246-BF49151DF580}"/>
          </ac:spMkLst>
        </pc:spChg>
        <pc:graphicFrameChg chg="add">
          <ac:chgData name="Bob Ward" userId="6da7c2dd-8e2e-469f-a216-c384312e2a2d" providerId="ADAL" clId="{64488E6A-CA8B-47F2-B7A6-EA10588AF399}" dt="2017-05-16T22:34:16.904" v="645" actId="0"/>
          <ac:graphicFrameMkLst>
            <pc:docMk/>
            <pc:sldMk cId="1161434797" sldId="1567"/>
            <ac:graphicFrameMk id="26" creationId="{217BFE6E-EC48-49EA-8EC8-628B7F016B39}"/>
          </ac:graphicFrameMkLst>
        </pc:graphicFrameChg>
        <pc:graphicFrameChg chg="add del">
          <ac:chgData name="Bob Ward" userId="6da7c2dd-8e2e-469f-a216-c384312e2a2d" providerId="ADAL" clId="{64488E6A-CA8B-47F2-B7A6-EA10588AF399}" dt="2017-05-16T22:34:16.826" v="644" actId="0"/>
          <ac:graphicFrameMkLst>
            <pc:docMk/>
            <pc:sldMk cId="1161434797" sldId="1567"/>
            <ac:graphicFrameMk id="13" creationId="{7C9E88B9-AAC6-4741-9C5D-528BD35FC2DD}"/>
          </ac:graphicFrameMkLst>
        </pc:graphicFrameChg>
        <pc:graphicFrameChg chg="add del">
          <ac:chgData name="Bob Ward" userId="6da7c2dd-8e2e-469f-a216-c384312e2a2d" providerId="ADAL" clId="{64488E6A-CA8B-47F2-B7A6-EA10588AF399}" dt="2017-05-16T22:34:16.826" v="644" actId="0"/>
          <ac:graphicFrameMkLst>
            <pc:docMk/>
            <pc:sldMk cId="1161434797" sldId="1567"/>
            <ac:graphicFrameMk id="9" creationId="{78A5AA30-6E69-429A-A191-41D257DF9A3D}"/>
          </ac:graphicFrameMkLst>
        </pc:graphicFrameChg>
        <pc:graphicFrameChg chg="add">
          <ac:chgData name="Bob Ward" userId="6da7c2dd-8e2e-469f-a216-c384312e2a2d" providerId="ADAL" clId="{64488E6A-CA8B-47F2-B7A6-EA10588AF399}" dt="2017-05-16T22:34:16.904" v="645" actId="0"/>
          <ac:graphicFrameMkLst>
            <pc:docMk/>
            <pc:sldMk cId="1161434797" sldId="1567"/>
            <ac:graphicFrameMk id="22" creationId="{46AA5A25-035C-4E01-8C7B-4F92A88A533F}"/>
          </ac:graphicFrameMkLst>
        </pc:graphicFrameChg>
      </pc:sldChg>
      <pc:sldChg chg="addSp delSp modSp add delAnim modAnim modNotesTx">
        <pc:chgData name="Bob Ward" userId="6da7c2dd-8e2e-469f-a216-c384312e2a2d" providerId="ADAL" clId="{64488E6A-CA8B-47F2-B7A6-EA10588AF399}" dt="2017-05-19T13:01:42.834" v="1214" actId="14100"/>
        <pc:sldMkLst>
          <pc:docMk/>
          <pc:sldMk cId="2394622985" sldId="1568"/>
        </pc:sldMkLst>
        <pc:spChg chg="del">
          <ac:chgData name="Bob Ward" userId="6da7c2dd-8e2e-469f-a216-c384312e2a2d" providerId="ADAL" clId="{64488E6A-CA8B-47F2-B7A6-EA10588AF399}" dt="2017-05-16T22:35:23.647" v="647" actId="478"/>
          <ac:spMkLst>
            <pc:docMk/>
            <pc:sldMk cId="2394622985" sldId="1568"/>
            <ac:spMk id="17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6T22:35:26.505" v="648" actId="478"/>
          <ac:spMkLst>
            <pc:docMk/>
            <pc:sldMk cId="2394622985" sldId="1568"/>
            <ac:spMk id="5" creationId="{84C3CE40-4936-435A-B5B5-3011A7179BFF}"/>
          </ac:spMkLst>
        </pc:spChg>
        <pc:spChg chg="add mod">
          <ac:chgData name="Bob Ward" userId="6da7c2dd-8e2e-469f-a216-c384312e2a2d" providerId="ADAL" clId="{64488E6A-CA8B-47F2-B7A6-EA10588AF399}" dt="2017-05-19T13:01:39.193" v="1212" actId="1076"/>
          <ac:spMkLst>
            <pc:docMk/>
            <pc:sldMk cId="2394622985" sldId="1568"/>
            <ac:spMk id="11" creationId="{0D57F92D-1D08-4016-900F-9F3CD6CD7437}"/>
          </ac:spMkLst>
        </pc:spChg>
        <pc:spChg chg="add del">
          <ac:chgData name="Bob Ward" userId="6da7c2dd-8e2e-469f-a216-c384312e2a2d" providerId="ADAL" clId="{64488E6A-CA8B-47F2-B7A6-EA10588AF399}" dt="2017-05-19T12:59:10.959" v="1143" actId="478"/>
          <ac:spMkLst>
            <pc:docMk/>
            <pc:sldMk cId="2394622985" sldId="1568"/>
            <ac:spMk id="12" creationId="{2C19E57A-AB50-47D5-A290-FD3FCBD36C21}"/>
          </ac:spMkLst>
        </pc:spChg>
        <pc:spChg chg="del">
          <ac:chgData name="Bob Ward" userId="6da7c2dd-8e2e-469f-a216-c384312e2a2d" providerId="ADAL" clId="{64488E6A-CA8B-47F2-B7A6-EA10588AF399}" dt="2017-05-16T22:35:23.647" v="647" actId="478"/>
          <ac:spMkLst>
            <pc:docMk/>
            <pc:sldMk cId="2394622985" sldId="1568"/>
            <ac:spMk id="6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2:35:28.567" v="649" actId="0"/>
          <ac:spMkLst>
            <pc:docMk/>
            <pc:sldMk cId="2394622985" sldId="1568"/>
            <ac:spMk id="13" creationId="{1358AB98-6253-4EDA-AE31-C40C659B1345}"/>
          </ac:spMkLst>
        </pc:spChg>
        <pc:spChg chg="add">
          <ac:chgData name="Bob Ward" userId="6da7c2dd-8e2e-469f-a216-c384312e2a2d" providerId="ADAL" clId="{64488E6A-CA8B-47F2-B7A6-EA10588AF399}" dt="2017-05-16T22:35:28.567" v="649" actId="0"/>
          <ac:spMkLst>
            <pc:docMk/>
            <pc:sldMk cId="2394622985" sldId="1568"/>
            <ac:spMk id="9" creationId="{9975F7DA-B39C-4882-8406-8E007E4CF7E3}"/>
          </ac:spMkLst>
        </pc:spChg>
        <pc:spChg chg="add">
          <ac:chgData name="Bob Ward" userId="6da7c2dd-8e2e-469f-a216-c384312e2a2d" providerId="ADAL" clId="{64488E6A-CA8B-47F2-B7A6-EA10588AF399}" dt="2017-05-16T22:35:28.567" v="649" actId="0"/>
          <ac:spMkLst>
            <pc:docMk/>
            <pc:sldMk cId="2394622985" sldId="1568"/>
            <ac:spMk id="14" creationId="{E33BA187-509B-4B48-AECC-5714B8D07718}"/>
          </ac:spMkLst>
        </pc:spChg>
        <pc:spChg chg="add">
          <ac:chgData name="Bob Ward" userId="6da7c2dd-8e2e-469f-a216-c384312e2a2d" providerId="ADAL" clId="{64488E6A-CA8B-47F2-B7A6-EA10588AF399}" dt="2017-05-16T22:35:28.567" v="649" actId="0"/>
          <ac:spMkLst>
            <pc:docMk/>
            <pc:sldMk cId="2394622985" sldId="1568"/>
            <ac:spMk id="15" creationId="{DCA011AA-68C0-415E-8548-13EB5E90133F}"/>
          </ac:spMkLst>
        </pc:spChg>
        <pc:spChg chg="add del mod">
          <ac:chgData name="Bob Ward" userId="6da7c2dd-8e2e-469f-a216-c384312e2a2d" providerId="ADAL" clId="{64488E6A-CA8B-47F2-B7A6-EA10588AF399}" dt="2017-05-16T22:35:26.505" v="648" actId="478"/>
          <ac:spMkLst>
            <pc:docMk/>
            <pc:sldMk cId="2394622985" sldId="1568"/>
            <ac:spMk id="3" creationId="{E92C352E-39B3-4841-A573-6467CEEB7FD6}"/>
          </ac:spMkLst>
        </pc:spChg>
        <pc:spChg chg="add mod">
          <ac:chgData name="Bob Ward" userId="6da7c2dd-8e2e-469f-a216-c384312e2a2d" providerId="ADAL" clId="{64488E6A-CA8B-47F2-B7A6-EA10588AF399}" dt="2017-05-19T13:01:42.834" v="1214" actId="14100"/>
          <ac:spMkLst>
            <pc:docMk/>
            <pc:sldMk cId="2394622985" sldId="1568"/>
            <ac:spMk id="8" creationId="{3A9DD3CE-9DC8-44A1-8EDF-ED831ADB9308}"/>
          </ac:spMkLst>
        </pc:spChg>
        <pc:spChg chg="add mod">
          <ac:chgData name="Bob Ward" userId="6da7c2dd-8e2e-469f-a216-c384312e2a2d" providerId="ADAL" clId="{64488E6A-CA8B-47F2-B7A6-EA10588AF399}" dt="2017-05-19T13:01:30.334" v="1208" actId="14100"/>
          <ac:spMkLst>
            <pc:docMk/>
            <pc:sldMk cId="2394622985" sldId="1568"/>
            <ac:spMk id="10" creationId="{A356FA43-1729-476D-AAF2-D2B2E2DD605B}"/>
          </ac:spMkLst>
        </pc:spChg>
      </pc:sldChg>
      <pc:sldChg chg="addSp delSp modSp add modAnim">
        <pc:chgData name="Bob Ward" userId="6da7c2dd-8e2e-469f-a216-c384312e2a2d" providerId="ADAL" clId="{64488E6A-CA8B-47F2-B7A6-EA10588AF399}" dt="2017-05-17T00:01:06.483" v="874" actId="0"/>
        <pc:sldMkLst>
          <pc:docMk/>
          <pc:sldMk cId="1829394140" sldId="1569"/>
        </pc:sldMkLst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08" creationId="{6BBEA369-3B4D-47D2-824D-F1955235110C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97" creationId="{51AB202B-1C51-4792-BF79-5FC9CDF705B4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36" creationId="{84B25159-6C76-44C2-8660-4BE1F1DE5B9E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87" creationId="{216F7026-73B7-4E35-9F1F-FAD3236FC103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29" creationId="{CF7EA4D3-9303-4316-A1D9-69C0C3B9AA13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99" creationId="{02ACEFDC-9505-4F6E-AFD0-E56D089009E7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28" creationId="{02BAF087-68AF-4E93-B3C4-E7EF098CE51C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12" creationId="{4AA0239C-9884-47B8-BFEA-46A5821E5836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07" creationId="{E2DC1042-B76A-44AC-8FA8-EC71078DE7EC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54" creationId="{A33633D8-F6D9-4123-8F5C-DD2410AE037C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25" creationId="{EA8CF9BA-6D0F-46B6-8015-CF3EE6745356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49" creationId="{563EEF1C-E7F6-4AA6-8D25-4F4FFC751934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55" creationId="{F254BE7A-6540-48B6-B0F7-9DB2A020671B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31" creationId="{4155F42E-0B2C-4F76-8FB9-E092A52D4F11}"/>
          </ac:spMkLst>
        </pc:spChg>
        <pc:spChg chg="del mod">
          <ac:chgData name="Bob Ward" userId="6da7c2dd-8e2e-469f-a216-c384312e2a2d" providerId="ADAL" clId="{64488E6A-CA8B-47F2-B7A6-EA10588AF399}" dt="2017-05-17T00:00:55.878" v="865" actId="478"/>
          <ac:spMkLst>
            <pc:docMk/>
            <pc:sldMk cId="1829394140" sldId="1569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09" creationId="{C08D08C2-1A42-41CB-807F-5D0635935745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89" creationId="{5D475588-75FC-46A7-8899-F8EED2214050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38" creationId="{4D993F57-4C72-4FA5-9A71-C3EDCA93F582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14" creationId="{5B789989-B8C7-43C9-A386-0F428DB6AD04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25" creationId="{60C49DC8-510F-452C-AE73-0C6C094CF4DB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33" creationId="{0BE728EF-2DF3-4380-B49C-F473DC5F61CB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43" creationId="{AE37BB03-68F2-48AE-87BB-CF8FF28F4E7C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26" creationId="{B81A4600-5697-419A-BF4F-EC861698074B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01" creationId="{5F633757-95C3-47EA-A1BF-E3C5BDBD5D8A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51" creationId="{DFB973F4-6335-435C-9866-AE867FAF2B9E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66" creationId="{DC3506D6-6965-476A-9A15-421DD3D4182F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48" creationId="{71F66B63-D0DE-459F-8869-111CDC67134E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04" creationId="{EE28FFC8-6D0B-4804-99F7-A0738F274396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39" creationId="{5D8EC2C7-C35F-459F-BA30-F299F4FB1865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23" creationId="{79DA5ABE-501A-42C2-91B4-5E06EDAA2983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44" creationId="{023AAA6A-1608-4A5B-B53B-778FFFA9AEDE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40" creationId="{0B9F5C1F-52E3-410F-A34E-956C0E73CC22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13" creationId="{C47A4181-2EB9-46DA-A65F-E9D3FF1F074C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03" creationId="{F89DA9D3-92D1-4B7F-9466-BA83A05CF86D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50" creationId="{B6DE647A-43F9-4B8C-9777-B0A08D4D3495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06" creationId="{2D7AEBCD-2B19-44CC-B666-223E03D1E385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98" creationId="{B42F5B51-4105-4484-9DA6-024BC58746D6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91" creationId="{5D0AD607-BCD2-437D-B38C-D7D5547895A7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73" creationId="{90863255-62E3-4E99-9AEF-F025C886476D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46" creationId="{97BC10E7-BD0B-4C33-BC0A-E5F7ED0FEBFA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84" creationId="{118F6BD1-EF25-46DC-9626-EC7CB7CE2972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11" creationId="{60781687-91E0-445B-ACD1-86EA1A6C6A69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35" creationId="{BECEA571-98B2-4A6B-8A5E-F19D73C47696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45" creationId="{1329BF9A-2259-4E60-B688-F317823D87AF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93" creationId="{23D88B7D-C6E0-4120-85C8-C0545EDE7333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64" creationId="{4A6131D8-B5C8-44BB-9877-8D2CF0541588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32" creationId="{E4ADF496-3F03-4F8A-8938-68F6D646712F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65" creationId="{4E8F7769-2020-4BEB-8953-3FA43C17DE42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90" creationId="{87C5F971-D04F-4FC6-A8A9-3FA9DC54AFDD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63" creationId="{4488BA46-FDB0-4DF2-9C8B-448DE3D874C1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30" creationId="{CEAA5DF7-6401-4972-A5F0-9C5E183A9763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22" creationId="{2768410D-566C-4354-8396-58F078996935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13" creationId="{EB9E09CC-E74F-4AD5-8CE3-5EA946587E00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34" creationId="{90DCA0E0-CD83-4D2E-B10F-8551FFF1F031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88" creationId="{4E32640D-DBF8-47A6-A3B7-5C3E0AABFD66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37" creationId="{CB3707AE-51C4-4069-A92A-6DC10E7CFEDF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41" creationId="{7FF04FCD-B06F-4FEB-87C1-85A1DA4CF9C1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17" creationId="{B9DD0D60-6D8A-4698-B071-6A716BF60022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53" creationId="{F1C937A1-1324-4DB4-8DFD-8F43C0092424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95" creationId="{3C7BDB00-7366-4B82-8C2A-75B43DB8DC12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42" creationId="{C889607A-81E0-4930-815A-A68CFACE2FF0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27" creationId="{EDC1A848-0F5E-4590-A016-120942C19203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94" creationId="{07FE75D2-AF25-4EC1-8049-0844942D1868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10" creationId="{92E090B7-6B68-4DFA-8D58-3A29B3B0CB13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24" creationId="{6987EC85-6EBA-47A8-BC2E-62E428991017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86" creationId="{4B84071E-EE5A-4CC5-BAC8-0FCA65D51429}"/>
          </ac:spMkLst>
        </pc:spChg>
        <pc:spChg chg="del mod">
          <ac:chgData name="Bob Ward" userId="6da7c2dd-8e2e-469f-a216-c384312e2a2d" providerId="ADAL" clId="{64488E6A-CA8B-47F2-B7A6-EA10588AF399}" dt="2017-05-17T00:00:55.878" v="865" actId="478"/>
          <ac:spMkLst>
            <pc:docMk/>
            <pc:sldMk cId="1829394140" sldId="1569"/>
            <ac:spMk id="6" creationId="{00000000-0000-0000-0000-000000000000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67" creationId="{4A960D82-FC2C-4BB5-843E-EAC0BA0D5CA5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26" creationId="{0E591D2C-E49B-41E3-89A9-79D8326ECAB0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05" creationId="{C8B7202F-7894-477D-B4F3-F97875291112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52" creationId="{0549E363-450C-4F19-BD7B-CAEBC2F343FB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02" creationId="{D8160881-BC49-436D-A9AD-E519FC97F886}"/>
          </ac:spMkLst>
        </pc:spChg>
        <pc:spChg chg="add del mod">
          <ac:chgData name="Bob Ward" userId="6da7c2dd-8e2e-469f-a216-c384312e2a2d" providerId="ADAL" clId="{64488E6A-CA8B-47F2-B7A6-EA10588AF399}" dt="2017-05-17T00:00:58.238" v="867" actId="478"/>
          <ac:spMkLst>
            <pc:docMk/>
            <pc:sldMk cId="1829394140" sldId="1569"/>
            <ac:spMk id="5" creationId="{01296A26-5AB1-4E5E-ABA9-332F87906202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00" creationId="{FB7875B5-4554-415F-9FFD-0F1F35AE333F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85" creationId="{DC4001C9-FDA2-409A-B3E6-CEAE8C8AC918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96" creationId="{FB0FAEC1-85B0-4F98-BB50-C2AEA94C5995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24" creationId="{8AD46B86-2665-4AF2-9E72-C2CE807D57C6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92" creationId="{41EF0071-B7CC-44B5-A9A3-075D1D954171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47" creationId="{D939225B-776F-45B7-989E-6AB4832D92DE}"/>
          </ac:spMkLst>
        </pc:spChg>
        <pc:spChg chg="add del mod">
          <ac:chgData name="Bob Ward" userId="6da7c2dd-8e2e-469f-a216-c384312e2a2d" providerId="ADAL" clId="{64488E6A-CA8B-47F2-B7A6-EA10588AF399}" dt="2017-05-17T00:00:58.238" v="867" actId="478"/>
          <ac:spMkLst>
            <pc:docMk/>
            <pc:sldMk cId="1829394140" sldId="1569"/>
            <ac:spMk id="3" creationId="{84E50405-F594-4E5F-A8B6-81B0F9738246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83" creationId="{0DED73E0-C350-4915-9C0E-E90E74CA8CC6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58" creationId="{0842B972-8CE0-4443-8CFB-873BA1A2C2B5}"/>
          </ac:spMkLst>
        </pc:spChg>
        <pc:grpChg chg="add del">
          <ac:chgData name="Bob Ward" userId="6da7c2dd-8e2e-469f-a216-c384312e2a2d" providerId="ADAL" clId="{64488E6A-CA8B-47F2-B7A6-EA10588AF399}" dt="2017-05-17T00:01:06.441" v="873" actId="0"/>
          <ac:grpSpMkLst>
            <pc:docMk/>
            <pc:sldMk cId="1829394140" sldId="1569"/>
            <ac:grpSpMk id="14" creationId="{B8BF972D-46AE-42B6-992A-039E9D931DF9}"/>
          </ac:grpSpMkLst>
        </pc:grpChg>
        <pc:grpChg chg="add">
          <ac:chgData name="Bob Ward" userId="6da7c2dd-8e2e-469f-a216-c384312e2a2d" providerId="ADAL" clId="{64488E6A-CA8B-47F2-B7A6-EA10588AF399}" dt="2017-05-17T00:01:06.483" v="874" actId="0"/>
          <ac:grpSpMkLst>
            <pc:docMk/>
            <pc:sldMk cId="1829394140" sldId="1569"/>
            <ac:grpSpMk id="74" creationId="{0C0AE46F-F563-4D25-A60B-B670A417CD78}"/>
          </ac:grpSpMkLst>
        </pc:grpChg>
        <pc:cxnChg chg="add del">
          <ac:chgData name="Bob Ward" userId="6da7c2dd-8e2e-469f-a216-c384312e2a2d" providerId="ADAL" clId="{64488E6A-CA8B-47F2-B7A6-EA10588AF399}" dt="2017-05-17T00:01:06.441" v="873" actId="0"/>
          <ac:cxnSpMkLst>
            <pc:docMk/>
            <pc:sldMk cId="1829394140" sldId="1569"/>
            <ac:cxnSpMk id="61" creationId="{FB4948ED-84A0-4C1A-9B93-E5851A255426}"/>
          </ac:cxnSpMkLst>
        </pc:cxnChg>
        <pc:cxnChg chg="add">
          <ac:chgData name="Bob Ward" userId="6da7c2dd-8e2e-469f-a216-c384312e2a2d" providerId="ADAL" clId="{64488E6A-CA8B-47F2-B7A6-EA10588AF399}" dt="2017-05-17T00:01:06.483" v="874" actId="0"/>
          <ac:cxnSpMkLst>
            <pc:docMk/>
            <pc:sldMk cId="1829394140" sldId="1569"/>
            <ac:cxnSpMk id="120" creationId="{AAE2813D-7608-43E1-82E3-0C421AFEBFD8}"/>
          </ac:cxnSpMkLst>
        </pc:cxnChg>
        <pc:cxnChg chg="add del">
          <ac:chgData name="Bob Ward" userId="6da7c2dd-8e2e-469f-a216-c384312e2a2d" providerId="ADAL" clId="{64488E6A-CA8B-47F2-B7A6-EA10588AF399}" dt="2017-05-17T00:01:06.441" v="873" actId="0"/>
          <ac:cxnSpMkLst>
            <pc:docMk/>
            <pc:sldMk cId="1829394140" sldId="1569"/>
            <ac:cxnSpMk id="11" creationId="{A473FD4F-5BA1-4C29-BB07-16C30FB40722}"/>
          </ac:cxnSpMkLst>
        </pc:cxnChg>
        <pc:cxnChg chg="add">
          <ac:chgData name="Bob Ward" userId="6da7c2dd-8e2e-469f-a216-c384312e2a2d" providerId="ADAL" clId="{64488E6A-CA8B-47F2-B7A6-EA10588AF399}" dt="2017-05-17T00:01:06.483" v="874" actId="0"/>
          <ac:cxnSpMkLst>
            <pc:docMk/>
            <pc:sldMk cId="1829394140" sldId="1569"/>
            <ac:cxnSpMk id="118" creationId="{510E3D49-D2E5-4A2A-A10E-34FEB4A91978}"/>
          </ac:cxnSpMkLst>
        </pc:cxnChg>
        <pc:cxnChg chg="add del">
          <ac:chgData name="Bob Ward" userId="6da7c2dd-8e2e-469f-a216-c384312e2a2d" providerId="ADAL" clId="{64488E6A-CA8B-47F2-B7A6-EA10588AF399}" dt="2017-05-17T00:01:06.441" v="873" actId="0"/>
          <ac:cxnSpMkLst>
            <pc:docMk/>
            <pc:sldMk cId="1829394140" sldId="1569"/>
            <ac:cxnSpMk id="57" creationId="{B7C8DEC6-1DE8-4A89-9730-205DFCA96C85}"/>
          </ac:cxnSpMkLst>
        </pc:cxnChg>
        <pc:cxnChg chg="add del">
          <ac:chgData name="Bob Ward" userId="6da7c2dd-8e2e-469f-a216-c384312e2a2d" providerId="ADAL" clId="{64488E6A-CA8B-47F2-B7A6-EA10588AF399}" dt="2017-05-17T00:01:06.441" v="873" actId="0"/>
          <ac:cxnSpMkLst>
            <pc:docMk/>
            <pc:sldMk cId="1829394140" sldId="1569"/>
            <ac:cxnSpMk id="56" creationId="{F91FEB9D-864D-4B58-B513-7D09D4F6A8DF}"/>
          </ac:cxnSpMkLst>
        </pc:cxnChg>
        <pc:cxnChg chg="add">
          <ac:chgData name="Bob Ward" userId="6da7c2dd-8e2e-469f-a216-c384312e2a2d" providerId="ADAL" clId="{64488E6A-CA8B-47F2-B7A6-EA10588AF399}" dt="2017-05-17T00:01:06.483" v="874" actId="0"/>
          <ac:cxnSpMkLst>
            <pc:docMk/>
            <pc:sldMk cId="1829394140" sldId="1569"/>
            <ac:cxnSpMk id="116" creationId="{D8D9CE30-4C84-4E83-A145-9370CFD60761}"/>
          </ac:cxnSpMkLst>
        </pc:cxnChg>
        <pc:cxnChg chg="add del">
          <ac:chgData name="Bob Ward" userId="6da7c2dd-8e2e-469f-a216-c384312e2a2d" providerId="ADAL" clId="{64488E6A-CA8B-47F2-B7A6-EA10588AF399}" dt="2017-05-17T00:01:06.441" v="873" actId="0"/>
          <ac:cxnSpMkLst>
            <pc:docMk/>
            <pc:sldMk cId="1829394140" sldId="1569"/>
            <ac:cxnSpMk id="12" creationId="{5E56E5F9-FE7A-403C-BD35-1A0C6471DFB5}"/>
          </ac:cxnSpMkLst>
        </pc:cxnChg>
        <pc:cxnChg chg="add">
          <ac:chgData name="Bob Ward" userId="6da7c2dd-8e2e-469f-a216-c384312e2a2d" providerId="ADAL" clId="{64488E6A-CA8B-47F2-B7A6-EA10588AF399}" dt="2017-05-17T00:01:06.483" v="874" actId="0"/>
          <ac:cxnSpMkLst>
            <pc:docMk/>
            <pc:sldMk cId="1829394140" sldId="1569"/>
            <ac:cxnSpMk id="71" creationId="{E0440664-4079-4ECC-A475-C273E10D3745}"/>
          </ac:cxnSpMkLst>
        </pc:cxnChg>
        <pc:cxnChg chg="add del">
          <ac:chgData name="Bob Ward" userId="6da7c2dd-8e2e-469f-a216-c384312e2a2d" providerId="ADAL" clId="{64488E6A-CA8B-47F2-B7A6-EA10588AF399}" dt="2017-05-17T00:01:06.441" v="873" actId="0"/>
          <ac:cxnSpMkLst>
            <pc:docMk/>
            <pc:sldMk cId="1829394140" sldId="1569"/>
            <ac:cxnSpMk id="62" creationId="{C8B7A8FE-3DDA-4886-9F55-9E5DF7D93234}"/>
          </ac:cxnSpMkLst>
        </pc:cxnChg>
        <pc:cxnChg chg="add">
          <ac:chgData name="Bob Ward" userId="6da7c2dd-8e2e-469f-a216-c384312e2a2d" providerId="ADAL" clId="{64488E6A-CA8B-47F2-B7A6-EA10588AF399}" dt="2017-05-17T00:01:06.483" v="874" actId="0"/>
          <ac:cxnSpMkLst>
            <pc:docMk/>
            <pc:sldMk cId="1829394140" sldId="1569"/>
            <ac:cxnSpMk id="70" creationId="{D1EB7FDF-3DE8-414A-9A4B-1B666B9DACFD}"/>
          </ac:cxnSpMkLst>
        </pc:cxnChg>
        <pc:cxnChg chg="add del">
          <ac:chgData name="Bob Ward" userId="6da7c2dd-8e2e-469f-a216-c384312e2a2d" providerId="ADAL" clId="{64488E6A-CA8B-47F2-B7A6-EA10588AF399}" dt="2017-05-17T00:01:06.441" v="873" actId="0"/>
          <ac:cxnSpMkLst>
            <pc:docMk/>
            <pc:sldMk cId="1829394140" sldId="1569"/>
            <ac:cxnSpMk id="59" creationId="{6880BAC1-2B43-4197-9E4A-3B2FA998C98E}"/>
          </ac:cxnSpMkLst>
        </pc:cxnChg>
        <pc:cxnChg chg="add del">
          <ac:chgData name="Bob Ward" userId="6da7c2dd-8e2e-469f-a216-c384312e2a2d" providerId="ADAL" clId="{64488E6A-CA8B-47F2-B7A6-EA10588AF399}" dt="2017-05-17T00:01:06.441" v="873" actId="0"/>
          <ac:cxnSpMkLst>
            <pc:docMk/>
            <pc:sldMk cId="1829394140" sldId="1569"/>
            <ac:cxnSpMk id="10" creationId="{4971E1D4-7B50-464A-BBC5-31FAEFF74107}"/>
          </ac:cxnSpMkLst>
        </pc:cxnChg>
        <pc:cxnChg chg="add del">
          <ac:chgData name="Bob Ward" userId="6da7c2dd-8e2e-469f-a216-c384312e2a2d" providerId="ADAL" clId="{64488E6A-CA8B-47F2-B7A6-EA10588AF399}" dt="2017-05-17T00:01:06.441" v="873" actId="0"/>
          <ac:cxnSpMkLst>
            <pc:docMk/>
            <pc:sldMk cId="1829394140" sldId="1569"/>
            <ac:cxnSpMk id="9" creationId="{F0515607-D778-4EF0-B347-1F930C3CAFC8}"/>
          </ac:cxnSpMkLst>
        </pc:cxnChg>
        <pc:cxnChg chg="add">
          <ac:chgData name="Bob Ward" userId="6da7c2dd-8e2e-469f-a216-c384312e2a2d" providerId="ADAL" clId="{64488E6A-CA8B-47F2-B7A6-EA10588AF399}" dt="2017-05-17T00:01:06.483" v="874" actId="0"/>
          <ac:cxnSpMkLst>
            <pc:docMk/>
            <pc:sldMk cId="1829394140" sldId="1569"/>
            <ac:cxnSpMk id="115" creationId="{B2430D37-27C5-49CA-8FD6-6ACD691DCD47}"/>
          </ac:cxnSpMkLst>
        </pc:cxnChg>
        <pc:cxnChg chg="add">
          <ac:chgData name="Bob Ward" userId="6da7c2dd-8e2e-469f-a216-c384312e2a2d" providerId="ADAL" clId="{64488E6A-CA8B-47F2-B7A6-EA10588AF399}" dt="2017-05-17T00:01:06.483" v="874" actId="0"/>
          <ac:cxnSpMkLst>
            <pc:docMk/>
            <pc:sldMk cId="1829394140" sldId="1569"/>
            <ac:cxnSpMk id="121" creationId="{6DBDFF1A-05A3-4A65-A3FB-E9FFE99FC46D}"/>
          </ac:cxnSpMkLst>
        </pc:cxnChg>
        <pc:cxnChg chg="add">
          <ac:chgData name="Bob Ward" userId="6da7c2dd-8e2e-469f-a216-c384312e2a2d" providerId="ADAL" clId="{64488E6A-CA8B-47F2-B7A6-EA10588AF399}" dt="2017-05-17T00:01:06.483" v="874" actId="0"/>
          <ac:cxnSpMkLst>
            <pc:docMk/>
            <pc:sldMk cId="1829394140" sldId="1569"/>
            <ac:cxnSpMk id="68" creationId="{41764399-E835-42E8-B908-6557F1140049}"/>
          </ac:cxnSpMkLst>
        </pc:cxnChg>
        <pc:cxnChg chg="add">
          <ac:chgData name="Bob Ward" userId="6da7c2dd-8e2e-469f-a216-c384312e2a2d" providerId="ADAL" clId="{64488E6A-CA8B-47F2-B7A6-EA10588AF399}" dt="2017-05-17T00:01:06.483" v="874" actId="0"/>
          <ac:cxnSpMkLst>
            <pc:docMk/>
            <pc:sldMk cId="1829394140" sldId="1569"/>
            <ac:cxnSpMk id="69" creationId="{87226EA0-A751-4744-A9B4-E85D7C0328CE}"/>
          </ac:cxnSpMkLst>
        </pc:cxnChg>
        <pc:cxnChg chg="add del">
          <ac:chgData name="Bob Ward" userId="6da7c2dd-8e2e-469f-a216-c384312e2a2d" providerId="ADAL" clId="{64488E6A-CA8B-47F2-B7A6-EA10588AF399}" dt="2017-05-17T00:01:06.441" v="873" actId="0"/>
          <ac:cxnSpMkLst>
            <pc:docMk/>
            <pc:sldMk cId="1829394140" sldId="1569"/>
            <ac:cxnSpMk id="8" creationId="{427F7561-A1E4-42A4-AED9-D741BD739225}"/>
          </ac:cxnSpMkLst>
        </pc:cxnChg>
        <pc:cxnChg chg="add del">
          <ac:chgData name="Bob Ward" userId="6da7c2dd-8e2e-469f-a216-c384312e2a2d" providerId="ADAL" clId="{64488E6A-CA8B-47F2-B7A6-EA10588AF399}" dt="2017-05-17T00:01:06.441" v="873" actId="0"/>
          <ac:cxnSpMkLst>
            <pc:docMk/>
            <pc:sldMk cId="1829394140" sldId="1569"/>
            <ac:cxnSpMk id="60" creationId="{D538515E-0998-4A6C-B60B-48C1BCDAED70}"/>
          </ac:cxnSpMkLst>
        </pc:cxnChg>
        <pc:cxnChg chg="add">
          <ac:chgData name="Bob Ward" userId="6da7c2dd-8e2e-469f-a216-c384312e2a2d" providerId="ADAL" clId="{64488E6A-CA8B-47F2-B7A6-EA10588AF399}" dt="2017-05-17T00:01:06.483" v="874" actId="0"/>
          <ac:cxnSpMkLst>
            <pc:docMk/>
            <pc:sldMk cId="1829394140" sldId="1569"/>
            <ac:cxnSpMk id="72" creationId="{23605AB6-C2EE-4FCB-8041-50A2C8FA413A}"/>
          </ac:cxnSpMkLst>
        </pc:cxnChg>
        <pc:cxnChg chg="add">
          <ac:chgData name="Bob Ward" userId="6da7c2dd-8e2e-469f-a216-c384312e2a2d" providerId="ADAL" clId="{64488E6A-CA8B-47F2-B7A6-EA10588AF399}" dt="2017-05-17T00:01:06.483" v="874" actId="0"/>
          <ac:cxnSpMkLst>
            <pc:docMk/>
            <pc:sldMk cId="1829394140" sldId="1569"/>
            <ac:cxnSpMk id="119" creationId="{0305B6F8-DDE0-4D80-AC9D-FB86F66FBA3C}"/>
          </ac:cxnSpMkLst>
        </pc:cxnChg>
      </pc:sldChg>
      <pc:sldChg chg="addSp delSp modSp add">
        <pc:chgData name="Bob Ward" userId="6da7c2dd-8e2e-469f-a216-c384312e2a2d" providerId="ADAL" clId="{64488E6A-CA8B-47F2-B7A6-EA10588AF399}" dt="2017-05-20T16:04:09.012" v="1998" actId="0"/>
        <pc:sldMkLst>
          <pc:docMk/>
          <pc:sldMk cId="3612172571" sldId="1570"/>
        </pc:sldMkLst>
        <pc:spChg chg="add mod">
          <ac:chgData name="Bob Ward" userId="6da7c2dd-8e2e-469f-a216-c384312e2a2d" providerId="ADAL" clId="{64488E6A-CA8B-47F2-B7A6-EA10588AF399}" dt="2017-05-20T16:04:09.012" v="1998" actId="0"/>
          <ac:spMkLst>
            <pc:docMk/>
            <pc:sldMk cId="3612172571" sldId="1570"/>
            <ac:spMk id="5" creationId="{AD7D0BC5-E966-4CFC-B41D-72E2098F364A}"/>
          </ac:spMkLst>
        </pc:spChg>
        <pc:spChg chg="del">
          <ac:chgData name="Bob Ward" userId="6da7c2dd-8e2e-469f-a216-c384312e2a2d" providerId="ADAL" clId="{64488E6A-CA8B-47F2-B7A6-EA10588AF399}" dt="2017-05-17T00:05:56.654" v="882" actId="478"/>
          <ac:spMkLst>
            <pc:docMk/>
            <pc:sldMk cId="3612172571" sldId="1570"/>
            <ac:spMk id="17" creationId="{00000000-0000-0000-0000-000000000000}"/>
          </ac:spMkLst>
        </pc:spChg>
        <pc:spChg chg="add mod">
          <ac:chgData name="Bob Ward" userId="6da7c2dd-8e2e-469f-a216-c384312e2a2d" providerId="ADAL" clId="{64488E6A-CA8B-47F2-B7A6-EA10588AF399}" dt="2017-05-20T13:00:14.464" v="1959" actId="20577"/>
          <ac:spMkLst>
            <pc:docMk/>
            <pc:sldMk cId="3612172571" sldId="1570"/>
            <ac:spMk id="9" creationId="{1D831C9E-0AEA-48F0-9C1E-A7A835D4500F}"/>
          </ac:spMkLst>
        </pc:spChg>
        <pc:spChg chg="del">
          <ac:chgData name="Bob Ward" userId="6da7c2dd-8e2e-469f-a216-c384312e2a2d" providerId="ADAL" clId="{64488E6A-CA8B-47F2-B7A6-EA10588AF399}" dt="2017-05-17T00:05:56.654" v="882" actId="478"/>
          <ac:spMkLst>
            <pc:docMk/>
            <pc:sldMk cId="3612172571" sldId="1570"/>
            <ac:spMk id="6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06:00.514" v="885" actId="0"/>
          <ac:spMkLst>
            <pc:docMk/>
            <pc:sldMk cId="3612172571" sldId="1570"/>
            <ac:spMk id="8" creationId="{0FE52F53-E35C-43D9-B87A-6A813EEC2C96}"/>
          </ac:spMkLst>
        </pc:spChg>
        <pc:spChg chg="add del mod">
          <ac:chgData name="Bob Ward" userId="6da7c2dd-8e2e-469f-a216-c384312e2a2d" providerId="ADAL" clId="{64488E6A-CA8B-47F2-B7A6-EA10588AF399}" dt="2017-05-17T00:05:59.186" v="884" actId="478"/>
          <ac:spMkLst>
            <pc:docMk/>
            <pc:sldMk cId="3612172571" sldId="1570"/>
            <ac:spMk id="3" creationId="{AB8325A3-599D-43B1-A924-6D10D042DAFB}"/>
          </ac:spMkLst>
        </pc:spChg>
        <pc:spChg chg="add del mod">
          <ac:chgData name="Bob Ward" userId="6da7c2dd-8e2e-469f-a216-c384312e2a2d" providerId="ADAL" clId="{64488E6A-CA8B-47F2-B7A6-EA10588AF399}" dt="2017-05-20T12:38:15.118" v="1827" actId="478"/>
          <ac:spMkLst>
            <pc:docMk/>
            <pc:sldMk cId="3612172571" sldId="1570"/>
            <ac:spMk id="11" creationId="{9F39612A-79C2-4AA2-B9E7-E9DA429E6B66}"/>
          </ac:spMkLst>
        </pc:spChg>
        <pc:spChg chg="add del mod">
          <ac:chgData name="Bob Ward" userId="6da7c2dd-8e2e-469f-a216-c384312e2a2d" providerId="ADAL" clId="{64488E6A-CA8B-47F2-B7A6-EA10588AF399}" dt="2017-05-17T00:05:59.186" v="884" actId="478"/>
          <ac:spMkLst>
            <pc:docMk/>
            <pc:sldMk cId="3612172571" sldId="1570"/>
            <ac:spMk id="5" creationId="{5887CF94-DE25-4B75-935A-B0D0F258CFB2}"/>
          </ac:spMkLst>
        </pc:spChg>
        <pc:spChg chg="add del">
          <ac:chgData name="Bob Ward" userId="6da7c2dd-8e2e-469f-a216-c384312e2a2d" providerId="ADAL" clId="{64488E6A-CA8B-47F2-B7A6-EA10588AF399}" dt="2017-05-17T00:06:28.813" v="889" actId="0"/>
          <ac:spMkLst>
            <pc:docMk/>
            <pc:sldMk cId="3612172571" sldId="1570"/>
            <ac:spMk id="10" creationId="{76592B4E-4E43-41F9-A167-13E9211B66FF}"/>
          </ac:spMkLst>
        </pc:spChg>
      </pc:sldChg>
      <pc:sldChg chg="addSp delSp modSp add modAnim">
        <pc:chgData name="Bob Ward" userId="6da7c2dd-8e2e-469f-a216-c384312e2a2d" providerId="ADAL" clId="{64488E6A-CA8B-47F2-B7A6-EA10588AF399}" dt="2017-05-20T13:22:52.855" v="1994" actId="0"/>
        <pc:sldMkLst>
          <pc:docMk/>
          <pc:sldMk cId="994567365" sldId="1571"/>
        </pc:sldMkLst>
        <pc:spChg chg="del">
          <ac:chgData name="Bob Ward" userId="6da7c2dd-8e2e-469f-a216-c384312e2a2d" providerId="ADAL" clId="{64488E6A-CA8B-47F2-B7A6-EA10588AF399}" dt="2017-05-17T00:02:14.129" v="878" actId="478"/>
          <ac:spMkLst>
            <pc:docMk/>
            <pc:sldMk cId="994567365" sldId="1571"/>
            <ac:spMk id="6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7T00:02:16.020" v="879" actId="478"/>
          <ac:spMkLst>
            <pc:docMk/>
            <pc:sldMk cId="994567365" sldId="1571"/>
            <ac:spMk id="3" creationId="{B7171DB2-8FAF-4206-AA2D-770E0B2D173D}"/>
          </ac:spMkLst>
        </pc:spChg>
        <pc:spChg chg="add">
          <ac:chgData name="Bob Ward" userId="6da7c2dd-8e2e-469f-a216-c384312e2a2d" providerId="ADAL" clId="{64488E6A-CA8B-47F2-B7A6-EA10588AF399}" dt="2017-05-17T00:02:17.098" v="880" actId="0"/>
          <ac:spMkLst>
            <pc:docMk/>
            <pc:sldMk cId="994567365" sldId="1571"/>
            <ac:spMk id="9" creationId="{4A60A320-DF64-4285-A64E-61B2AB99F7BE}"/>
          </ac:spMkLst>
        </pc:spChg>
        <pc:spChg chg="del">
          <ac:chgData name="Bob Ward" userId="6da7c2dd-8e2e-469f-a216-c384312e2a2d" providerId="ADAL" clId="{64488E6A-CA8B-47F2-B7A6-EA10588AF399}" dt="2017-05-17T00:02:14.129" v="878" actId="478"/>
          <ac:spMkLst>
            <pc:docMk/>
            <pc:sldMk cId="994567365" sldId="1571"/>
            <ac:spMk id="17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7T00:02:16.020" v="879" actId="478"/>
          <ac:spMkLst>
            <pc:docMk/>
            <pc:sldMk cId="994567365" sldId="1571"/>
            <ac:spMk id="5" creationId="{5CB80EFB-62E8-4D6B-B906-B60901A19A9C}"/>
          </ac:spMkLst>
        </pc:spChg>
        <pc:graphicFrameChg chg="add mod">
          <ac:chgData name="Bob Ward" userId="6da7c2dd-8e2e-469f-a216-c384312e2a2d" providerId="ADAL" clId="{64488E6A-CA8B-47F2-B7A6-EA10588AF399}" dt="2017-05-20T13:22:52.855" v="1994" actId="0"/>
          <ac:graphicFrameMkLst>
            <pc:docMk/>
            <pc:sldMk cId="994567365" sldId="1571"/>
            <ac:graphicFrameMk id="8" creationId="{C55FA70A-D077-4BB7-BB79-E8E9106095F0}"/>
          </ac:graphicFrameMkLst>
        </pc:graphicFrameChg>
      </pc:sldChg>
      <pc:sldChg chg="add del">
        <pc:chgData name="Bob Ward" userId="6da7c2dd-8e2e-469f-a216-c384312e2a2d" providerId="ADAL" clId="{64488E6A-CA8B-47F2-B7A6-EA10588AF399}" dt="2017-05-17T00:33:43.181" v="1021" actId="2696"/>
        <pc:sldMkLst>
          <pc:docMk/>
          <pc:sldMk cId="2103230617" sldId="1572"/>
        </pc:sldMkLst>
      </pc:sldChg>
      <pc:sldChg chg="addSp delSp modSp add">
        <pc:chgData name="Bob Ward" userId="6da7c2dd-8e2e-469f-a216-c384312e2a2d" providerId="ADAL" clId="{64488E6A-CA8B-47F2-B7A6-EA10588AF399}" dt="2017-05-17T00:24:04.860" v="925" actId="0"/>
        <pc:sldMkLst>
          <pc:docMk/>
          <pc:sldMk cId="2313227105" sldId="1573"/>
        </pc:sldMkLst>
        <pc:spChg chg="add del mod">
          <ac:chgData name="Bob Ward" userId="6da7c2dd-8e2e-469f-a216-c384312e2a2d" providerId="ADAL" clId="{64488E6A-CA8B-47F2-B7A6-EA10588AF399}" dt="2017-05-17T00:23:52.707" v="923" actId="478"/>
          <ac:spMkLst>
            <pc:docMk/>
            <pc:sldMk cId="2313227105" sldId="1573"/>
            <ac:spMk id="5" creationId="{09D652BE-460E-4F1C-BEF4-EE7F53F9D2CD}"/>
          </ac:spMkLst>
        </pc:spChg>
        <pc:spChg chg="add mod">
          <ac:chgData name="Bob Ward" userId="6da7c2dd-8e2e-469f-a216-c384312e2a2d" providerId="ADAL" clId="{64488E6A-CA8B-47F2-B7A6-EA10588AF399}" dt="2017-05-17T00:24:04.860" v="925" actId="0"/>
          <ac:spMkLst>
            <pc:docMk/>
            <pc:sldMk cId="2313227105" sldId="1573"/>
            <ac:spMk id="11" creationId="{34417D2D-EB8E-4A4C-99D5-346E33CE23AA}"/>
          </ac:spMkLst>
        </pc:spChg>
        <pc:spChg chg="del">
          <ac:chgData name="Bob Ward" userId="6da7c2dd-8e2e-469f-a216-c384312e2a2d" providerId="ADAL" clId="{64488E6A-CA8B-47F2-B7A6-EA10588AF399}" dt="2017-05-17T00:23:50.347" v="922" actId="478"/>
          <ac:spMkLst>
            <pc:docMk/>
            <pc:sldMk cId="2313227105" sldId="1573"/>
            <ac:spMk id="6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7T00:23:52.707" v="923" actId="478"/>
          <ac:spMkLst>
            <pc:docMk/>
            <pc:sldMk cId="2313227105" sldId="1573"/>
            <ac:spMk id="3" creationId="{EC6FAED2-2D4A-4386-A436-8A0FE7435F3C}"/>
          </ac:spMkLst>
        </pc:spChg>
        <pc:spChg chg="del">
          <ac:chgData name="Bob Ward" userId="6da7c2dd-8e2e-469f-a216-c384312e2a2d" providerId="ADAL" clId="{64488E6A-CA8B-47F2-B7A6-EA10588AF399}" dt="2017-05-17T00:23:50.347" v="922" actId="478"/>
          <ac:spMkLst>
            <pc:docMk/>
            <pc:sldMk cId="2313227105" sldId="1573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23:54.488" v="924" actId="0"/>
          <ac:spMkLst>
            <pc:docMk/>
            <pc:sldMk cId="2313227105" sldId="1573"/>
            <ac:spMk id="9" creationId="{416CB759-0339-4F6A-B9D4-6CF2DDB9BB98}"/>
          </ac:spMkLst>
        </pc:spChg>
        <pc:spChg chg="add">
          <ac:chgData name="Bob Ward" userId="6da7c2dd-8e2e-469f-a216-c384312e2a2d" providerId="ADAL" clId="{64488E6A-CA8B-47F2-B7A6-EA10588AF399}" dt="2017-05-17T00:23:54.488" v="924" actId="0"/>
          <ac:spMkLst>
            <pc:docMk/>
            <pc:sldMk cId="2313227105" sldId="1573"/>
            <ac:spMk id="8" creationId="{0153EFAB-6EC0-4D7B-937F-D0CC9E1EF8DA}"/>
          </ac:spMkLst>
        </pc:spChg>
        <pc:spChg chg="add">
          <ac:chgData name="Bob Ward" userId="6da7c2dd-8e2e-469f-a216-c384312e2a2d" providerId="ADAL" clId="{64488E6A-CA8B-47F2-B7A6-EA10588AF399}" dt="2017-05-17T00:23:54.488" v="924" actId="0"/>
          <ac:spMkLst>
            <pc:docMk/>
            <pc:sldMk cId="2313227105" sldId="1573"/>
            <ac:spMk id="10" creationId="{87733347-2205-4E7F-8E00-3363638E616E}"/>
          </ac:spMkLst>
        </pc:spChg>
      </pc:sldChg>
      <pc:sldChg chg="addSp modSp add ord">
        <pc:chgData name="Bob Ward" userId="6da7c2dd-8e2e-469f-a216-c384312e2a2d" providerId="ADAL" clId="{64488E6A-CA8B-47F2-B7A6-EA10588AF399}" dt="2017-05-17T00:22:44.468" v="920" actId="0"/>
        <pc:sldMkLst>
          <pc:docMk/>
          <pc:sldMk cId="3474280844" sldId="1574"/>
        </pc:sldMkLst>
        <pc:spChg chg="mod">
          <ac:chgData name="Bob Ward" userId="6da7c2dd-8e2e-469f-a216-c384312e2a2d" providerId="ADAL" clId="{64488E6A-CA8B-47F2-B7A6-EA10588AF399}" dt="2017-05-17T00:22:42.281" v="919" actId="20577"/>
          <ac:spMkLst>
            <pc:docMk/>
            <pc:sldMk cId="3474280844" sldId="1574"/>
            <ac:spMk id="2" creationId="{00000000-0000-0000-0000-000000000000}"/>
          </ac:spMkLst>
        </pc:spChg>
        <pc:grpChg chg="add">
          <ac:chgData name="Bob Ward" userId="6da7c2dd-8e2e-469f-a216-c384312e2a2d" providerId="ADAL" clId="{64488E6A-CA8B-47F2-B7A6-EA10588AF399}" dt="2017-05-17T00:22:44.468" v="920" actId="0"/>
          <ac:grpSpMkLst>
            <pc:docMk/>
            <pc:sldMk cId="3474280844" sldId="1574"/>
            <ac:grpSpMk id="3" creationId="{D8AE7C75-D783-480D-AD21-4776AA90A78C}"/>
          </ac:grpSpMkLst>
        </pc:grpChg>
      </pc:sldChg>
      <pc:sldChg chg="addSp delSp modSp add modAnim">
        <pc:chgData name="Bob Ward" userId="6da7c2dd-8e2e-469f-a216-c384312e2a2d" providerId="ADAL" clId="{64488E6A-CA8B-47F2-B7A6-EA10588AF399}" dt="2017-05-17T00:25:06.247" v="931" actId="0"/>
        <pc:sldMkLst>
          <pc:docMk/>
          <pc:sldMk cId="3314781030" sldId="1575"/>
        </pc:sldMkLst>
        <pc:spChg chg="del mod">
          <ac:chgData name="Bob Ward" userId="6da7c2dd-8e2e-469f-a216-c384312e2a2d" providerId="ADAL" clId="{64488E6A-CA8B-47F2-B7A6-EA10588AF399}" dt="2017-05-17T00:25:02.278" v="928" actId="478"/>
          <ac:spMkLst>
            <pc:docMk/>
            <pc:sldMk cId="3314781030" sldId="1575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25:06.247" v="931" actId="0"/>
          <ac:spMkLst>
            <pc:docMk/>
            <pc:sldMk cId="3314781030" sldId="1575"/>
            <ac:spMk id="10" creationId="{90FAD09B-1456-42A2-96FE-D85521C5D207}"/>
          </ac:spMkLst>
        </pc:spChg>
        <pc:spChg chg="del mod">
          <ac:chgData name="Bob Ward" userId="6da7c2dd-8e2e-469f-a216-c384312e2a2d" providerId="ADAL" clId="{64488E6A-CA8B-47F2-B7A6-EA10588AF399}" dt="2017-05-17T00:25:02.278" v="928" actId="478"/>
          <ac:spMkLst>
            <pc:docMk/>
            <pc:sldMk cId="3314781030" sldId="1575"/>
            <ac:spMk id="6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25:06.247" v="931" actId="0"/>
          <ac:spMkLst>
            <pc:docMk/>
            <pc:sldMk cId="3314781030" sldId="1575"/>
            <ac:spMk id="8" creationId="{1D3852D0-ABA0-4329-8CCB-3FC091130E4F}"/>
          </ac:spMkLst>
        </pc:spChg>
        <pc:spChg chg="add del mod">
          <ac:chgData name="Bob Ward" userId="6da7c2dd-8e2e-469f-a216-c384312e2a2d" providerId="ADAL" clId="{64488E6A-CA8B-47F2-B7A6-EA10588AF399}" dt="2017-05-17T00:25:04.278" v="930" actId="478"/>
          <ac:spMkLst>
            <pc:docMk/>
            <pc:sldMk cId="3314781030" sldId="1575"/>
            <ac:spMk id="3" creationId="{3A3399E0-6B45-4418-8877-D14BEDDE9527}"/>
          </ac:spMkLst>
        </pc:spChg>
        <pc:spChg chg="add">
          <ac:chgData name="Bob Ward" userId="6da7c2dd-8e2e-469f-a216-c384312e2a2d" providerId="ADAL" clId="{64488E6A-CA8B-47F2-B7A6-EA10588AF399}" dt="2017-05-17T00:25:06.247" v="931" actId="0"/>
          <ac:spMkLst>
            <pc:docMk/>
            <pc:sldMk cId="3314781030" sldId="1575"/>
            <ac:spMk id="11" creationId="{640D76C5-68B4-4417-9532-E361AB865651}"/>
          </ac:spMkLst>
        </pc:spChg>
        <pc:spChg chg="add">
          <ac:chgData name="Bob Ward" userId="6da7c2dd-8e2e-469f-a216-c384312e2a2d" providerId="ADAL" clId="{64488E6A-CA8B-47F2-B7A6-EA10588AF399}" dt="2017-05-17T00:25:06.247" v="931" actId="0"/>
          <ac:spMkLst>
            <pc:docMk/>
            <pc:sldMk cId="3314781030" sldId="1575"/>
            <ac:spMk id="12" creationId="{F0DF1A5F-CE24-4EAF-982F-B0CB7916A558}"/>
          </ac:spMkLst>
        </pc:spChg>
        <pc:spChg chg="add del mod">
          <ac:chgData name="Bob Ward" userId="6da7c2dd-8e2e-469f-a216-c384312e2a2d" providerId="ADAL" clId="{64488E6A-CA8B-47F2-B7A6-EA10588AF399}" dt="2017-05-17T00:25:04.278" v="930" actId="478"/>
          <ac:spMkLst>
            <pc:docMk/>
            <pc:sldMk cId="3314781030" sldId="1575"/>
            <ac:spMk id="5" creationId="{830F492E-4313-4C7B-B278-7FE08983D347}"/>
          </ac:spMkLst>
        </pc:spChg>
        <pc:graphicFrameChg chg="add">
          <ac:chgData name="Bob Ward" userId="6da7c2dd-8e2e-469f-a216-c384312e2a2d" providerId="ADAL" clId="{64488E6A-CA8B-47F2-B7A6-EA10588AF399}" dt="2017-05-17T00:25:06.247" v="931" actId="0"/>
          <ac:graphicFrameMkLst>
            <pc:docMk/>
            <pc:sldMk cId="3314781030" sldId="1575"/>
            <ac:graphicFrameMk id="9" creationId="{24D46691-20EC-439E-AFF7-5935EDE231D9}"/>
          </ac:graphicFrameMkLst>
        </pc:graphicFrameChg>
      </pc:sldChg>
      <pc:sldChg chg="addSp delSp modSp add modAnim">
        <pc:chgData name="Bob Ward" userId="6da7c2dd-8e2e-469f-a216-c384312e2a2d" providerId="ADAL" clId="{64488E6A-CA8B-47F2-B7A6-EA10588AF399}" dt="2017-05-17T00:25:36.654" v="936" actId="0"/>
        <pc:sldMkLst>
          <pc:docMk/>
          <pc:sldMk cId="3006436996" sldId="1576"/>
        </pc:sldMkLst>
        <pc:spChg chg="add">
          <ac:chgData name="Bob Ward" userId="6da7c2dd-8e2e-469f-a216-c384312e2a2d" providerId="ADAL" clId="{64488E6A-CA8B-47F2-B7A6-EA10588AF399}" dt="2017-05-17T00:25:36.654" v="936" actId="0"/>
          <ac:spMkLst>
            <pc:docMk/>
            <pc:sldMk cId="3006436996" sldId="1576"/>
            <ac:spMk id="10" creationId="{B1C46CE7-0B0E-4839-B422-D63AE0847AE8}"/>
          </ac:spMkLst>
        </pc:spChg>
        <pc:spChg chg="del">
          <ac:chgData name="Bob Ward" userId="6da7c2dd-8e2e-469f-a216-c384312e2a2d" providerId="ADAL" clId="{64488E6A-CA8B-47F2-B7A6-EA10588AF399}" dt="2017-05-17T00:25:28.968" v="933" actId="478"/>
          <ac:spMkLst>
            <pc:docMk/>
            <pc:sldMk cId="3006436996" sldId="1576"/>
            <ac:spMk id="6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7T00:25:31.078" v="934" actId="478"/>
          <ac:spMkLst>
            <pc:docMk/>
            <pc:sldMk cId="3006436996" sldId="1576"/>
            <ac:spMk id="5" creationId="{591B8361-F145-4B1D-AB1C-BE7A51B03658}"/>
          </ac:spMkLst>
        </pc:spChg>
        <pc:spChg chg="add">
          <ac:chgData name="Bob Ward" userId="6da7c2dd-8e2e-469f-a216-c384312e2a2d" providerId="ADAL" clId="{64488E6A-CA8B-47F2-B7A6-EA10588AF399}" dt="2017-05-17T00:25:36.654" v="936" actId="0"/>
          <ac:spMkLst>
            <pc:docMk/>
            <pc:sldMk cId="3006436996" sldId="1576"/>
            <ac:spMk id="14" creationId="{4F989FBC-9847-4953-8CB9-CA52BB9972C3}"/>
          </ac:spMkLst>
        </pc:spChg>
        <pc:spChg chg="add">
          <ac:chgData name="Bob Ward" userId="6da7c2dd-8e2e-469f-a216-c384312e2a2d" providerId="ADAL" clId="{64488E6A-CA8B-47F2-B7A6-EA10588AF399}" dt="2017-05-17T00:25:36.654" v="936" actId="0"/>
          <ac:spMkLst>
            <pc:docMk/>
            <pc:sldMk cId="3006436996" sldId="1576"/>
            <ac:spMk id="15" creationId="{5CA8F6DC-CA1C-4AC7-97AB-E0C3A3EA2B1F}"/>
          </ac:spMkLst>
        </pc:spChg>
        <pc:spChg chg="add">
          <ac:chgData name="Bob Ward" userId="6da7c2dd-8e2e-469f-a216-c384312e2a2d" providerId="ADAL" clId="{64488E6A-CA8B-47F2-B7A6-EA10588AF399}" dt="2017-05-17T00:25:36.654" v="936" actId="0"/>
          <ac:spMkLst>
            <pc:docMk/>
            <pc:sldMk cId="3006436996" sldId="1576"/>
            <ac:spMk id="13" creationId="{3CE89CF2-AA0D-4D8A-8F45-BC4384DEE6ED}"/>
          </ac:spMkLst>
        </pc:spChg>
        <pc:spChg chg="add">
          <ac:chgData name="Bob Ward" userId="6da7c2dd-8e2e-469f-a216-c384312e2a2d" providerId="ADAL" clId="{64488E6A-CA8B-47F2-B7A6-EA10588AF399}" dt="2017-05-17T00:25:36.654" v="936" actId="0"/>
          <ac:spMkLst>
            <pc:docMk/>
            <pc:sldMk cId="3006436996" sldId="1576"/>
            <ac:spMk id="21" creationId="{3DF5CF6A-2D8C-4329-BAA7-B6557BE1FA0C}"/>
          </ac:spMkLst>
        </pc:spChg>
        <pc:spChg chg="del">
          <ac:chgData name="Bob Ward" userId="6da7c2dd-8e2e-469f-a216-c384312e2a2d" providerId="ADAL" clId="{64488E6A-CA8B-47F2-B7A6-EA10588AF399}" dt="2017-05-17T00:25:28.968" v="933" actId="478"/>
          <ac:spMkLst>
            <pc:docMk/>
            <pc:sldMk cId="3006436996" sldId="1576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25:36.654" v="936" actId="0"/>
          <ac:spMkLst>
            <pc:docMk/>
            <pc:sldMk cId="3006436996" sldId="1576"/>
            <ac:spMk id="12" creationId="{2F6A96B0-63A2-49BF-B73D-F2CBCA507577}"/>
          </ac:spMkLst>
        </pc:spChg>
        <pc:spChg chg="add">
          <ac:chgData name="Bob Ward" userId="6da7c2dd-8e2e-469f-a216-c384312e2a2d" providerId="ADAL" clId="{64488E6A-CA8B-47F2-B7A6-EA10588AF399}" dt="2017-05-17T00:25:36.654" v="936" actId="0"/>
          <ac:spMkLst>
            <pc:docMk/>
            <pc:sldMk cId="3006436996" sldId="1576"/>
            <ac:spMk id="11" creationId="{5B508B97-0327-4168-9BFC-5C10968B0B71}"/>
          </ac:spMkLst>
        </pc:spChg>
        <pc:spChg chg="add">
          <ac:chgData name="Bob Ward" userId="6da7c2dd-8e2e-469f-a216-c384312e2a2d" providerId="ADAL" clId="{64488E6A-CA8B-47F2-B7A6-EA10588AF399}" dt="2017-05-17T00:25:36.654" v="936" actId="0"/>
          <ac:spMkLst>
            <pc:docMk/>
            <pc:sldMk cId="3006436996" sldId="1576"/>
            <ac:spMk id="8" creationId="{18A74A65-E00C-49E1-AFE6-C5DE8D1488F2}"/>
          </ac:spMkLst>
        </pc:spChg>
        <pc:spChg chg="add del mod">
          <ac:chgData name="Bob Ward" userId="6da7c2dd-8e2e-469f-a216-c384312e2a2d" providerId="ADAL" clId="{64488E6A-CA8B-47F2-B7A6-EA10588AF399}" dt="2017-05-17T00:25:35.210" v="935" actId="478"/>
          <ac:spMkLst>
            <pc:docMk/>
            <pc:sldMk cId="3006436996" sldId="1576"/>
            <ac:spMk id="3" creationId="{0CCEAE44-68B3-4EF1-90E2-633E5FAFF036}"/>
          </ac:spMkLst>
        </pc:spChg>
        <pc:picChg chg="add">
          <ac:chgData name="Bob Ward" userId="6da7c2dd-8e2e-469f-a216-c384312e2a2d" providerId="ADAL" clId="{64488E6A-CA8B-47F2-B7A6-EA10588AF399}" dt="2017-05-17T00:25:36.654" v="936" actId="0"/>
          <ac:picMkLst>
            <pc:docMk/>
            <pc:sldMk cId="3006436996" sldId="1576"/>
            <ac:picMk id="9" creationId="{E66A5591-2224-4AD3-8910-6433F7E96009}"/>
          </ac:picMkLst>
        </pc:picChg>
        <pc:cxnChg chg="add">
          <ac:chgData name="Bob Ward" userId="6da7c2dd-8e2e-469f-a216-c384312e2a2d" providerId="ADAL" clId="{64488E6A-CA8B-47F2-B7A6-EA10588AF399}" dt="2017-05-17T00:25:36.654" v="936" actId="0"/>
          <ac:cxnSpMkLst>
            <pc:docMk/>
            <pc:sldMk cId="3006436996" sldId="1576"/>
            <ac:cxnSpMk id="19" creationId="{701A230D-57D8-42CC-B6A5-EE56EE44C0D2}"/>
          </ac:cxnSpMkLst>
        </pc:cxnChg>
        <pc:cxnChg chg="add">
          <ac:chgData name="Bob Ward" userId="6da7c2dd-8e2e-469f-a216-c384312e2a2d" providerId="ADAL" clId="{64488E6A-CA8B-47F2-B7A6-EA10588AF399}" dt="2017-05-17T00:25:36.654" v="936" actId="0"/>
          <ac:cxnSpMkLst>
            <pc:docMk/>
            <pc:sldMk cId="3006436996" sldId="1576"/>
            <ac:cxnSpMk id="18" creationId="{5E4CBA2E-7E8A-4D25-B6F7-AA842B3C4AB8}"/>
          </ac:cxnSpMkLst>
        </pc:cxnChg>
        <pc:cxnChg chg="add">
          <ac:chgData name="Bob Ward" userId="6da7c2dd-8e2e-469f-a216-c384312e2a2d" providerId="ADAL" clId="{64488E6A-CA8B-47F2-B7A6-EA10588AF399}" dt="2017-05-17T00:25:36.654" v="936" actId="0"/>
          <ac:cxnSpMkLst>
            <pc:docMk/>
            <pc:sldMk cId="3006436996" sldId="1576"/>
            <ac:cxnSpMk id="22" creationId="{FB8561CB-B32A-4B34-BD87-C23CF54CAFF0}"/>
          </ac:cxnSpMkLst>
        </pc:cxnChg>
        <pc:cxnChg chg="add">
          <ac:chgData name="Bob Ward" userId="6da7c2dd-8e2e-469f-a216-c384312e2a2d" providerId="ADAL" clId="{64488E6A-CA8B-47F2-B7A6-EA10588AF399}" dt="2017-05-17T00:25:36.654" v="936" actId="0"/>
          <ac:cxnSpMkLst>
            <pc:docMk/>
            <pc:sldMk cId="3006436996" sldId="1576"/>
            <ac:cxnSpMk id="20" creationId="{19B2444C-DF26-4985-BF1A-585ED975FE4C}"/>
          </ac:cxnSpMkLst>
        </pc:cxnChg>
        <pc:cxnChg chg="add">
          <ac:chgData name="Bob Ward" userId="6da7c2dd-8e2e-469f-a216-c384312e2a2d" providerId="ADAL" clId="{64488E6A-CA8B-47F2-B7A6-EA10588AF399}" dt="2017-05-17T00:25:36.654" v="936" actId="0"/>
          <ac:cxnSpMkLst>
            <pc:docMk/>
            <pc:sldMk cId="3006436996" sldId="1576"/>
            <ac:cxnSpMk id="16" creationId="{D6771F11-DFE7-497D-9B66-15FEA8CEC12C}"/>
          </ac:cxnSpMkLst>
        </pc:cxnChg>
      </pc:sldChg>
      <pc:sldChg chg="addSp delSp modSp add modAnim">
        <pc:chgData name="Bob Ward" userId="6da7c2dd-8e2e-469f-a216-c384312e2a2d" providerId="ADAL" clId="{64488E6A-CA8B-47F2-B7A6-EA10588AF399}" dt="2017-05-17T00:26:10.620" v="947" actId="0"/>
        <pc:sldMkLst>
          <pc:docMk/>
          <pc:sldMk cId="962941374" sldId="1577"/>
        </pc:sldMkLst>
        <pc:spChg chg="add del">
          <ac:chgData name="Bob Ward" userId="6da7c2dd-8e2e-469f-a216-c384312e2a2d" providerId="ADAL" clId="{64488E6A-CA8B-47F2-B7A6-EA10588AF399}" dt="2017-05-17T00:26:10.564" v="946" actId="0"/>
          <ac:spMkLst>
            <pc:docMk/>
            <pc:sldMk cId="962941374" sldId="1577"/>
            <ac:spMk id="27" creationId="{48A7580B-CC26-46CC-B04E-6548DD42B24D}"/>
          </ac:spMkLst>
        </pc:spChg>
        <pc:spChg chg="add del">
          <ac:chgData name="Bob Ward" userId="6da7c2dd-8e2e-469f-a216-c384312e2a2d" providerId="ADAL" clId="{64488E6A-CA8B-47F2-B7A6-EA10588AF399}" dt="2017-05-17T00:26:10.564" v="946" actId="0"/>
          <ac:spMkLst>
            <pc:docMk/>
            <pc:sldMk cId="962941374" sldId="1577"/>
            <ac:spMk id="32" creationId="{27CD46CD-7665-45B2-998D-F0108553C298}"/>
          </ac:spMkLst>
        </pc:spChg>
        <pc:spChg chg="add del">
          <ac:chgData name="Bob Ward" userId="6da7c2dd-8e2e-469f-a216-c384312e2a2d" providerId="ADAL" clId="{64488E6A-CA8B-47F2-B7A6-EA10588AF399}" dt="2017-05-17T00:26:04.361" v="942" actId="0"/>
          <ac:spMkLst>
            <pc:docMk/>
            <pc:sldMk cId="962941374" sldId="1577"/>
            <ac:spMk id="25" creationId="{D2E019C3-52B2-4214-9425-89B125F48331}"/>
          </ac:spMkLst>
        </pc:spChg>
        <pc:spChg chg="add del mod">
          <ac:chgData name="Bob Ward" userId="6da7c2dd-8e2e-469f-a216-c384312e2a2d" providerId="ADAL" clId="{64488E6A-CA8B-47F2-B7A6-EA10588AF399}" dt="2017-05-17T00:25:59.361" v="940" actId="478"/>
          <ac:spMkLst>
            <pc:docMk/>
            <pc:sldMk cId="962941374" sldId="1577"/>
            <ac:spMk id="5" creationId="{9C1AFB1C-0F26-439E-A310-283D92B8153D}"/>
          </ac:spMkLst>
        </pc:spChg>
        <pc:spChg chg="add del">
          <ac:chgData name="Bob Ward" userId="6da7c2dd-8e2e-469f-a216-c384312e2a2d" providerId="ADAL" clId="{64488E6A-CA8B-47F2-B7A6-EA10588AF399}" dt="2017-05-17T00:26:10.564" v="946" actId="0"/>
          <ac:spMkLst>
            <pc:docMk/>
            <pc:sldMk cId="962941374" sldId="1577"/>
            <ac:spMk id="38" creationId="{A94D3C2E-98D5-4738-B6AD-D4A7624BA870}"/>
          </ac:spMkLst>
        </pc:spChg>
        <pc:spChg chg="add">
          <ac:chgData name="Bob Ward" userId="6da7c2dd-8e2e-469f-a216-c384312e2a2d" providerId="ADAL" clId="{64488E6A-CA8B-47F2-B7A6-EA10588AF399}" dt="2017-05-17T00:26:10.620" v="947" actId="0"/>
          <ac:spMkLst>
            <pc:docMk/>
            <pc:sldMk cId="962941374" sldId="1577"/>
            <ac:spMk id="45" creationId="{DFBC4471-DBBD-49E4-A7B6-2AAE16B5967C}"/>
          </ac:spMkLst>
        </pc:spChg>
        <pc:spChg chg="add">
          <ac:chgData name="Bob Ward" userId="6da7c2dd-8e2e-469f-a216-c384312e2a2d" providerId="ADAL" clId="{64488E6A-CA8B-47F2-B7A6-EA10588AF399}" dt="2017-05-17T00:26:10.620" v="947" actId="0"/>
          <ac:spMkLst>
            <pc:docMk/>
            <pc:sldMk cId="962941374" sldId="1577"/>
            <ac:spMk id="50" creationId="{0AE9E702-9096-43C2-9DBC-E273FD3A3DCA}"/>
          </ac:spMkLst>
        </pc:spChg>
        <pc:spChg chg="add del">
          <ac:chgData name="Bob Ward" userId="6da7c2dd-8e2e-469f-a216-c384312e2a2d" providerId="ADAL" clId="{64488E6A-CA8B-47F2-B7A6-EA10588AF399}" dt="2017-05-17T00:26:04.361" v="942" actId="0"/>
          <ac:spMkLst>
            <pc:docMk/>
            <pc:sldMk cId="962941374" sldId="1577"/>
            <ac:spMk id="20" creationId="{E84CF0D6-A385-41E8-A226-1BD49AF2623F}"/>
          </ac:spMkLst>
        </pc:spChg>
        <pc:spChg chg="add del">
          <ac:chgData name="Bob Ward" userId="6da7c2dd-8e2e-469f-a216-c384312e2a2d" providerId="ADAL" clId="{64488E6A-CA8B-47F2-B7A6-EA10588AF399}" dt="2017-05-17T00:26:10.564" v="946" actId="0"/>
          <ac:spMkLst>
            <pc:docMk/>
            <pc:sldMk cId="962941374" sldId="1577"/>
            <ac:spMk id="39" creationId="{269446F5-E68E-4757-BE09-6860707F1105}"/>
          </ac:spMkLst>
        </pc:spChg>
        <pc:spChg chg="add del">
          <ac:chgData name="Bob Ward" userId="6da7c2dd-8e2e-469f-a216-c384312e2a2d" providerId="ADAL" clId="{64488E6A-CA8B-47F2-B7A6-EA10588AF399}" dt="2017-05-17T00:26:10.564" v="946" actId="0"/>
          <ac:spMkLst>
            <pc:docMk/>
            <pc:sldMk cId="962941374" sldId="1577"/>
            <ac:spMk id="28" creationId="{A69026A4-C3BA-407E-83EC-B9B62CF13B44}"/>
          </ac:spMkLst>
        </pc:spChg>
        <pc:spChg chg="add">
          <ac:chgData name="Bob Ward" userId="6da7c2dd-8e2e-469f-a216-c384312e2a2d" providerId="ADAL" clId="{64488E6A-CA8B-47F2-B7A6-EA10588AF399}" dt="2017-05-17T00:26:10.620" v="947" actId="0"/>
          <ac:spMkLst>
            <pc:docMk/>
            <pc:sldMk cId="962941374" sldId="1577"/>
            <ac:spMk id="53" creationId="{4056A214-4C3A-4B6E-B32B-AEBD4969AB6E}"/>
          </ac:spMkLst>
        </pc:spChg>
        <pc:spChg chg="add del">
          <ac:chgData name="Bob Ward" userId="6da7c2dd-8e2e-469f-a216-c384312e2a2d" providerId="ADAL" clId="{64488E6A-CA8B-47F2-B7A6-EA10588AF399}" dt="2017-05-17T00:26:04.361" v="942" actId="0"/>
          <ac:spMkLst>
            <pc:docMk/>
            <pc:sldMk cId="962941374" sldId="1577"/>
            <ac:spMk id="18" creationId="{214CBE7D-1A54-49F6-91CF-5809BDA994FC}"/>
          </ac:spMkLst>
        </pc:spChg>
        <pc:spChg chg="add">
          <ac:chgData name="Bob Ward" userId="6da7c2dd-8e2e-469f-a216-c384312e2a2d" providerId="ADAL" clId="{64488E6A-CA8B-47F2-B7A6-EA10588AF399}" dt="2017-05-17T00:26:10.620" v="947" actId="0"/>
          <ac:spMkLst>
            <pc:docMk/>
            <pc:sldMk cId="962941374" sldId="1577"/>
            <ac:spMk id="61" creationId="{0A5EA658-B3A4-49BB-A10B-F464EDFCA227}"/>
          </ac:spMkLst>
        </pc:spChg>
        <pc:spChg chg="add del">
          <ac:chgData name="Bob Ward" userId="6da7c2dd-8e2e-469f-a216-c384312e2a2d" providerId="ADAL" clId="{64488E6A-CA8B-47F2-B7A6-EA10588AF399}" dt="2017-05-17T00:26:04.361" v="942" actId="0"/>
          <ac:spMkLst>
            <pc:docMk/>
            <pc:sldMk cId="962941374" sldId="1577"/>
            <ac:spMk id="9" creationId="{5175095E-98A1-407C-BAB5-F7B2486C53A2}"/>
          </ac:spMkLst>
        </pc:spChg>
        <pc:spChg chg="add">
          <ac:chgData name="Bob Ward" userId="6da7c2dd-8e2e-469f-a216-c384312e2a2d" providerId="ADAL" clId="{64488E6A-CA8B-47F2-B7A6-EA10588AF399}" dt="2017-05-17T00:26:10.620" v="947" actId="0"/>
          <ac:spMkLst>
            <pc:docMk/>
            <pc:sldMk cId="962941374" sldId="1577"/>
            <ac:spMk id="60" creationId="{C5605081-321E-4E03-9AF7-7E3F03C3B542}"/>
          </ac:spMkLst>
        </pc:spChg>
        <pc:spChg chg="add del">
          <ac:chgData name="Bob Ward" userId="6da7c2dd-8e2e-469f-a216-c384312e2a2d" providerId="ADAL" clId="{64488E6A-CA8B-47F2-B7A6-EA10588AF399}" dt="2017-05-17T00:26:04.361" v="942" actId="0"/>
          <ac:spMkLst>
            <pc:docMk/>
            <pc:sldMk cId="962941374" sldId="1577"/>
            <ac:spMk id="16" creationId="{C10820A9-C86C-48A2-AE5C-3FC52C5E9C66}"/>
          </ac:spMkLst>
        </pc:spChg>
        <pc:spChg chg="add del">
          <ac:chgData name="Bob Ward" userId="6da7c2dd-8e2e-469f-a216-c384312e2a2d" providerId="ADAL" clId="{64488E6A-CA8B-47F2-B7A6-EA10588AF399}" dt="2017-05-17T00:26:04.361" v="942" actId="0"/>
          <ac:spMkLst>
            <pc:docMk/>
            <pc:sldMk cId="962941374" sldId="1577"/>
            <ac:spMk id="13" creationId="{6FBBDEA5-3FEC-4437-81D0-049186EB815D}"/>
          </ac:spMkLst>
        </pc:spChg>
        <pc:spChg chg="add del">
          <ac:chgData name="Bob Ward" userId="6da7c2dd-8e2e-469f-a216-c384312e2a2d" providerId="ADAL" clId="{64488E6A-CA8B-47F2-B7A6-EA10588AF399}" dt="2017-05-17T00:26:04.361" v="942" actId="0"/>
          <ac:spMkLst>
            <pc:docMk/>
            <pc:sldMk cId="962941374" sldId="1577"/>
            <ac:spMk id="14" creationId="{B97A5B2A-513F-4617-A314-6F895B1D2EB7}"/>
          </ac:spMkLst>
        </pc:spChg>
        <pc:spChg chg="add">
          <ac:chgData name="Bob Ward" userId="6da7c2dd-8e2e-469f-a216-c384312e2a2d" providerId="ADAL" clId="{64488E6A-CA8B-47F2-B7A6-EA10588AF399}" dt="2017-05-17T00:26:10.620" v="947" actId="0"/>
          <ac:spMkLst>
            <pc:docMk/>
            <pc:sldMk cId="962941374" sldId="1577"/>
            <ac:spMk id="46" creationId="{5D0304F7-5B1E-4510-BB19-447F8E5AD72F}"/>
          </ac:spMkLst>
        </pc:spChg>
        <pc:spChg chg="add del">
          <ac:chgData name="Bob Ward" userId="6da7c2dd-8e2e-469f-a216-c384312e2a2d" providerId="ADAL" clId="{64488E6A-CA8B-47F2-B7A6-EA10588AF399}" dt="2017-05-17T00:26:10.564" v="946" actId="0"/>
          <ac:spMkLst>
            <pc:docMk/>
            <pc:sldMk cId="962941374" sldId="1577"/>
            <ac:spMk id="43" creationId="{534CDA6F-F7DC-4E3A-9DAC-47729D6D1D79}"/>
          </ac:spMkLst>
        </pc:spChg>
        <pc:spChg chg="add">
          <ac:chgData name="Bob Ward" userId="6da7c2dd-8e2e-469f-a216-c384312e2a2d" providerId="ADAL" clId="{64488E6A-CA8B-47F2-B7A6-EA10588AF399}" dt="2017-05-17T00:26:10.620" v="947" actId="0"/>
          <ac:spMkLst>
            <pc:docMk/>
            <pc:sldMk cId="962941374" sldId="1577"/>
            <ac:spMk id="51" creationId="{1BF41637-7F30-4B16-B722-73904D0165EB}"/>
          </ac:spMkLst>
        </pc:spChg>
        <pc:spChg chg="add del">
          <ac:chgData name="Bob Ward" userId="6da7c2dd-8e2e-469f-a216-c384312e2a2d" providerId="ADAL" clId="{64488E6A-CA8B-47F2-B7A6-EA10588AF399}" dt="2017-05-17T00:26:10.564" v="946" actId="0"/>
          <ac:spMkLst>
            <pc:docMk/>
            <pc:sldMk cId="962941374" sldId="1577"/>
            <ac:spMk id="30" creationId="{C34CBD46-898E-48B4-829F-709BF058F8E3}"/>
          </ac:spMkLst>
        </pc:spChg>
        <pc:spChg chg="add del">
          <ac:chgData name="Bob Ward" userId="6da7c2dd-8e2e-469f-a216-c384312e2a2d" providerId="ADAL" clId="{64488E6A-CA8B-47F2-B7A6-EA10588AF399}" dt="2017-05-17T00:26:04.361" v="942" actId="0"/>
          <ac:spMkLst>
            <pc:docMk/>
            <pc:sldMk cId="962941374" sldId="1577"/>
            <ac:spMk id="21" creationId="{39C10587-D49A-42F9-A77E-256FDD7F969E}"/>
          </ac:spMkLst>
        </pc:spChg>
        <pc:spChg chg="add del">
          <ac:chgData name="Bob Ward" userId="6da7c2dd-8e2e-469f-a216-c384312e2a2d" providerId="ADAL" clId="{64488E6A-CA8B-47F2-B7A6-EA10588AF399}" dt="2017-05-17T00:26:10.564" v="946" actId="0"/>
          <ac:spMkLst>
            <pc:docMk/>
            <pc:sldMk cId="962941374" sldId="1577"/>
            <ac:spMk id="36" creationId="{3B19C2F2-4504-4190-8E89-FDF4477B2473}"/>
          </ac:spMkLst>
        </pc:spChg>
        <pc:spChg chg="add del">
          <ac:chgData name="Bob Ward" userId="6da7c2dd-8e2e-469f-a216-c384312e2a2d" providerId="ADAL" clId="{64488E6A-CA8B-47F2-B7A6-EA10588AF399}" dt="2017-05-17T00:26:10.564" v="946" actId="0"/>
          <ac:spMkLst>
            <pc:docMk/>
            <pc:sldMk cId="962941374" sldId="1577"/>
            <ac:spMk id="35" creationId="{BF261512-94B1-4AEB-A497-6F91BAAD484C}"/>
          </ac:spMkLst>
        </pc:spChg>
        <pc:spChg chg="add del mod">
          <ac:chgData name="Bob Ward" userId="6da7c2dd-8e2e-469f-a216-c384312e2a2d" providerId="ADAL" clId="{64488E6A-CA8B-47F2-B7A6-EA10588AF399}" dt="2017-05-17T00:25:59.361" v="940" actId="478"/>
          <ac:spMkLst>
            <pc:docMk/>
            <pc:sldMk cId="962941374" sldId="1577"/>
            <ac:spMk id="3" creationId="{E81C5EFA-5DEB-441C-BD3A-FC1D936287D0}"/>
          </ac:spMkLst>
        </pc:spChg>
        <pc:spChg chg="add">
          <ac:chgData name="Bob Ward" userId="6da7c2dd-8e2e-469f-a216-c384312e2a2d" providerId="ADAL" clId="{64488E6A-CA8B-47F2-B7A6-EA10588AF399}" dt="2017-05-17T00:26:10.620" v="947" actId="0"/>
          <ac:spMkLst>
            <pc:docMk/>
            <pc:sldMk cId="962941374" sldId="1577"/>
            <ac:spMk id="57" creationId="{9B3AA28F-A425-4AB9-BF80-C6CF0265F74F}"/>
          </ac:spMkLst>
        </pc:spChg>
        <pc:spChg chg="add del">
          <ac:chgData name="Bob Ward" userId="6da7c2dd-8e2e-469f-a216-c384312e2a2d" providerId="ADAL" clId="{64488E6A-CA8B-47F2-B7A6-EA10588AF399}" dt="2017-05-17T00:26:04.361" v="942" actId="0"/>
          <ac:spMkLst>
            <pc:docMk/>
            <pc:sldMk cId="962941374" sldId="1577"/>
            <ac:spMk id="24" creationId="{18CDC451-1258-4683-B822-84BB5E8B9797}"/>
          </ac:spMkLst>
        </pc:spChg>
        <pc:spChg chg="del">
          <ac:chgData name="Bob Ward" userId="6da7c2dd-8e2e-469f-a216-c384312e2a2d" providerId="ADAL" clId="{64488E6A-CA8B-47F2-B7A6-EA10588AF399}" dt="2017-05-17T00:25:57.220" v="938" actId="478"/>
          <ac:spMkLst>
            <pc:docMk/>
            <pc:sldMk cId="962941374" sldId="1577"/>
            <ac:spMk id="17" creationId="{00000000-0000-0000-0000-000000000000}"/>
          </ac:spMkLst>
        </pc:spChg>
        <pc:spChg chg="add del">
          <ac:chgData name="Bob Ward" userId="6da7c2dd-8e2e-469f-a216-c384312e2a2d" providerId="ADAL" clId="{64488E6A-CA8B-47F2-B7A6-EA10588AF399}" dt="2017-05-17T00:26:04.361" v="942" actId="0"/>
          <ac:spMkLst>
            <pc:docMk/>
            <pc:sldMk cId="962941374" sldId="1577"/>
            <ac:spMk id="10" creationId="{B89BA114-4A67-44A3-BB5B-6AD14F03D46A}"/>
          </ac:spMkLst>
        </pc:spChg>
        <pc:spChg chg="add del">
          <ac:chgData name="Bob Ward" userId="6da7c2dd-8e2e-469f-a216-c384312e2a2d" providerId="ADAL" clId="{64488E6A-CA8B-47F2-B7A6-EA10588AF399}" dt="2017-05-17T00:26:04.361" v="942" actId="0"/>
          <ac:spMkLst>
            <pc:docMk/>
            <pc:sldMk cId="962941374" sldId="1577"/>
            <ac:spMk id="8" creationId="{A79C0140-6D8B-490D-BF50-C37A3E595D3A}"/>
          </ac:spMkLst>
        </pc:spChg>
        <pc:spChg chg="add del">
          <ac:chgData name="Bob Ward" userId="6da7c2dd-8e2e-469f-a216-c384312e2a2d" providerId="ADAL" clId="{64488E6A-CA8B-47F2-B7A6-EA10588AF399}" dt="2017-05-17T00:26:10.564" v="946" actId="0"/>
          <ac:spMkLst>
            <pc:docMk/>
            <pc:sldMk cId="962941374" sldId="1577"/>
            <ac:spMk id="33" creationId="{E4CC459A-B258-42D0-9680-12DDB6B42CC3}"/>
          </ac:spMkLst>
        </pc:spChg>
        <pc:spChg chg="add">
          <ac:chgData name="Bob Ward" userId="6da7c2dd-8e2e-469f-a216-c384312e2a2d" providerId="ADAL" clId="{64488E6A-CA8B-47F2-B7A6-EA10588AF399}" dt="2017-05-17T00:26:10.620" v="947" actId="0"/>
          <ac:spMkLst>
            <pc:docMk/>
            <pc:sldMk cId="962941374" sldId="1577"/>
            <ac:spMk id="48" creationId="{435A9539-2B89-403C-B22D-9DC4AA68208D}"/>
          </ac:spMkLst>
        </pc:spChg>
        <pc:spChg chg="add">
          <ac:chgData name="Bob Ward" userId="6da7c2dd-8e2e-469f-a216-c384312e2a2d" providerId="ADAL" clId="{64488E6A-CA8B-47F2-B7A6-EA10588AF399}" dt="2017-05-17T00:26:10.620" v="947" actId="0"/>
          <ac:spMkLst>
            <pc:docMk/>
            <pc:sldMk cId="962941374" sldId="1577"/>
            <ac:spMk id="54" creationId="{A9F4E8FF-8138-47B3-B411-3BB20E9C9815}"/>
          </ac:spMkLst>
        </pc:spChg>
        <pc:spChg chg="del">
          <ac:chgData name="Bob Ward" userId="6da7c2dd-8e2e-469f-a216-c384312e2a2d" providerId="ADAL" clId="{64488E6A-CA8B-47F2-B7A6-EA10588AF399}" dt="2017-05-17T00:25:57.220" v="938" actId="478"/>
          <ac:spMkLst>
            <pc:docMk/>
            <pc:sldMk cId="962941374" sldId="1577"/>
            <ac:spMk id="6" creationId="{00000000-0000-0000-0000-000000000000}"/>
          </ac:spMkLst>
        </pc:spChg>
        <pc:spChg chg="add del">
          <ac:chgData name="Bob Ward" userId="6da7c2dd-8e2e-469f-a216-c384312e2a2d" providerId="ADAL" clId="{64488E6A-CA8B-47F2-B7A6-EA10588AF399}" dt="2017-05-17T00:26:10.564" v="946" actId="0"/>
          <ac:spMkLst>
            <pc:docMk/>
            <pc:sldMk cId="962941374" sldId="1577"/>
            <ac:spMk id="29" creationId="{176A93A2-83B3-477B-B3C4-97D440A60856}"/>
          </ac:spMkLst>
        </pc:spChg>
        <pc:spChg chg="add del">
          <ac:chgData name="Bob Ward" userId="6da7c2dd-8e2e-469f-a216-c384312e2a2d" providerId="ADAL" clId="{64488E6A-CA8B-47F2-B7A6-EA10588AF399}" dt="2017-05-17T00:26:10.564" v="946" actId="0"/>
          <ac:spMkLst>
            <pc:docMk/>
            <pc:sldMk cId="962941374" sldId="1577"/>
            <ac:spMk id="42" creationId="{65CA8E6A-55C1-4E1C-970F-C52A95E60E0A}"/>
          </ac:spMkLst>
        </pc:spChg>
        <pc:spChg chg="add">
          <ac:chgData name="Bob Ward" userId="6da7c2dd-8e2e-469f-a216-c384312e2a2d" providerId="ADAL" clId="{64488E6A-CA8B-47F2-B7A6-EA10588AF399}" dt="2017-05-17T00:26:10.620" v="947" actId="0"/>
          <ac:spMkLst>
            <pc:docMk/>
            <pc:sldMk cId="962941374" sldId="1577"/>
            <ac:spMk id="47" creationId="{551D12A2-50E6-4A5C-91E2-DD968CA379CA}"/>
          </ac:spMkLst>
        </pc:spChg>
        <pc:spChg chg="add del">
          <ac:chgData name="Bob Ward" userId="6da7c2dd-8e2e-469f-a216-c384312e2a2d" providerId="ADAL" clId="{64488E6A-CA8B-47F2-B7A6-EA10588AF399}" dt="2017-05-17T00:26:04.361" v="942" actId="0"/>
          <ac:spMkLst>
            <pc:docMk/>
            <pc:sldMk cId="962941374" sldId="1577"/>
            <ac:spMk id="11" creationId="{B297F978-FD35-41B7-9FED-50FFD5C49DDA}"/>
          </ac:spMkLst>
        </pc:spChg>
        <pc:spChg chg="add">
          <ac:chgData name="Bob Ward" userId="6da7c2dd-8e2e-469f-a216-c384312e2a2d" providerId="ADAL" clId="{64488E6A-CA8B-47F2-B7A6-EA10588AF399}" dt="2017-05-17T00:26:10.620" v="947" actId="0"/>
          <ac:spMkLst>
            <pc:docMk/>
            <pc:sldMk cId="962941374" sldId="1577"/>
            <ac:spMk id="56" creationId="{1BA5E9EA-531E-4C39-A1FF-0DFC85664C4A}"/>
          </ac:spMkLst>
        </pc:spChg>
        <pc:graphicFrameChg chg="add del">
          <ac:chgData name="Bob Ward" userId="6da7c2dd-8e2e-469f-a216-c384312e2a2d" providerId="ADAL" clId="{64488E6A-CA8B-47F2-B7A6-EA10588AF399}" dt="2017-05-17T00:26:10.564" v="946" actId="0"/>
          <ac:graphicFrameMkLst>
            <pc:docMk/>
            <pc:sldMk cId="962941374" sldId="1577"/>
            <ac:graphicFrameMk id="41" creationId="{195078AF-4B0F-4283-AFFA-C411DE99F701}"/>
          </ac:graphicFrameMkLst>
        </pc:graphicFrameChg>
        <pc:graphicFrameChg chg="add">
          <ac:chgData name="Bob Ward" userId="6da7c2dd-8e2e-469f-a216-c384312e2a2d" providerId="ADAL" clId="{64488E6A-CA8B-47F2-B7A6-EA10588AF399}" dt="2017-05-17T00:26:10.620" v="947" actId="0"/>
          <ac:graphicFrameMkLst>
            <pc:docMk/>
            <pc:sldMk cId="962941374" sldId="1577"/>
            <ac:graphicFrameMk id="59" creationId="{3BC15F37-F0B1-499B-8C39-8E38182125BD}"/>
          </ac:graphicFrameMkLst>
        </pc:graphicFrameChg>
        <pc:graphicFrameChg chg="add del">
          <ac:chgData name="Bob Ward" userId="6da7c2dd-8e2e-469f-a216-c384312e2a2d" providerId="ADAL" clId="{64488E6A-CA8B-47F2-B7A6-EA10588AF399}" dt="2017-05-17T00:26:04.361" v="942" actId="0"/>
          <ac:graphicFrameMkLst>
            <pc:docMk/>
            <pc:sldMk cId="962941374" sldId="1577"/>
            <ac:graphicFrameMk id="23" creationId="{AB6B67E0-7606-4ACA-A7FB-BC7A817B7963}"/>
          </ac:graphicFrameMkLst>
        </pc:graphicFrameChg>
        <pc:cxnChg chg="add">
          <ac:chgData name="Bob Ward" userId="6da7c2dd-8e2e-469f-a216-c384312e2a2d" providerId="ADAL" clId="{64488E6A-CA8B-47F2-B7A6-EA10588AF399}" dt="2017-05-17T00:26:10.620" v="947" actId="0"/>
          <ac:cxnSpMkLst>
            <pc:docMk/>
            <pc:sldMk cId="962941374" sldId="1577"/>
            <ac:cxnSpMk id="58" creationId="{FFF85DD6-3B47-49A8-93BA-F378B363B23C}"/>
          </ac:cxnSpMkLst>
        </pc:cxnChg>
        <pc:cxnChg chg="add del">
          <ac:chgData name="Bob Ward" userId="6da7c2dd-8e2e-469f-a216-c384312e2a2d" providerId="ADAL" clId="{64488E6A-CA8B-47F2-B7A6-EA10588AF399}" dt="2017-05-17T00:26:10.564" v="946" actId="0"/>
          <ac:cxnSpMkLst>
            <pc:docMk/>
            <pc:sldMk cId="962941374" sldId="1577"/>
            <ac:cxnSpMk id="40" creationId="{42C2A414-F492-484D-9605-C6D5A469B6E5}"/>
          </ac:cxnSpMkLst>
        </pc:cxnChg>
        <pc:cxnChg chg="add del">
          <ac:chgData name="Bob Ward" userId="6da7c2dd-8e2e-469f-a216-c384312e2a2d" providerId="ADAL" clId="{64488E6A-CA8B-47F2-B7A6-EA10588AF399}" dt="2017-05-17T00:26:10.564" v="946" actId="0"/>
          <ac:cxnSpMkLst>
            <pc:docMk/>
            <pc:sldMk cId="962941374" sldId="1577"/>
            <ac:cxnSpMk id="37" creationId="{61FC49D1-31B1-4122-B048-9A286807557B}"/>
          </ac:cxnSpMkLst>
        </pc:cxnChg>
        <pc:cxnChg chg="add">
          <ac:chgData name="Bob Ward" userId="6da7c2dd-8e2e-469f-a216-c384312e2a2d" providerId="ADAL" clId="{64488E6A-CA8B-47F2-B7A6-EA10588AF399}" dt="2017-05-17T00:26:10.620" v="947" actId="0"/>
          <ac:cxnSpMkLst>
            <pc:docMk/>
            <pc:sldMk cId="962941374" sldId="1577"/>
            <ac:cxnSpMk id="52" creationId="{0EDBC1D0-8711-479D-ABCC-81DF7899F7AB}"/>
          </ac:cxnSpMkLst>
        </pc:cxnChg>
        <pc:cxnChg chg="add del">
          <ac:chgData name="Bob Ward" userId="6da7c2dd-8e2e-469f-a216-c384312e2a2d" providerId="ADAL" clId="{64488E6A-CA8B-47F2-B7A6-EA10588AF399}" dt="2017-05-17T00:26:04.361" v="942" actId="0"/>
          <ac:cxnSpMkLst>
            <pc:docMk/>
            <pc:sldMk cId="962941374" sldId="1577"/>
            <ac:cxnSpMk id="12" creationId="{DB23391F-AC38-4E03-B5EF-36C7AD347373}"/>
          </ac:cxnSpMkLst>
        </pc:cxnChg>
        <pc:cxnChg chg="add del">
          <ac:chgData name="Bob Ward" userId="6da7c2dd-8e2e-469f-a216-c384312e2a2d" providerId="ADAL" clId="{64488E6A-CA8B-47F2-B7A6-EA10588AF399}" dt="2017-05-17T00:26:10.564" v="946" actId="0"/>
          <ac:cxnSpMkLst>
            <pc:docMk/>
            <pc:sldMk cId="962941374" sldId="1577"/>
            <ac:cxnSpMk id="31" creationId="{292B08D4-F337-4CD1-A806-70E02907E6AD}"/>
          </ac:cxnSpMkLst>
        </pc:cxnChg>
        <pc:cxnChg chg="add">
          <ac:chgData name="Bob Ward" userId="6da7c2dd-8e2e-469f-a216-c384312e2a2d" providerId="ADAL" clId="{64488E6A-CA8B-47F2-B7A6-EA10588AF399}" dt="2017-05-17T00:26:10.620" v="947" actId="0"/>
          <ac:cxnSpMkLst>
            <pc:docMk/>
            <pc:sldMk cId="962941374" sldId="1577"/>
            <ac:cxnSpMk id="62" creationId="{222A476E-68AD-4799-BA26-9EA8DA61C491}"/>
          </ac:cxnSpMkLst>
        </pc:cxnChg>
        <pc:cxnChg chg="add del">
          <ac:chgData name="Bob Ward" userId="6da7c2dd-8e2e-469f-a216-c384312e2a2d" providerId="ADAL" clId="{64488E6A-CA8B-47F2-B7A6-EA10588AF399}" dt="2017-05-17T00:26:04.361" v="942" actId="0"/>
          <ac:cxnSpMkLst>
            <pc:docMk/>
            <pc:sldMk cId="962941374" sldId="1577"/>
            <ac:cxnSpMk id="15" creationId="{174C967E-802C-41D9-89E2-CD51DB60CB91}"/>
          </ac:cxnSpMkLst>
        </pc:cxnChg>
        <pc:cxnChg chg="add del">
          <ac:chgData name="Bob Ward" userId="6da7c2dd-8e2e-469f-a216-c384312e2a2d" providerId="ADAL" clId="{64488E6A-CA8B-47F2-B7A6-EA10588AF399}" dt="2017-05-17T00:26:10.564" v="946" actId="0"/>
          <ac:cxnSpMkLst>
            <pc:docMk/>
            <pc:sldMk cId="962941374" sldId="1577"/>
            <ac:cxnSpMk id="34" creationId="{DBE87925-E3E7-49C2-A941-2195E59F17AC}"/>
          </ac:cxnSpMkLst>
        </pc:cxnChg>
        <pc:cxnChg chg="add">
          <ac:chgData name="Bob Ward" userId="6da7c2dd-8e2e-469f-a216-c384312e2a2d" providerId="ADAL" clId="{64488E6A-CA8B-47F2-B7A6-EA10588AF399}" dt="2017-05-17T00:26:10.620" v="947" actId="0"/>
          <ac:cxnSpMkLst>
            <pc:docMk/>
            <pc:sldMk cId="962941374" sldId="1577"/>
            <ac:cxnSpMk id="55" creationId="{97D5216F-0208-4577-8013-D7BE75937A3D}"/>
          </ac:cxnSpMkLst>
        </pc:cxnChg>
        <pc:cxnChg chg="add del">
          <ac:chgData name="Bob Ward" userId="6da7c2dd-8e2e-469f-a216-c384312e2a2d" providerId="ADAL" clId="{64488E6A-CA8B-47F2-B7A6-EA10588AF399}" dt="2017-05-17T00:26:04.361" v="942" actId="0"/>
          <ac:cxnSpMkLst>
            <pc:docMk/>
            <pc:sldMk cId="962941374" sldId="1577"/>
            <ac:cxnSpMk id="26" creationId="{F3002686-0B80-4548-BE79-4ED8175C6F3D}"/>
          </ac:cxnSpMkLst>
        </pc:cxnChg>
        <pc:cxnChg chg="add">
          <ac:chgData name="Bob Ward" userId="6da7c2dd-8e2e-469f-a216-c384312e2a2d" providerId="ADAL" clId="{64488E6A-CA8B-47F2-B7A6-EA10588AF399}" dt="2017-05-17T00:26:10.620" v="947" actId="0"/>
          <ac:cxnSpMkLst>
            <pc:docMk/>
            <pc:sldMk cId="962941374" sldId="1577"/>
            <ac:cxnSpMk id="49" creationId="{2771D0DE-CE9C-4996-963C-23AB4BB69E5A}"/>
          </ac:cxnSpMkLst>
        </pc:cxnChg>
        <pc:cxnChg chg="add del">
          <ac:chgData name="Bob Ward" userId="6da7c2dd-8e2e-469f-a216-c384312e2a2d" providerId="ADAL" clId="{64488E6A-CA8B-47F2-B7A6-EA10588AF399}" dt="2017-05-17T00:26:10.564" v="946" actId="0"/>
          <ac:cxnSpMkLst>
            <pc:docMk/>
            <pc:sldMk cId="962941374" sldId="1577"/>
            <ac:cxnSpMk id="44" creationId="{5DEFC5D6-B700-4E9E-BB28-BAD7F5FAA3D8}"/>
          </ac:cxnSpMkLst>
        </pc:cxnChg>
        <pc:cxnChg chg="add del">
          <ac:chgData name="Bob Ward" userId="6da7c2dd-8e2e-469f-a216-c384312e2a2d" providerId="ADAL" clId="{64488E6A-CA8B-47F2-B7A6-EA10588AF399}" dt="2017-05-17T00:26:04.361" v="942" actId="0"/>
          <ac:cxnSpMkLst>
            <pc:docMk/>
            <pc:sldMk cId="962941374" sldId="1577"/>
            <ac:cxnSpMk id="22" creationId="{86E6AA30-5EE1-47A5-957D-0CE0FC3318F2}"/>
          </ac:cxnSpMkLst>
        </pc:cxnChg>
        <pc:cxnChg chg="add del">
          <ac:chgData name="Bob Ward" userId="6da7c2dd-8e2e-469f-a216-c384312e2a2d" providerId="ADAL" clId="{64488E6A-CA8B-47F2-B7A6-EA10588AF399}" dt="2017-05-17T00:26:04.361" v="942" actId="0"/>
          <ac:cxnSpMkLst>
            <pc:docMk/>
            <pc:sldMk cId="962941374" sldId="1577"/>
            <ac:cxnSpMk id="19" creationId="{E01FA0C8-F01B-4458-AF8B-BB814182B5A5}"/>
          </ac:cxnSpMkLst>
        </pc:cxnChg>
      </pc:sldChg>
      <pc:sldChg chg="addSp delSp modSp add modAnim">
        <pc:chgData name="Bob Ward" userId="6da7c2dd-8e2e-469f-a216-c384312e2a2d" providerId="ADAL" clId="{64488E6A-CA8B-47F2-B7A6-EA10588AF399}" dt="2017-05-17T00:26:56.854" v="951" actId="0"/>
        <pc:sldMkLst>
          <pc:docMk/>
          <pc:sldMk cId="1361654883" sldId="1578"/>
        </pc:sldMkLst>
        <pc:spChg chg="add del mod">
          <ac:chgData name="Bob Ward" userId="6da7c2dd-8e2e-469f-a216-c384312e2a2d" providerId="ADAL" clId="{64488E6A-CA8B-47F2-B7A6-EA10588AF399}" dt="2017-05-17T00:26:55.323" v="950" actId="478"/>
          <ac:spMkLst>
            <pc:docMk/>
            <pc:sldMk cId="1361654883" sldId="1578"/>
            <ac:spMk id="3" creationId="{7E3074BC-34FD-4844-8382-39D552E33617}"/>
          </ac:spMkLst>
        </pc:spChg>
        <pc:spChg chg="add del mod">
          <ac:chgData name="Bob Ward" userId="6da7c2dd-8e2e-469f-a216-c384312e2a2d" providerId="ADAL" clId="{64488E6A-CA8B-47F2-B7A6-EA10588AF399}" dt="2017-05-17T00:26:55.323" v="950" actId="478"/>
          <ac:spMkLst>
            <pc:docMk/>
            <pc:sldMk cId="1361654883" sldId="1578"/>
            <ac:spMk id="5" creationId="{EA0585DB-1D3C-4F99-A6CD-395E6BFEA0B9}"/>
          </ac:spMkLst>
        </pc:spChg>
        <pc:spChg chg="del">
          <ac:chgData name="Bob Ward" userId="6da7c2dd-8e2e-469f-a216-c384312e2a2d" providerId="ADAL" clId="{64488E6A-CA8B-47F2-B7A6-EA10588AF399}" dt="2017-05-17T00:26:52.886" v="949" actId="478"/>
          <ac:spMkLst>
            <pc:docMk/>
            <pc:sldMk cId="1361654883" sldId="1578"/>
            <ac:spMk id="6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26:56.854" v="951" actId="0"/>
          <ac:spMkLst>
            <pc:docMk/>
            <pc:sldMk cId="1361654883" sldId="1578"/>
            <ac:spMk id="8" creationId="{0E6ECA6B-C77B-466A-B3CC-6B7A9EB966D1}"/>
          </ac:spMkLst>
        </pc:spChg>
        <pc:spChg chg="add">
          <ac:chgData name="Bob Ward" userId="6da7c2dd-8e2e-469f-a216-c384312e2a2d" providerId="ADAL" clId="{64488E6A-CA8B-47F2-B7A6-EA10588AF399}" dt="2017-05-17T00:26:56.854" v="951" actId="0"/>
          <ac:spMkLst>
            <pc:docMk/>
            <pc:sldMk cId="1361654883" sldId="1578"/>
            <ac:spMk id="10" creationId="{BEC81BB3-E9EE-4896-A4E8-E4316F0E8B4D}"/>
          </ac:spMkLst>
        </pc:spChg>
        <pc:spChg chg="del">
          <ac:chgData name="Bob Ward" userId="6da7c2dd-8e2e-469f-a216-c384312e2a2d" providerId="ADAL" clId="{64488E6A-CA8B-47F2-B7A6-EA10588AF399}" dt="2017-05-17T00:26:52.886" v="949" actId="478"/>
          <ac:spMkLst>
            <pc:docMk/>
            <pc:sldMk cId="1361654883" sldId="1578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26:56.854" v="951" actId="0"/>
          <ac:spMkLst>
            <pc:docMk/>
            <pc:sldMk cId="1361654883" sldId="1578"/>
            <ac:spMk id="11" creationId="{01FC185C-B490-44BB-B1FF-1E70AC72FBEC}"/>
          </ac:spMkLst>
        </pc:spChg>
        <pc:graphicFrameChg chg="add">
          <ac:chgData name="Bob Ward" userId="6da7c2dd-8e2e-469f-a216-c384312e2a2d" providerId="ADAL" clId="{64488E6A-CA8B-47F2-B7A6-EA10588AF399}" dt="2017-05-17T00:26:56.854" v="951" actId="0"/>
          <ac:graphicFrameMkLst>
            <pc:docMk/>
            <pc:sldMk cId="1361654883" sldId="1578"/>
            <ac:graphicFrameMk id="9" creationId="{4FFA724D-55C6-4D6B-8666-F0F76B8D4FE2}"/>
          </ac:graphicFrameMkLst>
        </pc:graphicFrameChg>
      </pc:sldChg>
      <pc:sldChg chg="addSp delSp modSp add">
        <pc:chgData name="Bob Ward" userId="6da7c2dd-8e2e-469f-a216-c384312e2a2d" providerId="ADAL" clId="{64488E6A-CA8B-47F2-B7A6-EA10588AF399}" dt="2017-05-17T00:27:43.801" v="964" actId="1076"/>
        <pc:sldMkLst>
          <pc:docMk/>
          <pc:sldMk cId="200189547" sldId="1579"/>
        </pc:sldMkLst>
        <pc:spChg chg="add">
          <ac:chgData name="Bob Ward" userId="6da7c2dd-8e2e-469f-a216-c384312e2a2d" providerId="ADAL" clId="{64488E6A-CA8B-47F2-B7A6-EA10588AF399}" dt="2017-05-17T00:27:23.371" v="956" actId="0"/>
          <ac:spMkLst>
            <pc:docMk/>
            <pc:sldMk cId="200189547" sldId="1579"/>
            <ac:spMk id="9" creationId="{C94C7669-1FE2-4A9A-A520-2F30755EB77D}"/>
          </ac:spMkLst>
        </pc:spChg>
        <pc:spChg chg="del">
          <ac:chgData name="Bob Ward" userId="6da7c2dd-8e2e-469f-a216-c384312e2a2d" providerId="ADAL" clId="{64488E6A-CA8B-47F2-B7A6-EA10588AF399}" dt="2017-05-17T00:27:19.792" v="953" actId="478"/>
          <ac:spMkLst>
            <pc:docMk/>
            <pc:sldMk cId="200189547" sldId="1579"/>
            <ac:spMk id="17" creationId="{00000000-0000-0000-0000-000000000000}"/>
          </ac:spMkLst>
        </pc:spChg>
        <pc:spChg chg="del">
          <ac:chgData name="Bob Ward" userId="6da7c2dd-8e2e-469f-a216-c384312e2a2d" providerId="ADAL" clId="{64488E6A-CA8B-47F2-B7A6-EA10588AF399}" dt="2017-05-17T00:27:19.792" v="953" actId="478"/>
          <ac:spMkLst>
            <pc:docMk/>
            <pc:sldMk cId="200189547" sldId="1579"/>
            <ac:spMk id="6" creationId="{00000000-0000-0000-0000-000000000000}"/>
          </ac:spMkLst>
        </pc:spChg>
        <pc:spChg chg="add mod">
          <ac:chgData name="Bob Ward" userId="6da7c2dd-8e2e-469f-a216-c384312e2a2d" providerId="ADAL" clId="{64488E6A-CA8B-47F2-B7A6-EA10588AF399}" dt="2017-05-17T00:27:40.426" v="963" actId="14100"/>
          <ac:spMkLst>
            <pc:docMk/>
            <pc:sldMk cId="200189547" sldId="1579"/>
            <ac:spMk id="10" creationId="{4B7C31E1-99E5-4189-9A38-F15C5A717CD0}"/>
          </ac:spMkLst>
        </pc:spChg>
        <pc:spChg chg="add del mod">
          <ac:chgData name="Bob Ward" userId="6da7c2dd-8e2e-469f-a216-c384312e2a2d" providerId="ADAL" clId="{64488E6A-CA8B-47F2-B7A6-EA10588AF399}" dt="2017-05-17T00:27:21.793" v="955" actId="478"/>
          <ac:spMkLst>
            <pc:docMk/>
            <pc:sldMk cId="200189547" sldId="1579"/>
            <ac:spMk id="5" creationId="{2159F34A-8A28-4768-85C2-B54EDB33AACF}"/>
          </ac:spMkLst>
        </pc:spChg>
        <pc:spChg chg="add mod">
          <ac:chgData name="Bob Ward" userId="6da7c2dd-8e2e-469f-a216-c384312e2a2d" providerId="ADAL" clId="{64488E6A-CA8B-47F2-B7A6-EA10588AF399}" dt="2017-05-17T00:27:43.801" v="964" actId="1076"/>
          <ac:spMkLst>
            <pc:docMk/>
            <pc:sldMk cId="200189547" sldId="1579"/>
            <ac:spMk id="11" creationId="{6DDC8EDC-8939-492D-8CF3-F5ACE89F0713}"/>
          </ac:spMkLst>
        </pc:spChg>
        <pc:spChg chg="add del mod">
          <ac:chgData name="Bob Ward" userId="6da7c2dd-8e2e-469f-a216-c384312e2a2d" providerId="ADAL" clId="{64488E6A-CA8B-47F2-B7A6-EA10588AF399}" dt="2017-05-17T00:27:21.793" v="955" actId="478"/>
          <ac:spMkLst>
            <pc:docMk/>
            <pc:sldMk cId="200189547" sldId="1579"/>
            <ac:spMk id="3" creationId="{EBC13EFA-99A0-465A-9FBD-49AB9F9CA0AC}"/>
          </ac:spMkLst>
        </pc:spChg>
        <pc:spChg chg="add">
          <ac:chgData name="Bob Ward" userId="6da7c2dd-8e2e-469f-a216-c384312e2a2d" providerId="ADAL" clId="{64488E6A-CA8B-47F2-B7A6-EA10588AF399}" dt="2017-05-17T00:27:23.371" v="956" actId="0"/>
          <ac:spMkLst>
            <pc:docMk/>
            <pc:sldMk cId="200189547" sldId="1579"/>
            <ac:spMk id="8" creationId="{C14DFCF2-49BB-4F62-ACA1-B133F5A70020}"/>
          </ac:spMkLst>
        </pc:spChg>
      </pc:sldChg>
      <pc:sldChg chg="addSp delSp modSp add">
        <pc:chgData name="Bob Ward" userId="6da7c2dd-8e2e-469f-a216-c384312e2a2d" providerId="ADAL" clId="{64488E6A-CA8B-47F2-B7A6-EA10588AF399}" dt="2017-05-17T00:28:07.704" v="969" actId="0"/>
        <pc:sldMkLst>
          <pc:docMk/>
          <pc:sldMk cId="1260047125" sldId="1580"/>
        </pc:sldMkLst>
        <pc:spChg chg="add del mod">
          <ac:chgData name="Bob Ward" userId="6da7c2dd-8e2e-469f-a216-c384312e2a2d" providerId="ADAL" clId="{64488E6A-CA8B-47F2-B7A6-EA10588AF399}" dt="2017-05-17T00:28:06.376" v="968" actId="478"/>
          <ac:spMkLst>
            <pc:docMk/>
            <pc:sldMk cId="1260047125" sldId="1580"/>
            <ac:spMk id="3" creationId="{DBE25BE8-0BD1-4EB1-AF2B-C7B7B67C4C49}"/>
          </ac:spMkLst>
        </pc:spChg>
        <pc:spChg chg="add">
          <ac:chgData name="Bob Ward" userId="6da7c2dd-8e2e-469f-a216-c384312e2a2d" providerId="ADAL" clId="{64488E6A-CA8B-47F2-B7A6-EA10588AF399}" dt="2017-05-17T00:28:07.704" v="969" actId="0"/>
          <ac:spMkLst>
            <pc:docMk/>
            <pc:sldMk cId="1260047125" sldId="1580"/>
            <ac:spMk id="9" creationId="{262C51AB-6F68-4F94-B68E-C2DEEC6CF8BA}"/>
          </ac:spMkLst>
        </pc:spChg>
        <pc:spChg chg="add">
          <ac:chgData name="Bob Ward" userId="6da7c2dd-8e2e-469f-a216-c384312e2a2d" providerId="ADAL" clId="{64488E6A-CA8B-47F2-B7A6-EA10588AF399}" dt="2017-05-17T00:28:07.704" v="969" actId="0"/>
          <ac:spMkLst>
            <pc:docMk/>
            <pc:sldMk cId="1260047125" sldId="1580"/>
            <ac:spMk id="10" creationId="{C6EDC3E2-1696-4D52-8991-F8EAE9118903}"/>
          </ac:spMkLst>
        </pc:spChg>
        <pc:spChg chg="del">
          <ac:chgData name="Bob Ward" userId="6da7c2dd-8e2e-469f-a216-c384312e2a2d" providerId="ADAL" clId="{64488E6A-CA8B-47F2-B7A6-EA10588AF399}" dt="2017-05-17T00:28:04.329" v="966" actId="478"/>
          <ac:spMkLst>
            <pc:docMk/>
            <pc:sldMk cId="1260047125" sldId="1580"/>
            <ac:spMk id="6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7T00:28:06.376" v="968" actId="478"/>
          <ac:spMkLst>
            <pc:docMk/>
            <pc:sldMk cId="1260047125" sldId="1580"/>
            <ac:spMk id="5" creationId="{018460B8-D867-426D-B227-41DBC5CA6B4C}"/>
          </ac:spMkLst>
        </pc:spChg>
        <pc:spChg chg="del">
          <ac:chgData name="Bob Ward" userId="6da7c2dd-8e2e-469f-a216-c384312e2a2d" providerId="ADAL" clId="{64488E6A-CA8B-47F2-B7A6-EA10588AF399}" dt="2017-05-17T00:28:04.329" v="966" actId="478"/>
          <ac:spMkLst>
            <pc:docMk/>
            <pc:sldMk cId="1260047125" sldId="1580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28:07.704" v="969" actId="0"/>
          <ac:spMkLst>
            <pc:docMk/>
            <pc:sldMk cId="1260047125" sldId="1580"/>
            <ac:spMk id="8" creationId="{E2A1056A-83AB-4841-857B-E89DB1EDB10F}"/>
          </ac:spMkLst>
        </pc:spChg>
      </pc:sldChg>
      <pc:sldChg chg="addSp delSp modSp add">
        <pc:chgData name="Bob Ward" userId="6da7c2dd-8e2e-469f-a216-c384312e2a2d" providerId="ADAL" clId="{64488E6A-CA8B-47F2-B7A6-EA10588AF399}" dt="2017-05-17T00:28:32.998" v="973" actId="0"/>
        <pc:sldMkLst>
          <pc:docMk/>
          <pc:sldMk cId="2721965218" sldId="1581"/>
        </pc:sldMkLst>
        <pc:spChg chg="del">
          <ac:chgData name="Bob Ward" userId="6da7c2dd-8e2e-469f-a216-c384312e2a2d" providerId="ADAL" clId="{64488E6A-CA8B-47F2-B7A6-EA10588AF399}" dt="2017-05-17T00:28:29.139" v="971" actId="478"/>
          <ac:spMkLst>
            <pc:docMk/>
            <pc:sldMk cId="2721965218" sldId="1581"/>
            <ac:spMk id="6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28:32.998" v="973" actId="0"/>
          <ac:spMkLst>
            <pc:docMk/>
            <pc:sldMk cId="2721965218" sldId="1581"/>
            <ac:spMk id="8" creationId="{AEF681F4-EAF9-473B-BD72-A2858169D81A}"/>
          </ac:spMkLst>
        </pc:spChg>
        <pc:spChg chg="add del mod">
          <ac:chgData name="Bob Ward" userId="6da7c2dd-8e2e-469f-a216-c384312e2a2d" providerId="ADAL" clId="{64488E6A-CA8B-47F2-B7A6-EA10588AF399}" dt="2017-05-17T00:28:31.092" v="972" actId="478"/>
          <ac:spMkLst>
            <pc:docMk/>
            <pc:sldMk cId="2721965218" sldId="1581"/>
            <ac:spMk id="3" creationId="{B5EB6AA7-831E-40D5-B163-D86E8579772F}"/>
          </ac:spMkLst>
        </pc:spChg>
        <pc:spChg chg="add">
          <ac:chgData name="Bob Ward" userId="6da7c2dd-8e2e-469f-a216-c384312e2a2d" providerId="ADAL" clId="{64488E6A-CA8B-47F2-B7A6-EA10588AF399}" dt="2017-05-17T00:28:32.998" v="973" actId="0"/>
          <ac:spMkLst>
            <pc:docMk/>
            <pc:sldMk cId="2721965218" sldId="1581"/>
            <ac:spMk id="9" creationId="{F5E324EF-146D-4E87-9ABE-66F9D63709CF}"/>
          </ac:spMkLst>
        </pc:spChg>
        <pc:spChg chg="del">
          <ac:chgData name="Bob Ward" userId="6da7c2dd-8e2e-469f-a216-c384312e2a2d" providerId="ADAL" clId="{64488E6A-CA8B-47F2-B7A6-EA10588AF399}" dt="2017-05-17T00:28:29.139" v="971" actId="478"/>
          <ac:spMkLst>
            <pc:docMk/>
            <pc:sldMk cId="2721965218" sldId="1581"/>
            <ac:spMk id="17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7T00:28:31.092" v="972" actId="478"/>
          <ac:spMkLst>
            <pc:docMk/>
            <pc:sldMk cId="2721965218" sldId="1581"/>
            <ac:spMk id="5" creationId="{825F8CAE-953C-4751-9BE7-19E9B8A719FC}"/>
          </ac:spMkLst>
        </pc:spChg>
        <pc:picChg chg="add">
          <ac:chgData name="Bob Ward" userId="6da7c2dd-8e2e-469f-a216-c384312e2a2d" providerId="ADAL" clId="{64488E6A-CA8B-47F2-B7A6-EA10588AF399}" dt="2017-05-17T00:28:32.998" v="973" actId="0"/>
          <ac:picMkLst>
            <pc:docMk/>
            <pc:sldMk cId="2721965218" sldId="1581"/>
            <ac:picMk id="10" creationId="{C9503115-77EA-4C80-9F8B-620F3E058BCE}"/>
          </ac:picMkLst>
        </pc:picChg>
      </pc:sldChg>
      <pc:sldChg chg="addSp delSp modSp add">
        <pc:chgData name="Bob Ward" userId="6da7c2dd-8e2e-469f-a216-c384312e2a2d" providerId="ADAL" clId="{64488E6A-CA8B-47F2-B7A6-EA10588AF399}" dt="2017-05-17T00:29:27.765" v="979" actId="0"/>
        <pc:sldMkLst>
          <pc:docMk/>
          <pc:sldMk cId="1316723916" sldId="1582"/>
        </pc:sldMkLst>
        <pc:spChg chg="add del mod">
          <ac:chgData name="Bob Ward" userId="6da7c2dd-8e2e-469f-a216-c384312e2a2d" providerId="ADAL" clId="{64488E6A-CA8B-47F2-B7A6-EA10588AF399}" dt="2017-05-17T00:29:26.187" v="978" actId="478"/>
          <ac:spMkLst>
            <pc:docMk/>
            <pc:sldMk cId="1316723916" sldId="1582"/>
            <ac:spMk id="5" creationId="{A82F44A3-38FB-4390-A2FE-F8C09BBA399F}"/>
          </ac:spMkLst>
        </pc:spChg>
        <pc:spChg chg="add del mod">
          <ac:chgData name="Bob Ward" userId="6da7c2dd-8e2e-469f-a216-c384312e2a2d" providerId="ADAL" clId="{64488E6A-CA8B-47F2-B7A6-EA10588AF399}" dt="2017-05-17T00:29:26.187" v="978" actId="478"/>
          <ac:spMkLst>
            <pc:docMk/>
            <pc:sldMk cId="1316723916" sldId="1582"/>
            <ac:spMk id="3" creationId="{254B1CF1-DDB0-48E3-84F0-7C54E6006B40}"/>
          </ac:spMkLst>
        </pc:spChg>
        <pc:spChg chg="add">
          <ac:chgData name="Bob Ward" userId="6da7c2dd-8e2e-469f-a216-c384312e2a2d" providerId="ADAL" clId="{64488E6A-CA8B-47F2-B7A6-EA10588AF399}" dt="2017-05-17T00:29:27.765" v="979" actId="0"/>
          <ac:spMkLst>
            <pc:docMk/>
            <pc:sldMk cId="1316723916" sldId="1582"/>
            <ac:spMk id="8" creationId="{865F0872-A45F-4E9A-BE21-5DB6C00D8BCD}"/>
          </ac:spMkLst>
        </pc:spChg>
        <pc:spChg chg="del mod">
          <ac:chgData name="Bob Ward" userId="6da7c2dd-8e2e-469f-a216-c384312e2a2d" providerId="ADAL" clId="{64488E6A-CA8B-47F2-B7A6-EA10588AF399}" dt="2017-05-17T00:29:24.218" v="976" actId="478"/>
          <ac:spMkLst>
            <pc:docMk/>
            <pc:sldMk cId="1316723916" sldId="1582"/>
            <ac:spMk id="6" creationId="{00000000-0000-0000-0000-000000000000}"/>
          </ac:spMkLst>
        </pc:spChg>
        <pc:spChg chg="del mod">
          <ac:chgData name="Bob Ward" userId="6da7c2dd-8e2e-469f-a216-c384312e2a2d" providerId="ADAL" clId="{64488E6A-CA8B-47F2-B7A6-EA10588AF399}" dt="2017-05-17T00:29:24.218" v="976" actId="478"/>
          <ac:spMkLst>
            <pc:docMk/>
            <pc:sldMk cId="1316723916" sldId="1582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29:27.765" v="979" actId="0"/>
          <ac:spMkLst>
            <pc:docMk/>
            <pc:sldMk cId="1316723916" sldId="1582"/>
            <ac:spMk id="9" creationId="{7C627D50-AC34-4C70-BC08-25EBC88BF496}"/>
          </ac:spMkLst>
        </pc:spChg>
        <pc:grpChg chg="mod">
          <ac:chgData name="Bob Ward" userId="6da7c2dd-8e2e-469f-a216-c384312e2a2d" providerId="ADAL" clId="{64488E6A-CA8B-47F2-B7A6-EA10588AF399}" dt="2017-05-17T00:29:27.765" v="979" actId="0"/>
          <ac:grpSpMkLst>
            <pc:docMk/>
            <pc:sldMk cId="1316723916" sldId="1582"/>
            <ac:grpSpMk id="13" creationId="{F96E8524-A36E-435F-8AF1-C37F8A4EBCB5}"/>
          </ac:grpSpMkLst>
        </pc:grpChg>
        <pc:grpChg chg="add">
          <ac:chgData name="Bob Ward" userId="6da7c2dd-8e2e-469f-a216-c384312e2a2d" providerId="ADAL" clId="{64488E6A-CA8B-47F2-B7A6-EA10588AF399}" dt="2017-05-17T00:29:27.765" v="979" actId="0"/>
          <ac:grpSpMkLst>
            <pc:docMk/>
            <pc:sldMk cId="1316723916" sldId="1582"/>
            <ac:grpSpMk id="11" creationId="{F5989199-D9A5-406E-B18F-8A51F2C3A20B}"/>
          </ac:grpSpMkLst>
        </pc:grpChg>
        <pc:grpChg chg="mod">
          <ac:chgData name="Bob Ward" userId="6da7c2dd-8e2e-469f-a216-c384312e2a2d" providerId="ADAL" clId="{64488E6A-CA8B-47F2-B7A6-EA10588AF399}" dt="2017-05-17T00:29:27.765" v="979" actId="0"/>
          <ac:grpSpMkLst>
            <pc:docMk/>
            <pc:sldMk cId="1316723916" sldId="1582"/>
            <ac:grpSpMk id="15" creationId="{34426B05-C506-4808-A6E3-B3F8CA847B47}"/>
          </ac:grpSpMkLst>
        </pc:grpChg>
        <pc:picChg chg="add">
          <ac:chgData name="Bob Ward" userId="6da7c2dd-8e2e-469f-a216-c384312e2a2d" providerId="ADAL" clId="{64488E6A-CA8B-47F2-B7A6-EA10588AF399}" dt="2017-05-17T00:29:27.765" v="979" actId="0"/>
          <ac:picMkLst>
            <pc:docMk/>
            <pc:sldMk cId="1316723916" sldId="1582"/>
            <ac:picMk id="10" creationId="{F74825ED-DA76-49F2-8E5A-53900AA4E8B9}"/>
          </ac:picMkLst>
        </pc:picChg>
      </pc:sldChg>
      <pc:sldChg chg="addSp delSp modSp add">
        <pc:chgData name="Bob Ward" userId="6da7c2dd-8e2e-469f-a216-c384312e2a2d" providerId="ADAL" clId="{64488E6A-CA8B-47F2-B7A6-EA10588AF399}" dt="2017-05-17T00:29:49.361" v="983" actId="0"/>
        <pc:sldMkLst>
          <pc:docMk/>
          <pc:sldMk cId="1740405365" sldId="1583"/>
        </pc:sldMkLst>
        <pc:spChg chg="del">
          <ac:chgData name="Bob Ward" userId="6da7c2dd-8e2e-469f-a216-c384312e2a2d" providerId="ADAL" clId="{64488E6A-CA8B-47F2-B7A6-EA10588AF399}" dt="2017-05-17T00:29:46.095" v="981" actId="478"/>
          <ac:spMkLst>
            <pc:docMk/>
            <pc:sldMk cId="1740405365" sldId="1583"/>
            <ac:spMk id="6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7T00:29:48.001" v="982" actId="478"/>
          <ac:spMkLst>
            <pc:docMk/>
            <pc:sldMk cId="1740405365" sldId="1583"/>
            <ac:spMk id="5" creationId="{7B076144-FF62-451A-B142-C12E441F7CEB}"/>
          </ac:spMkLst>
        </pc:spChg>
        <pc:spChg chg="add">
          <ac:chgData name="Bob Ward" userId="6da7c2dd-8e2e-469f-a216-c384312e2a2d" providerId="ADAL" clId="{64488E6A-CA8B-47F2-B7A6-EA10588AF399}" dt="2017-05-17T00:29:49.361" v="983" actId="0"/>
          <ac:spMkLst>
            <pc:docMk/>
            <pc:sldMk cId="1740405365" sldId="1583"/>
            <ac:spMk id="11" creationId="{85B59EAD-C7D2-448F-BBD8-4914270FC1E8}"/>
          </ac:spMkLst>
        </pc:spChg>
        <pc:spChg chg="add del mod">
          <ac:chgData name="Bob Ward" userId="6da7c2dd-8e2e-469f-a216-c384312e2a2d" providerId="ADAL" clId="{64488E6A-CA8B-47F2-B7A6-EA10588AF399}" dt="2017-05-17T00:29:48.001" v="982" actId="478"/>
          <ac:spMkLst>
            <pc:docMk/>
            <pc:sldMk cId="1740405365" sldId="1583"/>
            <ac:spMk id="3" creationId="{358F5745-4350-49A6-BBA4-A653360727E8}"/>
          </ac:spMkLst>
        </pc:spChg>
        <pc:spChg chg="add">
          <ac:chgData name="Bob Ward" userId="6da7c2dd-8e2e-469f-a216-c384312e2a2d" providerId="ADAL" clId="{64488E6A-CA8B-47F2-B7A6-EA10588AF399}" dt="2017-05-17T00:29:49.361" v="983" actId="0"/>
          <ac:spMkLst>
            <pc:docMk/>
            <pc:sldMk cId="1740405365" sldId="1583"/>
            <ac:spMk id="10" creationId="{65F638B1-FB97-45FE-915F-C9FAE0011461}"/>
          </ac:spMkLst>
        </pc:spChg>
        <pc:spChg chg="del">
          <ac:chgData name="Bob Ward" userId="6da7c2dd-8e2e-469f-a216-c384312e2a2d" providerId="ADAL" clId="{64488E6A-CA8B-47F2-B7A6-EA10588AF399}" dt="2017-05-17T00:29:46.095" v="981" actId="478"/>
          <ac:spMkLst>
            <pc:docMk/>
            <pc:sldMk cId="1740405365" sldId="1583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29:49.361" v="983" actId="0"/>
          <ac:spMkLst>
            <pc:docMk/>
            <pc:sldMk cId="1740405365" sldId="1583"/>
            <ac:spMk id="9" creationId="{DF78000E-B32A-4FED-8F3A-F0212758AA00}"/>
          </ac:spMkLst>
        </pc:spChg>
        <pc:graphicFrameChg chg="add">
          <ac:chgData name="Bob Ward" userId="6da7c2dd-8e2e-469f-a216-c384312e2a2d" providerId="ADAL" clId="{64488E6A-CA8B-47F2-B7A6-EA10588AF399}" dt="2017-05-17T00:29:49.361" v="983" actId="0"/>
          <ac:graphicFrameMkLst>
            <pc:docMk/>
            <pc:sldMk cId="1740405365" sldId="1583"/>
            <ac:graphicFrameMk id="8" creationId="{CBD03169-9CD7-4041-86A0-5A9EF78BF680}"/>
          </ac:graphicFrameMkLst>
        </pc:graphicFrameChg>
      </pc:sldChg>
      <pc:sldChg chg="addSp delSp modSp add">
        <pc:chgData name="Bob Ward" userId="6da7c2dd-8e2e-469f-a216-c384312e2a2d" providerId="ADAL" clId="{64488E6A-CA8B-47F2-B7A6-EA10588AF399}" dt="2017-05-17T00:30:29.594" v="988" actId="0"/>
        <pc:sldMkLst>
          <pc:docMk/>
          <pc:sldMk cId="1369390311" sldId="1584"/>
        </pc:sldMkLst>
        <pc:spChg chg="add del mod">
          <ac:chgData name="Bob Ward" userId="6da7c2dd-8e2e-469f-a216-c384312e2a2d" providerId="ADAL" clId="{64488E6A-CA8B-47F2-B7A6-EA10588AF399}" dt="2017-05-17T00:30:28.156" v="987" actId="478"/>
          <ac:spMkLst>
            <pc:docMk/>
            <pc:sldMk cId="1369390311" sldId="1584"/>
            <ac:spMk id="5" creationId="{CC670A8A-A383-4267-8017-EDA3BC1BEF3A}"/>
          </ac:spMkLst>
        </pc:spChg>
        <pc:spChg chg="add">
          <ac:chgData name="Bob Ward" userId="6da7c2dd-8e2e-469f-a216-c384312e2a2d" providerId="ADAL" clId="{64488E6A-CA8B-47F2-B7A6-EA10588AF399}" dt="2017-05-17T00:30:29.594" v="988" actId="0"/>
          <ac:spMkLst>
            <pc:docMk/>
            <pc:sldMk cId="1369390311" sldId="1584"/>
            <ac:spMk id="14" creationId="{4BE74267-0CFF-4371-83E7-799C2974B655}"/>
          </ac:spMkLst>
        </pc:spChg>
        <pc:spChg chg="add">
          <ac:chgData name="Bob Ward" userId="6da7c2dd-8e2e-469f-a216-c384312e2a2d" providerId="ADAL" clId="{64488E6A-CA8B-47F2-B7A6-EA10588AF399}" dt="2017-05-17T00:30:29.594" v="988" actId="0"/>
          <ac:spMkLst>
            <pc:docMk/>
            <pc:sldMk cId="1369390311" sldId="1584"/>
            <ac:spMk id="13" creationId="{1D52E207-9DEC-49E9-8409-F666A74563DE}"/>
          </ac:spMkLst>
        </pc:spChg>
        <pc:spChg chg="add">
          <ac:chgData name="Bob Ward" userId="6da7c2dd-8e2e-469f-a216-c384312e2a2d" providerId="ADAL" clId="{64488E6A-CA8B-47F2-B7A6-EA10588AF399}" dt="2017-05-17T00:30:29.594" v="988" actId="0"/>
          <ac:spMkLst>
            <pc:docMk/>
            <pc:sldMk cId="1369390311" sldId="1584"/>
            <ac:spMk id="18" creationId="{52137AC2-A3BE-4B4F-8C7E-344E482BC285}"/>
          </ac:spMkLst>
        </pc:spChg>
        <pc:spChg chg="del">
          <ac:chgData name="Bob Ward" userId="6da7c2dd-8e2e-469f-a216-c384312e2a2d" providerId="ADAL" clId="{64488E6A-CA8B-47F2-B7A6-EA10588AF399}" dt="2017-05-17T00:30:26.297" v="985" actId="478"/>
          <ac:spMkLst>
            <pc:docMk/>
            <pc:sldMk cId="1369390311" sldId="1584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30:29.594" v="988" actId="0"/>
          <ac:spMkLst>
            <pc:docMk/>
            <pc:sldMk cId="1369390311" sldId="1584"/>
            <ac:spMk id="9" creationId="{4158D99A-2CA0-4FBE-9185-3EFB5769B0EE}"/>
          </ac:spMkLst>
        </pc:spChg>
        <pc:spChg chg="add">
          <ac:chgData name="Bob Ward" userId="6da7c2dd-8e2e-469f-a216-c384312e2a2d" providerId="ADAL" clId="{64488E6A-CA8B-47F2-B7A6-EA10588AF399}" dt="2017-05-17T00:30:29.594" v="988" actId="0"/>
          <ac:spMkLst>
            <pc:docMk/>
            <pc:sldMk cId="1369390311" sldId="1584"/>
            <ac:spMk id="10" creationId="{A2C10D7B-DE73-4D54-B669-8DB260515369}"/>
          </ac:spMkLst>
        </pc:spChg>
        <pc:spChg chg="add">
          <ac:chgData name="Bob Ward" userId="6da7c2dd-8e2e-469f-a216-c384312e2a2d" providerId="ADAL" clId="{64488E6A-CA8B-47F2-B7A6-EA10588AF399}" dt="2017-05-17T00:30:29.594" v="988" actId="0"/>
          <ac:spMkLst>
            <pc:docMk/>
            <pc:sldMk cId="1369390311" sldId="1584"/>
            <ac:spMk id="15" creationId="{44DBC823-900D-459B-AC3E-1CA83946D2F8}"/>
          </ac:spMkLst>
        </pc:spChg>
        <pc:spChg chg="add">
          <ac:chgData name="Bob Ward" userId="6da7c2dd-8e2e-469f-a216-c384312e2a2d" providerId="ADAL" clId="{64488E6A-CA8B-47F2-B7A6-EA10588AF399}" dt="2017-05-17T00:30:29.594" v="988" actId="0"/>
          <ac:spMkLst>
            <pc:docMk/>
            <pc:sldMk cId="1369390311" sldId="1584"/>
            <ac:spMk id="11" creationId="{D4F1531F-7751-4F70-891E-7E4E17B429B1}"/>
          </ac:spMkLst>
        </pc:spChg>
        <pc:spChg chg="add">
          <ac:chgData name="Bob Ward" userId="6da7c2dd-8e2e-469f-a216-c384312e2a2d" providerId="ADAL" clId="{64488E6A-CA8B-47F2-B7A6-EA10588AF399}" dt="2017-05-17T00:30:29.594" v="988" actId="0"/>
          <ac:spMkLst>
            <pc:docMk/>
            <pc:sldMk cId="1369390311" sldId="1584"/>
            <ac:spMk id="16" creationId="{D67052C5-A23A-4526-B534-435027F6970D}"/>
          </ac:spMkLst>
        </pc:spChg>
        <pc:spChg chg="add">
          <ac:chgData name="Bob Ward" userId="6da7c2dd-8e2e-469f-a216-c384312e2a2d" providerId="ADAL" clId="{64488E6A-CA8B-47F2-B7A6-EA10588AF399}" dt="2017-05-17T00:30:29.594" v="988" actId="0"/>
          <ac:spMkLst>
            <pc:docMk/>
            <pc:sldMk cId="1369390311" sldId="1584"/>
            <ac:spMk id="20" creationId="{48CEDC7C-2CB0-474E-833F-3F24D88D9A26}"/>
          </ac:spMkLst>
        </pc:spChg>
        <pc:spChg chg="add">
          <ac:chgData name="Bob Ward" userId="6da7c2dd-8e2e-469f-a216-c384312e2a2d" providerId="ADAL" clId="{64488E6A-CA8B-47F2-B7A6-EA10588AF399}" dt="2017-05-17T00:30:29.594" v="988" actId="0"/>
          <ac:spMkLst>
            <pc:docMk/>
            <pc:sldMk cId="1369390311" sldId="1584"/>
            <ac:spMk id="12" creationId="{8D2B6E09-ACB1-4004-AACE-E7FEE9FBB753}"/>
          </ac:spMkLst>
        </pc:spChg>
        <pc:spChg chg="add">
          <ac:chgData name="Bob Ward" userId="6da7c2dd-8e2e-469f-a216-c384312e2a2d" providerId="ADAL" clId="{64488E6A-CA8B-47F2-B7A6-EA10588AF399}" dt="2017-05-17T00:30:29.594" v="988" actId="0"/>
          <ac:spMkLst>
            <pc:docMk/>
            <pc:sldMk cId="1369390311" sldId="1584"/>
            <ac:spMk id="19" creationId="{D8571956-D763-499D-908E-D539313864F9}"/>
          </ac:spMkLst>
        </pc:spChg>
        <pc:spChg chg="add del mod">
          <ac:chgData name="Bob Ward" userId="6da7c2dd-8e2e-469f-a216-c384312e2a2d" providerId="ADAL" clId="{64488E6A-CA8B-47F2-B7A6-EA10588AF399}" dt="2017-05-17T00:30:28.156" v="987" actId="478"/>
          <ac:spMkLst>
            <pc:docMk/>
            <pc:sldMk cId="1369390311" sldId="1584"/>
            <ac:spMk id="3" creationId="{C4BAE224-E97F-458D-B6D3-0459F5C82A77}"/>
          </ac:spMkLst>
        </pc:spChg>
        <pc:spChg chg="del">
          <ac:chgData name="Bob Ward" userId="6da7c2dd-8e2e-469f-a216-c384312e2a2d" providerId="ADAL" clId="{64488E6A-CA8B-47F2-B7A6-EA10588AF399}" dt="2017-05-17T00:30:26.297" v="985" actId="478"/>
          <ac:spMkLst>
            <pc:docMk/>
            <pc:sldMk cId="1369390311" sldId="1584"/>
            <ac:spMk id="6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30:29.594" v="988" actId="0"/>
          <ac:spMkLst>
            <pc:docMk/>
            <pc:sldMk cId="1369390311" sldId="1584"/>
            <ac:spMk id="21" creationId="{453CA162-BC26-4B4C-95A7-89BDE15D7E4E}"/>
          </ac:spMkLst>
        </pc:spChg>
        <pc:graphicFrameChg chg="add">
          <ac:chgData name="Bob Ward" userId="6da7c2dd-8e2e-469f-a216-c384312e2a2d" providerId="ADAL" clId="{64488E6A-CA8B-47F2-B7A6-EA10588AF399}" dt="2017-05-17T00:30:29.594" v="988" actId="0"/>
          <ac:graphicFrameMkLst>
            <pc:docMk/>
            <pc:sldMk cId="1369390311" sldId="1584"/>
            <ac:graphicFrameMk id="8" creationId="{60E0B951-0339-4F21-9A8E-7F4039BB0D18}"/>
          </ac:graphicFrameMkLst>
        </pc:graphicFrameChg>
      </pc:sldChg>
      <pc:sldChg chg="addSp delSp modSp add">
        <pc:chgData name="Bob Ward" userId="6da7c2dd-8e2e-469f-a216-c384312e2a2d" providerId="ADAL" clId="{64488E6A-CA8B-47F2-B7A6-EA10588AF399}" dt="2017-05-17T00:31:08.888" v="992" actId="0"/>
        <pc:sldMkLst>
          <pc:docMk/>
          <pc:sldMk cId="140154577" sldId="1585"/>
        </pc:sldMkLst>
        <pc:spChg chg="add">
          <ac:chgData name="Bob Ward" userId="6da7c2dd-8e2e-469f-a216-c384312e2a2d" providerId="ADAL" clId="{64488E6A-CA8B-47F2-B7A6-EA10588AF399}" dt="2017-05-17T00:31:08.888" v="992" actId="0"/>
          <ac:spMkLst>
            <pc:docMk/>
            <pc:sldMk cId="140154577" sldId="1585"/>
            <ac:spMk id="9" creationId="{8ABFEDDE-00AA-4ED0-8775-1ACFB26AB0FE}"/>
          </ac:spMkLst>
        </pc:spChg>
        <pc:spChg chg="add">
          <ac:chgData name="Bob Ward" userId="6da7c2dd-8e2e-469f-a216-c384312e2a2d" providerId="ADAL" clId="{64488E6A-CA8B-47F2-B7A6-EA10588AF399}" dt="2017-05-17T00:31:08.888" v="992" actId="0"/>
          <ac:spMkLst>
            <pc:docMk/>
            <pc:sldMk cId="140154577" sldId="1585"/>
            <ac:spMk id="10" creationId="{F6E4D7D8-D636-4DEA-9771-30D3B5808B39}"/>
          </ac:spMkLst>
        </pc:spChg>
        <pc:spChg chg="add del mod">
          <ac:chgData name="Bob Ward" userId="6da7c2dd-8e2e-469f-a216-c384312e2a2d" providerId="ADAL" clId="{64488E6A-CA8B-47F2-B7A6-EA10588AF399}" dt="2017-05-17T00:31:07.592" v="991" actId="478"/>
          <ac:spMkLst>
            <pc:docMk/>
            <pc:sldMk cId="140154577" sldId="1585"/>
            <ac:spMk id="5" creationId="{E959F882-8F98-4CE1-BB3F-0AD33C8A9723}"/>
          </ac:spMkLst>
        </pc:spChg>
        <pc:spChg chg="add del mod">
          <ac:chgData name="Bob Ward" userId="6da7c2dd-8e2e-469f-a216-c384312e2a2d" providerId="ADAL" clId="{64488E6A-CA8B-47F2-B7A6-EA10588AF399}" dt="2017-05-17T00:31:07.592" v="991" actId="478"/>
          <ac:spMkLst>
            <pc:docMk/>
            <pc:sldMk cId="140154577" sldId="1585"/>
            <ac:spMk id="3" creationId="{B280139F-767D-4205-9917-2E64BAF9719A}"/>
          </ac:spMkLst>
        </pc:spChg>
        <pc:spChg chg="add">
          <ac:chgData name="Bob Ward" userId="6da7c2dd-8e2e-469f-a216-c384312e2a2d" providerId="ADAL" clId="{64488E6A-CA8B-47F2-B7A6-EA10588AF399}" dt="2017-05-17T00:31:08.888" v="992" actId="0"/>
          <ac:spMkLst>
            <pc:docMk/>
            <pc:sldMk cId="140154577" sldId="1585"/>
            <ac:spMk id="8" creationId="{62A51D02-DE71-40EB-AEF0-79941DCCF42C}"/>
          </ac:spMkLst>
        </pc:spChg>
        <pc:spChg chg="del">
          <ac:chgData name="Bob Ward" userId="6da7c2dd-8e2e-469f-a216-c384312e2a2d" providerId="ADAL" clId="{64488E6A-CA8B-47F2-B7A6-EA10588AF399}" dt="2017-05-17T00:31:05.529" v="990" actId="478"/>
          <ac:spMkLst>
            <pc:docMk/>
            <pc:sldMk cId="140154577" sldId="1585"/>
            <ac:spMk id="17" creationId="{00000000-0000-0000-0000-000000000000}"/>
          </ac:spMkLst>
        </pc:spChg>
        <pc:spChg chg="del">
          <ac:chgData name="Bob Ward" userId="6da7c2dd-8e2e-469f-a216-c384312e2a2d" providerId="ADAL" clId="{64488E6A-CA8B-47F2-B7A6-EA10588AF399}" dt="2017-05-17T00:31:05.529" v="990" actId="478"/>
          <ac:spMkLst>
            <pc:docMk/>
            <pc:sldMk cId="140154577" sldId="1585"/>
            <ac:spMk id="6" creationId="{00000000-0000-0000-0000-000000000000}"/>
          </ac:spMkLst>
        </pc:spChg>
      </pc:sldChg>
      <pc:sldChg chg="addSp delSp modSp add modAnim">
        <pc:chgData name="Bob Ward" userId="6da7c2dd-8e2e-469f-a216-c384312e2a2d" providerId="ADAL" clId="{64488E6A-CA8B-47F2-B7A6-EA10588AF399}" dt="2017-05-17T00:31:37.421" v="996" actId="0"/>
        <pc:sldMkLst>
          <pc:docMk/>
          <pc:sldMk cId="503168347" sldId="1586"/>
        </pc:sldMkLst>
        <pc:spChg chg="add">
          <ac:chgData name="Bob Ward" userId="6da7c2dd-8e2e-469f-a216-c384312e2a2d" providerId="ADAL" clId="{64488E6A-CA8B-47F2-B7A6-EA10588AF399}" dt="2017-05-17T00:31:37.421" v="996" actId="0"/>
          <ac:spMkLst>
            <pc:docMk/>
            <pc:sldMk cId="503168347" sldId="1586"/>
            <ac:spMk id="9" creationId="{EFABD091-0177-4335-8539-3A198DAC9A5E}"/>
          </ac:spMkLst>
        </pc:spChg>
        <pc:spChg chg="del">
          <ac:chgData name="Bob Ward" userId="6da7c2dd-8e2e-469f-a216-c384312e2a2d" providerId="ADAL" clId="{64488E6A-CA8B-47F2-B7A6-EA10588AF399}" dt="2017-05-17T00:31:34.155" v="994" actId="478"/>
          <ac:spMkLst>
            <pc:docMk/>
            <pc:sldMk cId="503168347" sldId="1586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31:37.421" v="996" actId="0"/>
          <ac:spMkLst>
            <pc:docMk/>
            <pc:sldMk cId="503168347" sldId="1586"/>
            <ac:spMk id="8" creationId="{2884C8DA-6DDB-456A-B01E-81EEFDF16921}"/>
          </ac:spMkLst>
        </pc:spChg>
        <pc:spChg chg="add del mod">
          <ac:chgData name="Bob Ward" userId="6da7c2dd-8e2e-469f-a216-c384312e2a2d" providerId="ADAL" clId="{64488E6A-CA8B-47F2-B7A6-EA10588AF399}" dt="2017-05-17T00:31:36.093" v="995" actId="478"/>
          <ac:spMkLst>
            <pc:docMk/>
            <pc:sldMk cId="503168347" sldId="1586"/>
            <ac:spMk id="5" creationId="{C93266F3-8EE2-4D00-8514-D2AFDBBC00D4}"/>
          </ac:spMkLst>
        </pc:spChg>
        <pc:spChg chg="add del mod">
          <ac:chgData name="Bob Ward" userId="6da7c2dd-8e2e-469f-a216-c384312e2a2d" providerId="ADAL" clId="{64488E6A-CA8B-47F2-B7A6-EA10588AF399}" dt="2017-05-17T00:31:36.093" v="995" actId="478"/>
          <ac:spMkLst>
            <pc:docMk/>
            <pc:sldMk cId="503168347" sldId="1586"/>
            <ac:spMk id="3" creationId="{0A94326B-F099-4B31-A3FD-A49ADE23C09C}"/>
          </ac:spMkLst>
        </pc:spChg>
        <pc:spChg chg="del">
          <ac:chgData name="Bob Ward" userId="6da7c2dd-8e2e-469f-a216-c384312e2a2d" providerId="ADAL" clId="{64488E6A-CA8B-47F2-B7A6-EA10588AF399}" dt="2017-05-17T00:31:34.155" v="994" actId="478"/>
          <ac:spMkLst>
            <pc:docMk/>
            <pc:sldMk cId="503168347" sldId="1586"/>
            <ac:spMk id="6" creationId="{00000000-0000-0000-0000-000000000000}"/>
          </ac:spMkLst>
        </pc:spChg>
      </pc:sldChg>
      <pc:sldChg chg="addSp delSp modSp add">
        <pc:chgData name="Bob Ward" userId="6da7c2dd-8e2e-469f-a216-c384312e2a2d" providerId="ADAL" clId="{64488E6A-CA8B-47F2-B7A6-EA10588AF399}" dt="2017-05-17T00:32:04.742" v="1001" actId="0"/>
        <pc:sldMkLst>
          <pc:docMk/>
          <pc:sldMk cId="311891092" sldId="1587"/>
        </pc:sldMkLst>
        <pc:spChg chg="add">
          <ac:chgData name="Bob Ward" userId="6da7c2dd-8e2e-469f-a216-c384312e2a2d" providerId="ADAL" clId="{64488E6A-CA8B-47F2-B7A6-EA10588AF399}" dt="2017-05-17T00:32:04.742" v="1001" actId="0"/>
          <ac:spMkLst>
            <pc:docMk/>
            <pc:sldMk cId="311891092" sldId="1587"/>
            <ac:spMk id="8" creationId="{28533CE0-EE03-4D52-93AD-2043660E7311}"/>
          </ac:spMkLst>
        </pc:spChg>
        <pc:spChg chg="add">
          <ac:chgData name="Bob Ward" userId="6da7c2dd-8e2e-469f-a216-c384312e2a2d" providerId="ADAL" clId="{64488E6A-CA8B-47F2-B7A6-EA10588AF399}" dt="2017-05-17T00:32:04.742" v="1001" actId="0"/>
          <ac:spMkLst>
            <pc:docMk/>
            <pc:sldMk cId="311891092" sldId="1587"/>
            <ac:spMk id="10" creationId="{AF4DA7A3-9DE7-4C91-86E1-24651F6A1C07}"/>
          </ac:spMkLst>
        </pc:spChg>
        <pc:spChg chg="del">
          <ac:chgData name="Bob Ward" userId="6da7c2dd-8e2e-469f-a216-c384312e2a2d" providerId="ADAL" clId="{64488E6A-CA8B-47F2-B7A6-EA10588AF399}" dt="2017-05-17T00:31:51.718" v="998" actId="478"/>
          <ac:spMkLst>
            <pc:docMk/>
            <pc:sldMk cId="311891092" sldId="1587"/>
            <ac:spMk id="6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32:04.742" v="1001" actId="0"/>
          <ac:spMkLst>
            <pc:docMk/>
            <pc:sldMk cId="311891092" sldId="1587"/>
            <ac:spMk id="9" creationId="{258DB2AF-C8BE-4BF3-B7AA-376D5D7DA12D}"/>
          </ac:spMkLst>
        </pc:spChg>
        <pc:spChg chg="add del mod">
          <ac:chgData name="Bob Ward" userId="6da7c2dd-8e2e-469f-a216-c384312e2a2d" providerId="ADAL" clId="{64488E6A-CA8B-47F2-B7A6-EA10588AF399}" dt="2017-05-17T00:31:53.578" v="1000" actId="478"/>
          <ac:spMkLst>
            <pc:docMk/>
            <pc:sldMk cId="311891092" sldId="1587"/>
            <ac:spMk id="5" creationId="{F85DE981-3CBF-462A-8319-41CBDA610714}"/>
          </ac:spMkLst>
        </pc:spChg>
        <pc:spChg chg="add del mod">
          <ac:chgData name="Bob Ward" userId="6da7c2dd-8e2e-469f-a216-c384312e2a2d" providerId="ADAL" clId="{64488E6A-CA8B-47F2-B7A6-EA10588AF399}" dt="2017-05-17T00:31:53.578" v="1000" actId="478"/>
          <ac:spMkLst>
            <pc:docMk/>
            <pc:sldMk cId="311891092" sldId="1587"/>
            <ac:spMk id="3" creationId="{677DB191-0623-4EEE-AE13-C617494966E6}"/>
          </ac:spMkLst>
        </pc:spChg>
        <pc:spChg chg="del">
          <ac:chgData name="Bob Ward" userId="6da7c2dd-8e2e-469f-a216-c384312e2a2d" providerId="ADAL" clId="{64488E6A-CA8B-47F2-B7A6-EA10588AF399}" dt="2017-05-17T00:31:51.718" v="998" actId="478"/>
          <ac:spMkLst>
            <pc:docMk/>
            <pc:sldMk cId="311891092" sldId="1587"/>
            <ac:spMk id="17" creationId="{00000000-0000-0000-0000-000000000000}"/>
          </ac:spMkLst>
        </pc:spChg>
      </pc:sldChg>
      <pc:sldChg chg="addSp delSp modSp add">
        <pc:chgData name="Bob Ward" userId="6da7c2dd-8e2e-469f-a216-c384312e2a2d" providerId="ADAL" clId="{64488E6A-CA8B-47F2-B7A6-EA10588AF399}" dt="2017-05-17T00:32:24.944" v="1005" actId="0"/>
        <pc:sldMkLst>
          <pc:docMk/>
          <pc:sldMk cId="393997658" sldId="1588"/>
        </pc:sldMkLst>
        <pc:spChg chg="add">
          <ac:chgData name="Bob Ward" userId="6da7c2dd-8e2e-469f-a216-c384312e2a2d" providerId="ADAL" clId="{64488E6A-CA8B-47F2-B7A6-EA10588AF399}" dt="2017-05-17T00:32:24.944" v="1005" actId="0"/>
          <ac:spMkLst>
            <pc:docMk/>
            <pc:sldMk cId="393997658" sldId="1588"/>
            <ac:spMk id="8" creationId="{7CE153E4-836C-4B33-ABB3-A75C31C048E4}"/>
          </ac:spMkLst>
        </pc:spChg>
        <pc:spChg chg="add">
          <ac:chgData name="Bob Ward" userId="6da7c2dd-8e2e-469f-a216-c384312e2a2d" providerId="ADAL" clId="{64488E6A-CA8B-47F2-B7A6-EA10588AF399}" dt="2017-05-17T00:32:24.944" v="1005" actId="0"/>
          <ac:spMkLst>
            <pc:docMk/>
            <pc:sldMk cId="393997658" sldId="1588"/>
            <ac:spMk id="13" creationId="{90F977A1-45BD-4558-8B25-4D7D3577CEA3}"/>
          </ac:spMkLst>
        </pc:spChg>
        <pc:spChg chg="del">
          <ac:chgData name="Bob Ward" userId="6da7c2dd-8e2e-469f-a216-c384312e2a2d" providerId="ADAL" clId="{64488E6A-CA8B-47F2-B7A6-EA10588AF399}" dt="2017-05-17T00:32:21.819" v="1003" actId="478"/>
          <ac:spMkLst>
            <pc:docMk/>
            <pc:sldMk cId="393997658" sldId="1588"/>
            <ac:spMk id="6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7T00:32:23.710" v="1004" actId="478"/>
          <ac:spMkLst>
            <pc:docMk/>
            <pc:sldMk cId="393997658" sldId="1588"/>
            <ac:spMk id="5" creationId="{6E25D16A-D23E-4251-93AC-3FA48187EFC7}"/>
          </ac:spMkLst>
        </pc:spChg>
        <pc:spChg chg="add">
          <ac:chgData name="Bob Ward" userId="6da7c2dd-8e2e-469f-a216-c384312e2a2d" providerId="ADAL" clId="{64488E6A-CA8B-47F2-B7A6-EA10588AF399}" dt="2017-05-17T00:32:24.944" v="1005" actId="0"/>
          <ac:spMkLst>
            <pc:docMk/>
            <pc:sldMk cId="393997658" sldId="1588"/>
            <ac:spMk id="9" creationId="{E5AED290-AB27-4FE1-B992-72D0475134C8}"/>
          </ac:spMkLst>
        </pc:spChg>
        <pc:spChg chg="add">
          <ac:chgData name="Bob Ward" userId="6da7c2dd-8e2e-469f-a216-c384312e2a2d" providerId="ADAL" clId="{64488E6A-CA8B-47F2-B7A6-EA10588AF399}" dt="2017-05-17T00:32:24.944" v="1005" actId="0"/>
          <ac:spMkLst>
            <pc:docMk/>
            <pc:sldMk cId="393997658" sldId="1588"/>
            <ac:spMk id="10" creationId="{239F83DA-4E89-4A06-825F-5E3177DBAB6E}"/>
          </ac:spMkLst>
        </pc:spChg>
        <pc:spChg chg="del">
          <ac:chgData name="Bob Ward" userId="6da7c2dd-8e2e-469f-a216-c384312e2a2d" providerId="ADAL" clId="{64488E6A-CA8B-47F2-B7A6-EA10588AF399}" dt="2017-05-17T00:32:21.819" v="1003" actId="478"/>
          <ac:spMkLst>
            <pc:docMk/>
            <pc:sldMk cId="393997658" sldId="1588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32:24.944" v="1005" actId="0"/>
          <ac:spMkLst>
            <pc:docMk/>
            <pc:sldMk cId="393997658" sldId="1588"/>
            <ac:spMk id="11" creationId="{E8C2B4E6-31D4-4DF7-B667-E0A044B72A26}"/>
          </ac:spMkLst>
        </pc:spChg>
        <pc:spChg chg="add del mod">
          <ac:chgData name="Bob Ward" userId="6da7c2dd-8e2e-469f-a216-c384312e2a2d" providerId="ADAL" clId="{64488E6A-CA8B-47F2-B7A6-EA10588AF399}" dt="2017-05-17T00:32:23.710" v="1004" actId="478"/>
          <ac:spMkLst>
            <pc:docMk/>
            <pc:sldMk cId="393997658" sldId="1588"/>
            <ac:spMk id="3" creationId="{1B5F1789-83B3-418B-9963-7F087723FD4C}"/>
          </ac:spMkLst>
        </pc:spChg>
        <pc:graphicFrameChg chg="add">
          <ac:chgData name="Bob Ward" userId="6da7c2dd-8e2e-469f-a216-c384312e2a2d" providerId="ADAL" clId="{64488E6A-CA8B-47F2-B7A6-EA10588AF399}" dt="2017-05-17T00:32:24.944" v="1005" actId="0"/>
          <ac:graphicFrameMkLst>
            <pc:docMk/>
            <pc:sldMk cId="393997658" sldId="1588"/>
            <ac:graphicFrameMk id="12" creationId="{B4CC7C6B-495F-4F98-8B26-3358D4B62F30}"/>
          </ac:graphicFrameMkLst>
        </pc:graphicFrameChg>
      </pc:sldChg>
      <pc:sldChg chg="addSp delSp modSp add">
        <pc:chgData name="Bob Ward" userId="6da7c2dd-8e2e-469f-a216-c384312e2a2d" providerId="ADAL" clId="{64488E6A-CA8B-47F2-B7A6-EA10588AF399}" dt="2017-05-17T00:32:55.621" v="1010" actId="0"/>
        <pc:sldMkLst>
          <pc:docMk/>
          <pc:sldMk cId="1745321376" sldId="1589"/>
        </pc:sldMkLst>
        <pc:spChg chg="add">
          <ac:chgData name="Bob Ward" userId="6da7c2dd-8e2e-469f-a216-c384312e2a2d" providerId="ADAL" clId="{64488E6A-CA8B-47F2-B7A6-EA10588AF399}" dt="2017-05-17T00:32:55.621" v="1010" actId="0"/>
          <ac:spMkLst>
            <pc:docMk/>
            <pc:sldMk cId="1745321376" sldId="1589"/>
            <ac:spMk id="9" creationId="{5D0EBA30-C636-4CE8-A7BB-34A7168F81D9}"/>
          </ac:spMkLst>
        </pc:spChg>
        <pc:spChg chg="add">
          <ac:chgData name="Bob Ward" userId="6da7c2dd-8e2e-469f-a216-c384312e2a2d" providerId="ADAL" clId="{64488E6A-CA8B-47F2-B7A6-EA10588AF399}" dt="2017-05-17T00:32:55.621" v="1010" actId="0"/>
          <ac:spMkLst>
            <pc:docMk/>
            <pc:sldMk cId="1745321376" sldId="1589"/>
            <ac:spMk id="8" creationId="{2A4252EE-045D-454A-99B4-DFDBBA55AE09}"/>
          </ac:spMkLst>
        </pc:spChg>
        <pc:spChg chg="del mod">
          <ac:chgData name="Bob Ward" userId="6da7c2dd-8e2e-469f-a216-c384312e2a2d" providerId="ADAL" clId="{64488E6A-CA8B-47F2-B7A6-EA10588AF399}" dt="2017-05-17T00:32:52.324" v="1008" actId="478"/>
          <ac:spMkLst>
            <pc:docMk/>
            <pc:sldMk cId="1745321376" sldId="1589"/>
            <ac:spMk id="17" creationId="{00000000-0000-0000-0000-000000000000}"/>
          </ac:spMkLst>
        </pc:spChg>
        <pc:spChg chg="del mod">
          <ac:chgData name="Bob Ward" userId="6da7c2dd-8e2e-469f-a216-c384312e2a2d" providerId="ADAL" clId="{64488E6A-CA8B-47F2-B7A6-EA10588AF399}" dt="2017-05-17T00:32:52.324" v="1008" actId="478"/>
          <ac:spMkLst>
            <pc:docMk/>
            <pc:sldMk cId="1745321376" sldId="1589"/>
            <ac:spMk id="6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7T00:32:54.262" v="1009" actId="478"/>
          <ac:spMkLst>
            <pc:docMk/>
            <pc:sldMk cId="1745321376" sldId="1589"/>
            <ac:spMk id="5" creationId="{11CDEB5B-34AC-4D29-A0A2-0C3611102C23}"/>
          </ac:spMkLst>
        </pc:spChg>
        <pc:spChg chg="add del mod">
          <ac:chgData name="Bob Ward" userId="6da7c2dd-8e2e-469f-a216-c384312e2a2d" providerId="ADAL" clId="{64488E6A-CA8B-47F2-B7A6-EA10588AF399}" dt="2017-05-17T00:32:54.262" v="1009" actId="478"/>
          <ac:spMkLst>
            <pc:docMk/>
            <pc:sldMk cId="1745321376" sldId="1589"/>
            <ac:spMk id="3" creationId="{0C7A93AE-501A-4584-BB1B-D5024AD72AD9}"/>
          </ac:spMkLst>
        </pc:spChg>
      </pc:sldChg>
      <pc:sldChg chg="addSp delSp modSp add">
        <pc:chgData name="Bob Ward" userId="6da7c2dd-8e2e-469f-a216-c384312e2a2d" providerId="ADAL" clId="{64488E6A-CA8B-47F2-B7A6-EA10588AF399}" dt="2017-05-17T00:33:17.417" v="1014" actId="0"/>
        <pc:sldMkLst>
          <pc:docMk/>
          <pc:sldMk cId="1504793921" sldId="1590"/>
        </pc:sldMkLst>
        <pc:spChg chg="add del mod">
          <ac:chgData name="Bob Ward" userId="6da7c2dd-8e2e-469f-a216-c384312e2a2d" providerId="ADAL" clId="{64488E6A-CA8B-47F2-B7A6-EA10588AF399}" dt="2017-05-17T00:33:15.776" v="1013" actId="478"/>
          <ac:spMkLst>
            <pc:docMk/>
            <pc:sldMk cId="1504793921" sldId="1590"/>
            <ac:spMk id="3" creationId="{D9F5DC84-6EFB-49A0-9BB5-1D1D52E27CC3}"/>
          </ac:spMkLst>
        </pc:spChg>
        <pc:spChg chg="del">
          <ac:chgData name="Bob Ward" userId="6da7c2dd-8e2e-469f-a216-c384312e2a2d" providerId="ADAL" clId="{64488E6A-CA8B-47F2-B7A6-EA10588AF399}" dt="2017-05-17T00:33:13.386" v="1012" actId="478"/>
          <ac:spMkLst>
            <pc:docMk/>
            <pc:sldMk cId="1504793921" sldId="1590"/>
            <ac:spMk id="17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7T00:33:15.776" v="1013" actId="478"/>
          <ac:spMkLst>
            <pc:docMk/>
            <pc:sldMk cId="1504793921" sldId="1590"/>
            <ac:spMk id="5" creationId="{4AF3ED8B-A64F-479D-BDAF-6C2438ED3E43}"/>
          </ac:spMkLst>
        </pc:spChg>
        <pc:spChg chg="add">
          <ac:chgData name="Bob Ward" userId="6da7c2dd-8e2e-469f-a216-c384312e2a2d" providerId="ADAL" clId="{64488E6A-CA8B-47F2-B7A6-EA10588AF399}" dt="2017-05-17T00:33:17.417" v="1014" actId="0"/>
          <ac:spMkLst>
            <pc:docMk/>
            <pc:sldMk cId="1504793921" sldId="1590"/>
            <ac:spMk id="9" creationId="{6DFB6D85-0A4D-4F7C-9841-B37479AE07AF}"/>
          </ac:spMkLst>
        </pc:spChg>
        <pc:spChg chg="add">
          <ac:chgData name="Bob Ward" userId="6da7c2dd-8e2e-469f-a216-c384312e2a2d" providerId="ADAL" clId="{64488E6A-CA8B-47F2-B7A6-EA10588AF399}" dt="2017-05-17T00:33:17.417" v="1014" actId="0"/>
          <ac:spMkLst>
            <pc:docMk/>
            <pc:sldMk cId="1504793921" sldId="1590"/>
            <ac:spMk id="8" creationId="{250D5848-BD6A-48C9-B606-17BF245985BF}"/>
          </ac:spMkLst>
        </pc:spChg>
        <pc:spChg chg="del">
          <ac:chgData name="Bob Ward" userId="6da7c2dd-8e2e-469f-a216-c384312e2a2d" providerId="ADAL" clId="{64488E6A-CA8B-47F2-B7A6-EA10588AF399}" dt="2017-05-17T00:33:13.386" v="1012" actId="478"/>
          <ac:spMkLst>
            <pc:docMk/>
            <pc:sldMk cId="1504793921" sldId="1590"/>
            <ac:spMk id="6" creationId="{00000000-0000-0000-0000-000000000000}"/>
          </ac:spMkLst>
        </pc:spChg>
        <pc:picChg chg="add">
          <ac:chgData name="Bob Ward" userId="6da7c2dd-8e2e-469f-a216-c384312e2a2d" providerId="ADAL" clId="{64488E6A-CA8B-47F2-B7A6-EA10588AF399}" dt="2017-05-17T00:33:17.417" v="1014" actId="0"/>
          <ac:picMkLst>
            <pc:docMk/>
            <pc:sldMk cId="1504793921" sldId="1590"/>
            <ac:picMk id="10" creationId="{FB2EBAE4-304E-491E-BC74-08DEB2FFA62E}"/>
          </ac:picMkLst>
        </pc:picChg>
      </pc:sldChg>
      <pc:sldChg chg="addSp delSp modSp add ord delAnim modAnim modNotesTx">
        <pc:chgData name="Bob Ward" userId="6da7c2dd-8e2e-469f-a216-c384312e2a2d" providerId="ADAL" clId="{64488E6A-CA8B-47F2-B7A6-EA10588AF399}" dt="2017-05-20T13:22:14.819" v="1982" actId="0"/>
        <pc:sldMkLst>
          <pc:docMk/>
          <pc:sldMk cId="1493096881" sldId="1591"/>
        </pc:sldMkLst>
        <pc:spChg chg="mod">
          <ac:chgData name="Bob Ward" userId="6da7c2dd-8e2e-469f-a216-c384312e2a2d" providerId="ADAL" clId="{64488E6A-CA8B-47F2-B7A6-EA10588AF399}" dt="2017-05-20T01:59:12.168" v="1772" actId="0"/>
          <ac:spMkLst>
            <pc:docMk/>
            <pc:sldMk cId="1493096881" sldId="1591"/>
            <ac:spMk id="10" creationId="{A356FA43-1729-476D-AAF2-D2B2E2DD605B}"/>
          </ac:spMkLst>
        </pc:spChg>
        <pc:spChg chg="del">
          <ac:chgData name="Bob Ward" userId="6da7c2dd-8e2e-469f-a216-c384312e2a2d" providerId="ADAL" clId="{64488E6A-CA8B-47F2-B7A6-EA10588AF399}" dt="2017-05-19T19:43:11.285" v="1436" actId="478"/>
          <ac:spMkLst>
            <pc:docMk/>
            <pc:sldMk cId="1493096881" sldId="1591"/>
            <ac:spMk id="11" creationId="{0D57F92D-1D08-4016-900F-9F3CD6CD7437}"/>
          </ac:spMkLst>
        </pc:spChg>
        <pc:spChg chg="del">
          <ac:chgData name="Bob Ward" userId="6da7c2dd-8e2e-469f-a216-c384312e2a2d" providerId="ADAL" clId="{64488E6A-CA8B-47F2-B7A6-EA10588AF399}" dt="2017-05-19T19:43:11.285" v="1436" actId="478"/>
          <ac:spMkLst>
            <pc:docMk/>
            <pc:sldMk cId="1493096881" sldId="1591"/>
            <ac:spMk id="8" creationId="{3A9DD3CE-9DC8-44A1-8EDF-ED831ADB9308}"/>
          </ac:spMkLst>
        </pc:spChg>
        <pc:spChg chg="del">
          <ac:chgData name="Bob Ward" userId="6da7c2dd-8e2e-469f-a216-c384312e2a2d" providerId="ADAL" clId="{64488E6A-CA8B-47F2-B7A6-EA10588AF399}" dt="2017-05-19T19:43:13.352" v="1437" actId="478"/>
          <ac:spMkLst>
            <pc:docMk/>
            <pc:sldMk cId="1493096881" sldId="1591"/>
            <ac:spMk id="13" creationId="{1358AB98-6253-4EDA-AE31-C40C659B1345}"/>
          </ac:spMkLst>
        </pc:spChg>
        <pc:spChg chg="add mod">
          <ac:chgData name="Bob Ward" userId="6da7c2dd-8e2e-469f-a216-c384312e2a2d" providerId="ADAL" clId="{64488E6A-CA8B-47F2-B7A6-EA10588AF399}" dt="2017-05-19T19:47:31.280" v="1690" actId="1076"/>
          <ac:spMkLst>
            <pc:docMk/>
            <pc:sldMk cId="1493096881" sldId="1591"/>
            <ac:spMk id="2" creationId="{C6199AEB-1886-4ED1-9106-C48B2E68814F}"/>
          </ac:spMkLst>
        </pc:spChg>
        <pc:spChg chg="mod">
          <ac:chgData name="Bob Ward" userId="6da7c2dd-8e2e-469f-a216-c384312e2a2d" providerId="ADAL" clId="{64488E6A-CA8B-47F2-B7A6-EA10588AF399}" dt="2017-05-19T19:42:38.598" v="1318" actId="20577"/>
          <ac:spMkLst>
            <pc:docMk/>
            <pc:sldMk cId="1493096881" sldId="1591"/>
            <ac:spMk id="9" creationId="{9975F7DA-B39C-4882-8406-8E007E4CF7E3}"/>
          </ac:spMkLst>
        </pc:spChg>
        <pc:spChg chg="del">
          <ac:chgData name="Bob Ward" userId="6da7c2dd-8e2e-469f-a216-c384312e2a2d" providerId="ADAL" clId="{64488E6A-CA8B-47F2-B7A6-EA10588AF399}" dt="2017-05-19T19:43:15.742" v="1438" actId="478"/>
          <ac:spMkLst>
            <pc:docMk/>
            <pc:sldMk cId="1493096881" sldId="1591"/>
            <ac:spMk id="15" creationId="{DCA011AA-68C0-415E-8548-13EB5E90133F}"/>
          </ac:spMkLst>
        </pc:spChg>
        <pc:spChg chg="del">
          <ac:chgData name="Bob Ward" userId="6da7c2dd-8e2e-469f-a216-c384312e2a2d" providerId="ADAL" clId="{64488E6A-CA8B-47F2-B7A6-EA10588AF399}" dt="2017-05-19T19:43:15.742" v="1438" actId="478"/>
          <ac:spMkLst>
            <pc:docMk/>
            <pc:sldMk cId="1493096881" sldId="1591"/>
            <ac:spMk id="14" creationId="{E33BA187-509B-4B48-AECC-5714B8D07718}"/>
          </ac:spMkLst>
        </pc:spChg>
      </pc:sldChg>
      <pc:sldChg chg="add del">
        <pc:chgData name="Bob Ward" userId="6da7c2dd-8e2e-469f-a216-c384312e2a2d" providerId="ADAL" clId="{64488E6A-CA8B-47F2-B7A6-EA10588AF399}" dt="2017-05-17T00:35:07.226" v="1039" actId="2696"/>
        <pc:sldMkLst>
          <pc:docMk/>
          <pc:sldMk cId="2403715021" sldId="1591"/>
        </pc:sldMkLst>
      </pc:sldChg>
      <pc:sldChg chg="add del">
        <pc:chgData name="Bob Ward" userId="6da7c2dd-8e2e-469f-a216-c384312e2a2d" providerId="ADAL" clId="{64488E6A-CA8B-47F2-B7A6-EA10588AF399}" dt="2017-05-17T00:33:36.337" v="1016" actId="2696"/>
        <pc:sldMkLst>
          <pc:docMk/>
          <pc:sldMk cId="1066312750" sldId="1592"/>
        </pc:sldMkLst>
      </pc:sldChg>
    </pc:docChg>
  </pc:docChgLst>
</pc:chgInfo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hyperlink" Target="https://msdn.microsoft.com/en-us/library/dn133184.aspx" TargetMode="Externa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e-and-swap" TargetMode="External"/><Relationship Id="rId1" Type="http://schemas.openxmlformats.org/officeDocument/2006/relationships/hyperlink" Target="https://msdn.microsoft.com/en-us/library/windows/desktop/ms686749(v=vs.85).aspx" TargetMode="External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hyperlink" Target="https://msdn.microsoft.com/en-us/library/dn133184.aspx" TargetMode="External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e-and-swap" TargetMode="External"/><Relationship Id="rId1" Type="http://schemas.openxmlformats.org/officeDocument/2006/relationships/hyperlink" Target="https://msdn.microsoft.com/en-us/library/windows/desktop/ms686749(v=vs.85).asp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48C76E-4874-4137-A609-7357701A91D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CAA86B-5A14-46D5-AF20-982579F166C6}">
      <dgm:prSet/>
      <dgm:spPr/>
      <dgm:t>
        <a:bodyPr/>
        <a:lstStyle/>
        <a:p>
          <a:r>
            <a:rPr lang="en-US" dirty="0"/>
            <a:t>The What and Why</a:t>
          </a:r>
        </a:p>
      </dgm:t>
    </dgm:pt>
    <dgm:pt modelId="{4156FA58-896B-4E0F-BADD-86882F4CD2CE}" type="parTrans" cxnId="{FC8E3D63-BA8E-493C-8314-890D8C741F60}">
      <dgm:prSet/>
      <dgm:spPr/>
      <dgm:t>
        <a:bodyPr/>
        <a:lstStyle/>
        <a:p>
          <a:endParaRPr lang="en-US"/>
        </a:p>
      </dgm:t>
    </dgm:pt>
    <dgm:pt modelId="{755CFB90-D0C3-41CA-86DD-F8084E917446}" type="sibTrans" cxnId="{FC8E3D63-BA8E-493C-8314-890D8C741F60}">
      <dgm:prSet/>
      <dgm:spPr/>
      <dgm:t>
        <a:bodyPr/>
        <a:lstStyle/>
        <a:p>
          <a:endParaRPr lang="en-US"/>
        </a:p>
      </dgm:t>
    </dgm:pt>
    <dgm:pt modelId="{B77DE06A-E9AC-4D53-BF3F-87CAF1430138}">
      <dgm:prSet/>
      <dgm:spPr/>
      <dgm:t>
        <a:bodyPr/>
        <a:lstStyle/>
        <a:p>
          <a:r>
            <a:rPr lang="en-US" dirty="0"/>
            <a:t>Data, Indexes, and Natively Compiled Stored Procedures</a:t>
          </a:r>
        </a:p>
      </dgm:t>
    </dgm:pt>
    <dgm:pt modelId="{8EA0C4A2-82A9-4E2A-A06A-9A5FE6F84536}" type="parTrans" cxnId="{0C1C632B-F554-4099-9B7D-412A7BE441A6}">
      <dgm:prSet/>
      <dgm:spPr/>
      <dgm:t>
        <a:bodyPr/>
        <a:lstStyle/>
        <a:p>
          <a:endParaRPr lang="en-US"/>
        </a:p>
      </dgm:t>
    </dgm:pt>
    <dgm:pt modelId="{F8C9112F-2313-493F-A751-9D6142A8EA8C}" type="sibTrans" cxnId="{0C1C632B-F554-4099-9B7D-412A7BE441A6}">
      <dgm:prSet/>
      <dgm:spPr/>
      <dgm:t>
        <a:bodyPr/>
        <a:lstStyle/>
        <a:p>
          <a:endParaRPr lang="en-US"/>
        </a:p>
      </dgm:t>
    </dgm:pt>
    <dgm:pt modelId="{AF05F7CD-167D-46AC-B042-EE0F7B7FB0CF}">
      <dgm:prSet/>
      <dgm:spPr/>
      <dgm:t>
        <a:bodyPr/>
        <a:lstStyle/>
        <a:p>
          <a:r>
            <a:rPr lang="en-US" dirty="0"/>
            <a:t>Concurrency and Transactions</a:t>
          </a:r>
        </a:p>
      </dgm:t>
    </dgm:pt>
    <dgm:pt modelId="{2249B899-1EE2-4B21-A53C-32748D118E5A}" type="parTrans" cxnId="{930A0AFD-3FFB-4F92-AC7D-3ECB9441E50D}">
      <dgm:prSet/>
      <dgm:spPr/>
      <dgm:t>
        <a:bodyPr/>
        <a:lstStyle/>
        <a:p>
          <a:endParaRPr lang="en-US"/>
        </a:p>
      </dgm:t>
    </dgm:pt>
    <dgm:pt modelId="{85CF3BA6-3436-4BB2-A2F1-C4909939D772}" type="sibTrans" cxnId="{930A0AFD-3FFB-4F92-AC7D-3ECB9441E50D}">
      <dgm:prSet/>
      <dgm:spPr/>
      <dgm:t>
        <a:bodyPr/>
        <a:lstStyle/>
        <a:p>
          <a:endParaRPr lang="en-US"/>
        </a:p>
      </dgm:t>
    </dgm:pt>
    <dgm:pt modelId="{CEEBE65F-5E00-4A21-B6B1-6563755E455D}">
      <dgm:prSet/>
      <dgm:spPr/>
      <dgm:t>
        <a:bodyPr/>
        <a:lstStyle/>
        <a:p>
          <a:r>
            <a:rPr lang="en-US" dirty="0"/>
            <a:t>Logging and Checkpoint</a:t>
          </a:r>
        </a:p>
      </dgm:t>
    </dgm:pt>
    <dgm:pt modelId="{AE8EFF7D-2404-452E-B5EF-3E1BF1B75D05}" type="parTrans" cxnId="{E1BF9156-ED7D-4493-90BA-741A7AFCECD0}">
      <dgm:prSet/>
      <dgm:spPr/>
      <dgm:t>
        <a:bodyPr/>
        <a:lstStyle/>
        <a:p>
          <a:endParaRPr lang="en-US"/>
        </a:p>
      </dgm:t>
    </dgm:pt>
    <dgm:pt modelId="{26AE29B2-FCAE-4BDD-8B41-D79E488386A4}" type="sibTrans" cxnId="{E1BF9156-ED7D-4493-90BA-741A7AFCECD0}">
      <dgm:prSet/>
      <dgm:spPr/>
      <dgm:t>
        <a:bodyPr/>
        <a:lstStyle/>
        <a:p>
          <a:endParaRPr lang="en-US"/>
        </a:p>
      </dgm:t>
    </dgm:pt>
    <dgm:pt modelId="{88A9B3DF-E5BA-49D9-ADB2-35BDAE08119D}" type="pres">
      <dgm:prSet presAssocID="{A548C76E-4874-4137-A609-7357701A91DA}" presName="Name0" presStyleCnt="0">
        <dgm:presLayoutVars>
          <dgm:chMax val="7"/>
          <dgm:chPref val="7"/>
          <dgm:dir/>
        </dgm:presLayoutVars>
      </dgm:prSet>
      <dgm:spPr/>
    </dgm:pt>
    <dgm:pt modelId="{D4382BC7-3E0F-4B36-901F-9F9EC0C6E423}" type="pres">
      <dgm:prSet presAssocID="{A548C76E-4874-4137-A609-7357701A91DA}" presName="Name1" presStyleCnt="0"/>
      <dgm:spPr/>
    </dgm:pt>
    <dgm:pt modelId="{EE42A5B0-6B1D-4984-86E9-8F73E8BA2B44}" type="pres">
      <dgm:prSet presAssocID="{A548C76E-4874-4137-A609-7357701A91DA}" presName="cycle" presStyleCnt="0"/>
      <dgm:spPr/>
    </dgm:pt>
    <dgm:pt modelId="{B46A926F-3098-459F-AB82-AA0A9555603C}" type="pres">
      <dgm:prSet presAssocID="{A548C76E-4874-4137-A609-7357701A91DA}" presName="srcNode" presStyleLbl="node1" presStyleIdx="0" presStyleCnt="4"/>
      <dgm:spPr/>
    </dgm:pt>
    <dgm:pt modelId="{FF7ACF9D-C639-400F-9733-1EE364AEAB15}" type="pres">
      <dgm:prSet presAssocID="{A548C76E-4874-4137-A609-7357701A91DA}" presName="conn" presStyleLbl="parChTrans1D2" presStyleIdx="0" presStyleCnt="1"/>
      <dgm:spPr/>
    </dgm:pt>
    <dgm:pt modelId="{90465B33-B747-4902-9066-14F16D56A0C2}" type="pres">
      <dgm:prSet presAssocID="{A548C76E-4874-4137-A609-7357701A91DA}" presName="extraNode" presStyleLbl="node1" presStyleIdx="0" presStyleCnt="4"/>
      <dgm:spPr/>
    </dgm:pt>
    <dgm:pt modelId="{737E4C6B-6AC6-450B-95F9-6423C59CA240}" type="pres">
      <dgm:prSet presAssocID="{A548C76E-4874-4137-A609-7357701A91DA}" presName="dstNode" presStyleLbl="node1" presStyleIdx="0" presStyleCnt="4"/>
      <dgm:spPr/>
    </dgm:pt>
    <dgm:pt modelId="{FBE6EE0C-625F-4FFF-8DC0-2C6685C52CA1}" type="pres">
      <dgm:prSet presAssocID="{ECCAA86B-5A14-46D5-AF20-982579F166C6}" presName="text_1" presStyleLbl="node1" presStyleIdx="0" presStyleCnt="4">
        <dgm:presLayoutVars>
          <dgm:bulletEnabled val="1"/>
        </dgm:presLayoutVars>
      </dgm:prSet>
      <dgm:spPr/>
    </dgm:pt>
    <dgm:pt modelId="{051C5F83-CE9A-4799-AE42-B80C2C1F3773}" type="pres">
      <dgm:prSet presAssocID="{ECCAA86B-5A14-46D5-AF20-982579F166C6}" presName="accent_1" presStyleCnt="0"/>
      <dgm:spPr/>
    </dgm:pt>
    <dgm:pt modelId="{7B2D08BC-5B2C-46F0-A98B-0ADF66CCB71E}" type="pres">
      <dgm:prSet presAssocID="{ECCAA86B-5A14-46D5-AF20-982579F166C6}" presName="accentRepeatNode" presStyleLbl="solidFgAcc1" presStyleIdx="0" presStyleCnt="4"/>
      <dgm:spPr/>
    </dgm:pt>
    <dgm:pt modelId="{F5B6F751-DB42-44F6-B3A3-060786D0EC2C}" type="pres">
      <dgm:prSet presAssocID="{B77DE06A-E9AC-4D53-BF3F-87CAF1430138}" presName="text_2" presStyleLbl="node1" presStyleIdx="1" presStyleCnt="4">
        <dgm:presLayoutVars>
          <dgm:bulletEnabled val="1"/>
        </dgm:presLayoutVars>
      </dgm:prSet>
      <dgm:spPr/>
    </dgm:pt>
    <dgm:pt modelId="{69A08229-DC92-40C7-9F3D-77EF8E5B039B}" type="pres">
      <dgm:prSet presAssocID="{B77DE06A-E9AC-4D53-BF3F-87CAF1430138}" presName="accent_2" presStyleCnt="0"/>
      <dgm:spPr/>
    </dgm:pt>
    <dgm:pt modelId="{8B74491E-42FA-4197-91C2-E98B1665F142}" type="pres">
      <dgm:prSet presAssocID="{B77DE06A-E9AC-4D53-BF3F-87CAF1430138}" presName="accentRepeatNode" presStyleLbl="solidFgAcc1" presStyleIdx="1" presStyleCnt="4"/>
      <dgm:spPr/>
    </dgm:pt>
    <dgm:pt modelId="{4335B96C-CD5D-4F5F-AD87-0E7EAEB0A2B2}" type="pres">
      <dgm:prSet presAssocID="{AF05F7CD-167D-46AC-B042-EE0F7B7FB0CF}" presName="text_3" presStyleLbl="node1" presStyleIdx="2" presStyleCnt="4">
        <dgm:presLayoutVars>
          <dgm:bulletEnabled val="1"/>
        </dgm:presLayoutVars>
      </dgm:prSet>
      <dgm:spPr/>
    </dgm:pt>
    <dgm:pt modelId="{C8E6C0DD-6085-46A1-8CB0-2DE6FFFC1697}" type="pres">
      <dgm:prSet presAssocID="{AF05F7CD-167D-46AC-B042-EE0F7B7FB0CF}" presName="accent_3" presStyleCnt="0"/>
      <dgm:spPr/>
    </dgm:pt>
    <dgm:pt modelId="{E07255EE-0CB7-4E54-9579-D5D77986E7D9}" type="pres">
      <dgm:prSet presAssocID="{AF05F7CD-167D-46AC-B042-EE0F7B7FB0CF}" presName="accentRepeatNode" presStyleLbl="solidFgAcc1" presStyleIdx="2" presStyleCnt="4"/>
      <dgm:spPr/>
    </dgm:pt>
    <dgm:pt modelId="{10642042-C340-47F4-9ADA-64711F0FCAD9}" type="pres">
      <dgm:prSet presAssocID="{CEEBE65F-5E00-4A21-B6B1-6563755E455D}" presName="text_4" presStyleLbl="node1" presStyleIdx="3" presStyleCnt="4">
        <dgm:presLayoutVars>
          <dgm:bulletEnabled val="1"/>
        </dgm:presLayoutVars>
      </dgm:prSet>
      <dgm:spPr/>
    </dgm:pt>
    <dgm:pt modelId="{B40DABB8-9172-4989-A54E-B6740DD2BED0}" type="pres">
      <dgm:prSet presAssocID="{CEEBE65F-5E00-4A21-B6B1-6563755E455D}" presName="accent_4" presStyleCnt="0"/>
      <dgm:spPr/>
    </dgm:pt>
    <dgm:pt modelId="{1A3A1BDA-139F-476C-904D-B069033374E6}" type="pres">
      <dgm:prSet presAssocID="{CEEBE65F-5E00-4A21-B6B1-6563755E455D}" presName="accentRepeatNode" presStyleLbl="solidFgAcc1" presStyleIdx="3" presStyleCnt="4"/>
      <dgm:spPr/>
    </dgm:pt>
  </dgm:ptLst>
  <dgm:cxnLst>
    <dgm:cxn modelId="{0C1C632B-F554-4099-9B7D-412A7BE441A6}" srcId="{A548C76E-4874-4137-A609-7357701A91DA}" destId="{B77DE06A-E9AC-4D53-BF3F-87CAF1430138}" srcOrd="1" destOrd="0" parTransId="{8EA0C4A2-82A9-4E2A-A06A-9A5FE6F84536}" sibTransId="{F8C9112F-2313-493F-A751-9D6142A8EA8C}"/>
    <dgm:cxn modelId="{FC8E3D63-BA8E-493C-8314-890D8C741F60}" srcId="{A548C76E-4874-4137-A609-7357701A91DA}" destId="{ECCAA86B-5A14-46D5-AF20-982579F166C6}" srcOrd="0" destOrd="0" parTransId="{4156FA58-896B-4E0F-BADD-86882F4CD2CE}" sibTransId="{755CFB90-D0C3-41CA-86DD-F8084E917446}"/>
    <dgm:cxn modelId="{2A8DD243-B44A-4707-A6CE-52A4DF99D9DE}" type="presOf" srcId="{755CFB90-D0C3-41CA-86DD-F8084E917446}" destId="{FF7ACF9D-C639-400F-9733-1EE364AEAB15}" srcOrd="0" destOrd="0" presId="urn:microsoft.com/office/officeart/2008/layout/VerticalCurvedList"/>
    <dgm:cxn modelId="{CEB23B51-9773-4F22-9346-DD52D3CFE651}" type="presOf" srcId="{AF05F7CD-167D-46AC-B042-EE0F7B7FB0CF}" destId="{4335B96C-CD5D-4F5F-AD87-0E7EAEB0A2B2}" srcOrd="0" destOrd="0" presId="urn:microsoft.com/office/officeart/2008/layout/VerticalCurvedList"/>
    <dgm:cxn modelId="{E1BF9156-ED7D-4493-90BA-741A7AFCECD0}" srcId="{A548C76E-4874-4137-A609-7357701A91DA}" destId="{CEEBE65F-5E00-4A21-B6B1-6563755E455D}" srcOrd="3" destOrd="0" parTransId="{AE8EFF7D-2404-452E-B5EF-3E1BF1B75D05}" sibTransId="{26AE29B2-FCAE-4BDD-8B41-D79E488386A4}"/>
    <dgm:cxn modelId="{1D281DA2-5DCB-4372-BFF7-F8C9017882F4}" type="presOf" srcId="{A548C76E-4874-4137-A609-7357701A91DA}" destId="{88A9B3DF-E5BA-49D9-ADB2-35BDAE08119D}" srcOrd="0" destOrd="0" presId="urn:microsoft.com/office/officeart/2008/layout/VerticalCurvedList"/>
    <dgm:cxn modelId="{4BE53ED6-44F0-4747-8E47-F07C3C789FD6}" type="presOf" srcId="{ECCAA86B-5A14-46D5-AF20-982579F166C6}" destId="{FBE6EE0C-625F-4FFF-8DC0-2C6685C52CA1}" srcOrd="0" destOrd="0" presId="urn:microsoft.com/office/officeart/2008/layout/VerticalCurvedList"/>
    <dgm:cxn modelId="{7D9A53FB-401B-46B4-B7F4-79B8EE492E7D}" type="presOf" srcId="{B77DE06A-E9AC-4D53-BF3F-87CAF1430138}" destId="{F5B6F751-DB42-44F6-B3A3-060786D0EC2C}" srcOrd="0" destOrd="0" presId="urn:microsoft.com/office/officeart/2008/layout/VerticalCurvedList"/>
    <dgm:cxn modelId="{930A0AFD-3FFB-4F92-AC7D-3ECB9441E50D}" srcId="{A548C76E-4874-4137-A609-7357701A91DA}" destId="{AF05F7CD-167D-46AC-B042-EE0F7B7FB0CF}" srcOrd="2" destOrd="0" parTransId="{2249B899-1EE2-4B21-A53C-32748D118E5A}" sibTransId="{85CF3BA6-3436-4BB2-A2F1-C4909939D772}"/>
    <dgm:cxn modelId="{DE149EFE-BDBC-4403-8C2D-8B7F985FFD23}" type="presOf" srcId="{CEEBE65F-5E00-4A21-B6B1-6563755E455D}" destId="{10642042-C340-47F4-9ADA-64711F0FCAD9}" srcOrd="0" destOrd="0" presId="urn:microsoft.com/office/officeart/2008/layout/VerticalCurvedList"/>
    <dgm:cxn modelId="{D2336BBA-20F8-43B9-A5BC-0B60AF162ABE}" type="presParOf" srcId="{88A9B3DF-E5BA-49D9-ADB2-35BDAE08119D}" destId="{D4382BC7-3E0F-4B36-901F-9F9EC0C6E423}" srcOrd="0" destOrd="0" presId="urn:microsoft.com/office/officeart/2008/layout/VerticalCurvedList"/>
    <dgm:cxn modelId="{E24AA3F2-19BF-43C5-A20F-9982DEAE6BF7}" type="presParOf" srcId="{D4382BC7-3E0F-4B36-901F-9F9EC0C6E423}" destId="{EE42A5B0-6B1D-4984-86E9-8F73E8BA2B44}" srcOrd="0" destOrd="0" presId="urn:microsoft.com/office/officeart/2008/layout/VerticalCurvedList"/>
    <dgm:cxn modelId="{D9E66DF2-C3AC-43E7-AD9A-E9CD3AD45012}" type="presParOf" srcId="{EE42A5B0-6B1D-4984-86E9-8F73E8BA2B44}" destId="{B46A926F-3098-459F-AB82-AA0A9555603C}" srcOrd="0" destOrd="0" presId="urn:microsoft.com/office/officeart/2008/layout/VerticalCurvedList"/>
    <dgm:cxn modelId="{EB50EB29-96E6-4C00-8FB5-3330170A16B1}" type="presParOf" srcId="{EE42A5B0-6B1D-4984-86E9-8F73E8BA2B44}" destId="{FF7ACF9D-C639-400F-9733-1EE364AEAB15}" srcOrd="1" destOrd="0" presId="urn:microsoft.com/office/officeart/2008/layout/VerticalCurvedList"/>
    <dgm:cxn modelId="{36483359-A092-4268-A906-9E9926411D48}" type="presParOf" srcId="{EE42A5B0-6B1D-4984-86E9-8F73E8BA2B44}" destId="{90465B33-B747-4902-9066-14F16D56A0C2}" srcOrd="2" destOrd="0" presId="urn:microsoft.com/office/officeart/2008/layout/VerticalCurvedList"/>
    <dgm:cxn modelId="{F9705EDC-56D3-4C67-9185-FC8DA57437E3}" type="presParOf" srcId="{EE42A5B0-6B1D-4984-86E9-8F73E8BA2B44}" destId="{737E4C6B-6AC6-450B-95F9-6423C59CA240}" srcOrd="3" destOrd="0" presId="urn:microsoft.com/office/officeart/2008/layout/VerticalCurvedList"/>
    <dgm:cxn modelId="{1A418262-203C-4D79-AEBC-099BCD4CFF16}" type="presParOf" srcId="{D4382BC7-3E0F-4B36-901F-9F9EC0C6E423}" destId="{FBE6EE0C-625F-4FFF-8DC0-2C6685C52CA1}" srcOrd="1" destOrd="0" presId="urn:microsoft.com/office/officeart/2008/layout/VerticalCurvedList"/>
    <dgm:cxn modelId="{B526EC49-E002-45AF-8B11-298A6B397630}" type="presParOf" srcId="{D4382BC7-3E0F-4B36-901F-9F9EC0C6E423}" destId="{051C5F83-CE9A-4799-AE42-B80C2C1F3773}" srcOrd="2" destOrd="0" presId="urn:microsoft.com/office/officeart/2008/layout/VerticalCurvedList"/>
    <dgm:cxn modelId="{E5E17439-0A1E-49E4-ACB9-C43CC9FC0C67}" type="presParOf" srcId="{051C5F83-CE9A-4799-AE42-B80C2C1F3773}" destId="{7B2D08BC-5B2C-46F0-A98B-0ADF66CCB71E}" srcOrd="0" destOrd="0" presId="urn:microsoft.com/office/officeart/2008/layout/VerticalCurvedList"/>
    <dgm:cxn modelId="{05D82973-E892-48FF-84E8-D2BA23C51D75}" type="presParOf" srcId="{D4382BC7-3E0F-4B36-901F-9F9EC0C6E423}" destId="{F5B6F751-DB42-44F6-B3A3-060786D0EC2C}" srcOrd="3" destOrd="0" presId="urn:microsoft.com/office/officeart/2008/layout/VerticalCurvedList"/>
    <dgm:cxn modelId="{6DC44F38-BFD4-4BF7-9BCE-7D33B4EA4E24}" type="presParOf" srcId="{D4382BC7-3E0F-4B36-901F-9F9EC0C6E423}" destId="{69A08229-DC92-40C7-9F3D-77EF8E5B039B}" srcOrd="4" destOrd="0" presId="urn:microsoft.com/office/officeart/2008/layout/VerticalCurvedList"/>
    <dgm:cxn modelId="{3D39BA38-1C2E-4D33-9053-BAAE772A831D}" type="presParOf" srcId="{69A08229-DC92-40C7-9F3D-77EF8E5B039B}" destId="{8B74491E-42FA-4197-91C2-E98B1665F142}" srcOrd="0" destOrd="0" presId="urn:microsoft.com/office/officeart/2008/layout/VerticalCurvedList"/>
    <dgm:cxn modelId="{527831E2-FCF6-429F-B12A-D88AA2636762}" type="presParOf" srcId="{D4382BC7-3E0F-4B36-901F-9F9EC0C6E423}" destId="{4335B96C-CD5D-4F5F-AD87-0E7EAEB0A2B2}" srcOrd="5" destOrd="0" presId="urn:microsoft.com/office/officeart/2008/layout/VerticalCurvedList"/>
    <dgm:cxn modelId="{E4661C3C-54B8-4F2C-A5D4-CB2A77279655}" type="presParOf" srcId="{D4382BC7-3E0F-4B36-901F-9F9EC0C6E423}" destId="{C8E6C0DD-6085-46A1-8CB0-2DE6FFFC1697}" srcOrd="6" destOrd="0" presId="urn:microsoft.com/office/officeart/2008/layout/VerticalCurvedList"/>
    <dgm:cxn modelId="{9B545F24-9D5E-42A3-893C-9D009A276DDD}" type="presParOf" srcId="{C8E6C0DD-6085-46A1-8CB0-2DE6FFFC1697}" destId="{E07255EE-0CB7-4E54-9579-D5D77986E7D9}" srcOrd="0" destOrd="0" presId="urn:microsoft.com/office/officeart/2008/layout/VerticalCurvedList"/>
    <dgm:cxn modelId="{B4188880-29C6-4494-933F-1DD38EDA84DD}" type="presParOf" srcId="{D4382BC7-3E0F-4B36-901F-9F9EC0C6E423}" destId="{10642042-C340-47F4-9ADA-64711F0FCAD9}" srcOrd="7" destOrd="0" presId="urn:microsoft.com/office/officeart/2008/layout/VerticalCurvedList"/>
    <dgm:cxn modelId="{8CE7E2A3-A5D6-45DE-ACFD-21A46E7B5138}" type="presParOf" srcId="{D4382BC7-3E0F-4B36-901F-9F9EC0C6E423}" destId="{B40DABB8-9172-4989-A54E-B6740DD2BED0}" srcOrd="8" destOrd="0" presId="urn:microsoft.com/office/officeart/2008/layout/VerticalCurvedList"/>
    <dgm:cxn modelId="{D2109DF8-8542-4ECF-863A-C7A18FFE9AA1}" type="presParOf" srcId="{B40DABB8-9172-4989-A54E-B6740DD2BED0}" destId="{1A3A1BDA-139F-476C-904D-B069033374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AC0F696-0FFD-4556-9310-739902F60F03}" type="doc">
      <dgm:prSet loTypeId="urn:microsoft.com/office/officeart/2005/8/layout/process4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C89BA30-4BB2-45FD-B800-84DC24584B2C}">
      <dgm:prSet phldrT="[Text]"/>
      <dgm:spPr>
        <a:xfrm rot="10800000">
          <a:off x="0" y="1802"/>
          <a:ext cx="4291604" cy="2435112"/>
        </a:xfrm>
        <a:prstGeom prst="upArrowCallout">
          <a:avLst/>
        </a:prstGeom>
        <a:solidFill>
          <a:srgbClr val="00188F">
            <a:hueOff val="0"/>
            <a:satOff val="0"/>
            <a:lumOff val="0"/>
            <a:alphaOff val="0"/>
          </a:srgbClr>
        </a:solidFill>
        <a:ln w="1714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Insert ROW into memory</a:t>
          </a:r>
        </a:p>
      </dgm:t>
    </dgm:pt>
    <dgm:pt modelId="{33E595D2-0BD9-4B38-ABCA-D3364EA1DC99}" type="parTrans" cxnId="{BF85DCAA-9905-4A0B-BD7B-0E23495DD151}">
      <dgm:prSet/>
      <dgm:spPr/>
      <dgm:t>
        <a:bodyPr/>
        <a:lstStyle/>
        <a:p>
          <a:endParaRPr lang="en-US"/>
        </a:p>
      </dgm:t>
    </dgm:pt>
    <dgm:pt modelId="{F5236E3A-7272-4614-9113-25A7B05569E0}" type="sibTrans" cxnId="{BF85DCAA-9905-4A0B-BD7B-0E23495DD151}">
      <dgm:prSet/>
      <dgm:spPr/>
      <dgm:t>
        <a:bodyPr/>
        <a:lstStyle/>
        <a:p>
          <a:endParaRPr lang="en-US"/>
        </a:p>
      </dgm:t>
    </dgm:pt>
    <dgm:pt modelId="{2EEFB9FE-CC41-4425-9C49-1E41AC61EDA7}">
      <dgm:prSet phldrT="[Text]"/>
      <dgm:spPr>
        <a:xfrm>
          <a:off x="0" y="2413165"/>
          <a:ext cx="4291604" cy="1583298"/>
        </a:xfrm>
        <a:prstGeom prst="rect">
          <a:avLst/>
        </a:prstGeom>
        <a:solidFill>
          <a:srgbClr val="00188F">
            <a:hueOff val="0"/>
            <a:satOff val="0"/>
            <a:lumOff val="0"/>
            <a:alphaOff val="0"/>
          </a:srgbClr>
        </a:solidFill>
        <a:ln w="1714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Maintain index in memory</a:t>
          </a:r>
        </a:p>
      </dgm:t>
    </dgm:pt>
    <dgm:pt modelId="{3E072BE3-B542-4445-A560-4F52FE571C80}" type="parTrans" cxnId="{C5AFC669-1FB5-49E5-9E9E-77A291CAF3B4}">
      <dgm:prSet/>
      <dgm:spPr/>
      <dgm:t>
        <a:bodyPr/>
        <a:lstStyle/>
        <a:p>
          <a:endParaRPr lang="en-US"/>
        </a:p>
      </dgm:t>
    </dgm:pt>
    <dgm:pt modelId="{2357EE21-4E66-48CF-96C9-5ACF72CBA09F}" type="sibTrans" cxnId="{C5AFC669-1FB5-49E5-9E9E-77A291CAF3B4}">
      <dgm:prSet/>
      <dgm:spPr/>
      <dgm:t>
        <a:bodyPr/>
        <a:lstStyle/>
        <a:p>
          <a:endParaRPr lang="en-US"/>
        </a:p>
      </dgm:t>
    </dgm:pt>
    <dgm:pt modelId="{17A8DB57-DE0A-4600-B535-E95AFA1CA4CF}" type="pres">
      <dgm:prSet presAssocID="{EAC0F696-0FFD-4556-9310-739902F60F03}" presName="Name0" presStyleCnt="0">
        <dgm:presLayoutVars>
          <dgm:dir/>
          <dgm:animLvl val="lvl"/>
          <dgm:resizeHandles val="exact"/>
        </dgm:presLayoutVars>
      </dgm:prSet>
      <dgm:spPr/>
    </dgm:pt>
    <dgm:pt modelId="{2D30186F-4A9F-42FC-A273-3ADF1EA2132A}" type="pres">
      <dgm:prSet presAssocID="{2EEFB9FE-CC41-4425-9C49-1E41AC61EDA7}" presName="boxAndChildren" presStyleCnt="0"/>
      <dgm:spPr/>
    </dgm:pt>
    <dgm:pt modelId="{9DCFCA97-4178-4B1B-86CE-CB4991199B9B}" type="pres">
      <dgm:prSet presAssocID="{2EEFB9FE-CC41-4425-9C49-1E41AC61EDA7}" presName="parentTextBox" presStyleLbl="node1" presStyleIdx="0" presStyleCnt="2"/>
      <dgm:spPr/>
    </dgm:pt>
    <dgm:pt modelId="{024D50A9-5D76-461F-A7CB-BAD6646F5D09}" type="pres">
      <dgm:prSet presAssocID="{F5236E3A-7272-4614-9113-25A7B05569E0}" presName="sp" presStyleCnt="0"/>
      <dgm:spPr/>
    </dgm:pt>
    <dgm:pt modelId="{1D497242-2F4E-4D73-B6D8-79F0ED465DB2}" type="pres">
      <dgm:prSet presAssocID="{6C89BA30-4BB2-45FD-B800-84DC24584B2C}" presName="arrowAndChildren" presStyleCnt="0"/>
      <dgm:spPr/>
    </dgm:pt>
    <dgm:pt modelId="{530B5A9C-58D3-44B9-B29E-8929BF5AC863}" type="pres">
      <dgm:prSet presAssocID="{6C89BA30-4BB2-45FD-B800-84DC24584B2C}" presName="parentTextArrow" presStyleLbl="node1" presStyleIdx="1" presStyleCnt="2"/>
      <dgm:spPr/>
    </dgm:pt>
  </dgm:ptLst>
  <dgm:cxnLst>
    <dgm:cxn modelId="{F11D8325-33C6-4275-9BCD-AFCD05D50635}" type="presOf" srcId="{2EEFB9FE-CC41-4425-9C49-1E41AC61EDA7}" destId="{9DCFCA97-4178-4B1B-86CE-CB4991199B9B}" srcOrd="0" destOrd="0" presId="urn:microsoft.com/office/officeart/2005/8/layout/process4"/>
    <dgm:cxn modelId="{C5AFC669-1FB5-49E5-9E9E-77A291CAF3B4}" srcId="{EAC0F696-0FFD-4556-9310-739902F60F03}" destId="{2EEFB9FE-CC41-4425-9C49-1E41AC61EDA7}" srcOrd="1" destOrd="0" parTransId="{3E072BE3-B542-4445-A560-4F52FE571C80}" sibTransId="{2357EE21-4E66-48CF-96C9-5ACF72CBA09F}"/>
    <dgm:cxn modelId="{BF85DCAA-9905-4A0B-BD7B-0E23495DD151}" srcId="{EAC0F696-0FFD-4556-9310-739902F60F03}" destId="{6C89BA30-4BB2-45FD-B800-84DC24584B2C}" srcOrd="0" destOrd="0" parTransId="{33E595D2-0BD9-4B38-ABCA-D3364EA1DC99}" sibTransId="{F5236E3A-7272-4614-9113-25A7B05569E0}"/>
    <dgm:cxn modelId="{2B7BFDAC-ABFD-4823-B7E1-51C2A6E7A184}" type="presOf" srcId="{6C89BA30-4BB2-45FD-B800-84DC24584B2C}" destId="{530B5A9C-58D3-44B9-B29E-8929BF5AC863}" srcOrd="0" destOrd="0" presId="urn:microsoft.com/office/officeart/2005/8/layout/process4"/>
    <dgm:cxn modelId="{50018AC1-834A-4C52-AE59-43EDF8CEB9B6}" type="presOf" srcId="{EAC0F696-0FFD-4556-9310-739902F60F03}" destId="{17A8DB57-DE0A-4600-B535-E95AFA1CA4CF}" srcOrd="0" destOrd="0" presId="urn:microsoft.com/office/officeart/2005/8/layout/process4"/>
    <dgm:cxn modelId="{DA389C95-5EFB-4931-8764-C64443A3CCB1}" type="presParOf" srcId="{17A8DB57-DE0A-4600-B535-E95AFA1CA4CF}" destId="{2D30186F-4A9F-42FC-A273-3ADF1EA2132A}" srcOrd="0" destOrd="0" presId="urn:microsoft.com/office/officeart/2005/8/layout/process4"/>
    <dgm:cxn modelId="{F6DF3AF8-7031-458A-819D-8B52079EA71F}" type="presParOf" srcId="{2D30186F-4A9F-42FC-A273-3ADF1EA2132A}" destId="{9DCFCA97-4178-4B1B-86CE-CB4991199B9B}" srcOrd="0" destOrd="0" presId="urn:microsoft.com/office/officeart/2005/8/layout/process4"/>
    <dgm:cxn modelId="{AF61472C-C50A-4F90-9D5A-7D9CE04EDB23}" type="presParOf" srcId="{17A8DB57-DE0A-4600-B535-E95AFA1CA4CF}" destId="{024D50A9-5D76-461F-A7CB-BAD6646F5D09}" srcOrd="1" destOrd="0" presId="urn:microsoft.com/office/officeart/2005/8/layout/process4"/>
    <dgm:cxn modelId="{9BCFBAE9-4F0C-488A-8AAF-BAD929740DB8}" type="presParOf" srcId="{17A8DB57-DE0A-4600-B535-E95AFA1CA4CF}" destId="{1D497242-2F4E-4D73-B6D8-79F0ED465DB2}" srcOrd="2" destOrd="0" presId="urn:microsoft.com/office/officeart/2005/8/layout/process4"/>
    <dgm:cxn modelId="{90B6E1ED-14C6-4C5B-BD54-ED844C36CAF6}" type="presParOf" srcId="{1D497242-2F4E-4D73-B6D8-79F0ED465DB2}" destId="{530B5A9C-58D3-44B9-B29E-8929BF5AC86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83E47CB-61DF-490F-866C-201D7F6AFC2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88F5284-1703-41ED-83C6-3FEB1F4D7888}">
      <dgm:prSet phldrT="[Text]"/>
      <dgm:spPr>
        <a:xfrm>
          <a:off x="0" y="335374"/>
          <a:ext cx="1185256" cy="711153"/>
        </a:xfrm>
        <a:prstGeom prst="rect">
          <a:avLst/>
        </a:prstGeom>
        <a:solidFill>
          <a:srgbClr val="00188F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Page Split</a:t>
          </a:r>
        </a:p>
      </dgm:t>
    </dgm:pt>
    <dgm:pt modelId="{87AA6655-E4A5-49C7-BD47-61B376E3C7F5}" type="parTrans" cxnId="{922E49DF-995F-476C-B908-1C221E5FE8E5}">
      <dgm:prSet/>
      <dgm:spPr/>
      <dgm:t>
        <a:bodyPr/>
        <a:lstStyle/>
        <a:p>
          <a:endParaRPr lang="en-US"/>
        </a:p>
      </dgm:t>
    </dgm:pt>
    <dgm:pt modelId="{38F2B5FA-084D-4C82-99D1-CEFB8BD4335D}" type="sibTrans" cxnId="{922E49DF-995F-476C-B908-1C221E5FE8E5}">
      <dgm:prSet/>
      <dgm:spPr/>
      <dgm:t>
        <a:bodyPr/>
        <a:lstStyle/>
        <a:p>
          <a:endParaRPr lang="en-US"/>
        </a:p>
      </dgm:t>
    </dgm:pt>
    <dgm:pt modelId="{C4923F60-238A-497F-9437-A9598C745E8B}">
      <dgm:prSet phldrT="[Text]"/>
      <dgm:spPr>
        <a:xfrm>
          <a:off x="0" y="1994733"/>
          <a:ext cx="1185256" cy="711153"/>
        </a:xfrm>
        <a:prstGeom prst="rect">
          <a:avLst/>
        </a:prstGeom>
        <a:solidFill>
          <a:srgbClr val="D83B01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Spinlocks</a:t>
          </a:r>
        </a:p>
      </dgm:t>
    </dgm:pt>
    <dgm:pt modelId="{73AD4B14-674B-4BE7-AEF1-77C5FB622847}" type="parTrans" cxnId="{F3F1D1AA-C2ED-4810-963A-1C3D3FBE022E}">
      <dgm:prSet/>
      <dgm:spPr/>
      <dgm:t>
        <a:bodyPr/>
        <a:lstStyle/>
        <a:p>
          <a:endParaRPr lang="en-US"/>
        </a:p>
      </dgm:t>
    </dgm:pt>
    <dgm:pt modelId="{97F88C25-0A91-41B8-B26C-B5F928F61C97}" type="sibTrans" cxnId="{F3F1D1AA-C2ED-4810-963A-1C3D3FBE022E}">
      <dgm:prSet/>
      <dgm:spPr/>
      <dgm:t>
        <a:bodyPr/>
        <a:lstStyle/>
        <a:p>
          <a:endParaRPr lang="en-US"/>
        </a:p>
      </dgm:t>
    </dgm:pt>
    <dgm:pt modelId="{789C2E5D-0366-49F4-9B97-A03C210D9A8C}">
      <dgm:prSet phldrT="[Text]"/>
      <dgm:spPr>
        <a:xfrm>
          <a:off x="0" y="1165054"/>
          <a:ext cx="1185256" cy="711153"/>
        </a:xfrm>
        <a:prstGeom prst="rect">
          <a:avLst/>
        </a:prstGeom>
        <a:solidFill>
          <a:srgbClr val="002050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Sys Tran = Log Flush</a:t>
          </a:r>
        </a:p>
      </dgm:t>
    </dgm:pt>
    <dgm:pt modelId="{B724460B-E4D2-4104-AC8F-223197A3E386}" type="parTrans" cxnId="{4EED358E-A6AB-421D-8F14-DE4F6761B6E0}">
      <dgm:prSet/>
      <dgm:spPr/>
      <dgm:t>
        <a:bodyPr/>
        <a:lstStyle/>
        <a:p>
          <a:endParaRPr lang="en-US"/>
        </a:p>
      </dgm:t>
    </dgm:pt>
    <dgm:pt modelId="{8C527F58-F2DE-4B69-B1F9-0227CE22CAE8}" type="sibTrans" cxnId="{4EED358E-A6AB-421D-8F14-DE4F6761B6E0}">
      <dgm:prSet/>
      <dgm:spPr/>
      <dgm:t>
        <a:bodyPr/>
        <a:lstStyle/>
        <a:p>
          <a:endParaRPr lang="en-US"/>
        </a:p>
      </dgm:t>
    </dgm:pt>
    <dgm:pt modelId="{0C7A07EB-A6A5-45ED-9173-CA7D061C00D7}" type="pres">
      <dgm:prSet presAssocID="{183E47CB-61DF-490F-866C-201D7F6AFC2A}" presName="diagram" presStyleCnt="0">
        <dgm:presLayoutVars>
          <dgm:dir/>
          <dgm:resizeHandles val="exact"/>
        </dgm:presLayoutVars>
      </dgm:prSet>
      <dgm:spPr/>
    </dgm:pt>
    <dgm:pt modelId="{C8211F0D-0165-4D45-9A3E-21B9BA6AA894}" type="pres">
      <dgm:prSet presAssocID="{288F5284-1703-41ED-83C6-3FEB1F4D7888}" presName="node" presStyleLbl="node1" presStyleIdx="0" presStyleCnt="3">
        <dgm:presLayoutVars>
          <dgm:bulletEnabled val="1"/>
        </dgm:presLayoutVars>
      </dgm:prSet>
      <dgm:spPr/>
    </dgm:pt>
    <dgm:pt modelId="{C62DDF4F-800A-4C5E-9BA9-9167F9345002}" type="pres">
      <dgm:prSet presAssocID="{38F2B5FA-084D-4C82-99D1-CEFB8BD4335D}" presName="sibTrans" presStyleCnt="0"/>
      <dgm:spPr/>
    </dgm:pt>
    <dgm:pt modelId="{E739BB2D-D561-47D6-B4AD-19E9DEEC45AE}" type="pres">
      <dgm:prSet presAssocID="{789C2E5D-0366-49F4-9B97-A03C210D9A8C}" presName="node" presStyleLbl="node1" presStyleIdx="1" presStyleCnt="3">
        <dgm:presLayoutVars>
          <dgm:bulletEnabled val="1"/>
        </dgm:presLayoutVars>
      </dgm:prSet>
      <dgm:spPr/>
    </dgm:pt>
    <dgm:pt modelId="{2FD1F572-FE43-4718-8BDA-2D181ADEEAD7}" type="pres">
      <dgm:prSet presAssocID="{8C527F58-F2DE-4B69-B1F9-0227CE22CAE8}" presName="sibTrans" presStyleCnt="0"/>
      <dgm:spPr/>
    </dgm:pt>
    <dgm:pt modelId="{3D0D0A01-A0DF-44DA-8328-22E0A4CC75BF}" type="pres">
      <dgm:prSet presAssocID="{C4923F60-238A-497F-9437-A9598C745E8B}" presName="node" presStyleLbl="node1" presStyleIdx="2" presStyleCnt="3">
        <dgm:presLayoutVars>
          <dgm:bulletEnabled val="1"/>
        </dgm:presLayoutVars>
      </dgm:prSet>
      <dgm:spPr/>
    </dgm:pt>
  </dgm:ptLst>
  <dgm:cxnLst>
    <dgm:cxn modelId="{BEE0961E-D224-4AA9-846F-274069BD8D86}" type="presOf" srcId="{288F5284-1703-41ED-83C6-3FEB1F4D7888}" destId="{C8211F0D-0165-4D45-9A3E-21B9BA6AA894}" srcOrd="0" destOrd="0" presId="urn:microsoft.com/office/officeart/2005/8/layout/default"/>
    <dgm:cxn modelId="{46737C55-2866-4D18-92CE-E9D687DF092D}" type="presOf" srcId="{183E47CB-61DF-490F-866C-201D7F6AFC2A}" destId="{0C7A07EB-A6A5-45ED-9173-CA7D061C00D7}" srcOrd="0" destOrd="0" presId="urn:microsoft.com/office/officeart/2005/8/layout/default"/>
    <dgm:cxn modelId="{CF38E887-104F-4732-810A-466CBDB9E2E0}" type="presOf" srcId="{789C2E5D-0366-49F4-9B97-A03C210D9A8C}" destId="{E739BB2D-D561-47D6-B4AD-19E9DEEC45AE}" srcOrd="0" destOrd="0" presId="urn:microsoft.com/office/officeart/2005/8/layout/default"/>
    <dgm:cxn modelId="{4EED358E-A6AB-421D-8F14-DE4F6761B6E0}" srcId="{183E47CB-61DF-490F-866C-201D7F6AFC2A}" destId="{789C2E5D-0366-49F4-9B97-A03C210D9A8C}" srcOrd="1" destOrd="0" parTransId="{B724460B-E4D2-4104-AC8F-223197A3E386}" sibTransId="{8C527F58-F2DE-4B69-B1F9-0227CE22CAE8}"/>
    <dgm:cxn modelId="{F3F1D1AA-C2ED-4810-963A-1C3D3FBE022E}" srcId="{183E47CB-61DF-490F-866C-201D7F6AFC2A}" destId="{C4923F60-238A-497F-9437-A9598C745E8B}" srcOrd="2" destOrd="0" parTransId="{73AD4B14-674B-4BE7-AEF1-77C5FB622847}" sibTransId="{97F88C25-0A91-41B8-B26C-B5F928F61C97}"/>
    <dgm:cxn modelId="{922E49DF-995F-476C-B908-1C221E5FE8E5}" srcId="{183E47CB-61DF-490F-866C-201D7F6AFC2A}" destId="{288F5284-1703-41ED-83C6-3FEB1F4D7888}" srcOrd="0" destOrd="0" parTransId="{87AA6655-E4A5-49C7-BD47-61B376E3C7F5}" sibTransId="{38F2B5FA-084D-4C82-99D1-CEFB8BD4335D}"/>
    <dgm:cxn modelId="{DFCDECFA-D3AC-4495-AA3D-82E605E881D4}" type="presOf" srcId="{C4923F60-238A-497F-9437-A9598C745E8B}" destId="{3D0D0A01-A0DF-44DA-8328-22E0A4CC75BF}" srcOrd="0" destOrd="0" presId="urn:microsoft.com/office/officeart/2005/8/layout/default"/>
    <dgm:cxn modelId="{1C6FA6FD-5A11-4418-8E8B-ED50974837F4}" type="presParOf" srcId="{0C7A07EB-A6A5-45ED-9173-CA7D061C00D7}" destId="{C8211F0D-0165-4D45-9A3E-21B9BA6AA894}" srcOrd="0" destOrd="0" presId="urn:microsoft.com/office/officeart/2005/8/layout/default"/>
    <dgm:cxn modelId="{0C8FEC4F-24B6-4F52-B508-C02101C53A25}" type="presParOf" srcId="{0C7A07EB-A6A5-45ED-9173-CA7D061C00D7}" destId="{C62DDF4F-800A-4C5E-9BA9-9167F9345002}" srcOrd="1" destOrd="0" presId="urn:microsoft.com/office/officeart/2005/8/layout/default"/>
    <dgm:cxn modelId="{45047266-6CDE-4CD7-B37C-FD4E886FADE5}" type="presParOf" srcId="{0C7A07EB-A6A5-45ED-9173-CA7D061C00D7}" destId="{E739BB2D-D561-47D6-B4AD-19E9DEEC45AE}" srcOrd="2" destOrd="0" presId="urn:microsoft.com/office/officeart/2005/8/layout/default"/>
    <dgm:cxn modelId="{19E7F1F0-DECE-4F50-89B9-4F55B9CB1D57}" type="presParOf" srcId="{0C7A07EB-A6A5-45ED-9173-CA7D061C00D7}" destId="{2FD1F572-FE43-4718-8BDA-2D181ADEEAD7}" srcOrd="3" destOrd="0" presId="urn:microsoft.com/office/officeart/2005/8/layout/default"/>
    <dgm:cxn modelId="{81335B8B-179B-4ADB-A0FB-C261CF215299}" type="presParOf" srcId="{0C7A07EB-A6A5-45ED-9173-CA7D061C00D7}" destId="{3D0D0A01-A0DF-44DA-8328-22E0A4CC75B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07FC0C9-D6A4-4EB8-AA81-18102D895B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87C592-A6C3-4F5F-B9B3-B66DEC9623F2}">
      <dgm:prSet phldrT="[Text]"/>
      <dgm:spPr/>
      <dgm:t>
        <a:bodyPr/>
        <a:lstStyle/>
        <a:p>
          <a:r>
            <a:rPr lang="en-US" dirty="0"/>
            <a:t>LOP_BEGIN_XACT</a:t>
          </a:r>
        </a:p>
      </dgm:t>
    </dgm:pt>
    <dgm:pt modelId="{1B46EC34-8F49-448D-9E9A-766B1465BF34}" type="parTrans" cxnId="{35E39847-A784-4943-BE57-843B84BAA8A5}">
      <dgm:prSet/>
      <dgm:spPr/>
      <dgm:t>
        <a:bodyPr/>
        <a:lstStyle/>
        <a:p>
          <a:endParaRPr lang="en-US"/>
        </a:p>
      </dgm:t>
    </dgm:pt>
    <dgm:pt modelId="{021960EA-ADE2-45A2-AD59-41CBE1193878}" type="sibTrans" cxnId="{35E39847-A784-4943-BE57-843B84BAA8A5}">
      <dgm:prSet/>
      <dgm:spPr/>
      <dgm:t>
        <a:bodyPr/>
        <a:lstStyle/>
        <a:p>
          <a:endParaRPr lang="en-US"/>
        </a:p>
      </dgm:t>
    </dgm:pt>
    <dgm:pt modelId="{DAFE1B05-5324-4DEE-892A-D983B0A0643B}">
      <dgm:prSet/>
      <dgm:spPr/>
      <dgm:t>
        <a:bodyPr/>
        <a:lstStyle/>
        <a:p>
          <a:r>
            <a:rPr lang="en-US" dirty="0"/>
            <a:t>LOP_INSERT_ROWS – heap page</a:t>
          </a:r>
        </a:p>
      </dgm:t>
    </dgm:pt>
    <dgm:pt modelId="{33F0515D-4D84-49B9-814C-AFEA22B79B89}" type="parTrans" cxnId="{FA2A20B5-6B59-4EA6-973B-DF999C7996ED}">
      <dgm:prSet/>
      <dgm:spPr/>
      <dgm:t>
        <a:bodyPr/>
        <a:lstStyle/>
        <a:p>
          <a:endParaRPr lang="en-US"/>
        </a:p>
      </dgm:t>
    </dgm:pt>
    <dgm:pt modelId="{9AE03B4E-985E-4121-852E-B766CC22BC78}" type="sibTrans" cxnId="{FA2A20B5-6B59-4EA6-973B-DF999C7996ED}">
      <dgm:prSet/>
      <dgm:spPr/>
      <dgm:t>
        <a:bodyPr/>
        <a:lstStyle/>
        <a:p>
          <a:endParaRPr lang="en-US"/>
        </a:p>
      </dgm:t>
    </dgm:pt>
    <dgm:pt modelId="{05B0E3A9-61EF-4953-A8B4-84C0ADF3C132}">
      <dgm:prSet/>
      <dgm:spPr/>
      <dgm:t>
        <a:bodyPr/>
        <a:lstStyle/>
        <a:p>
          <a:r>
            <a:rPr lang="en-US" dirty="0"/>
            <a:t>LOP_INSERT_ROWS – ncl index</a:t>
          </a:r>
        </a:p>
      </dgm:t>
    </dgm:pt>
    <dgm:pt modelId="{BAA06A8D-B6C3-445B-87FD-5E9061AAA336}" type="parTrans" cxnId="{6B6EFE23-D6E9-46E5-B9DE-E4C768C74538}">
      <dgm:prSet/>
      <dgm:spPr/>
      <dgm:t>
        <a:bodyPr/>
        <a:lstStyle/>
        <a:p>
          <a:endParaRPr lang="en-US"/>
        </a:p>
      </dgm:t>
    </dgm:pt>
    <dgm:pt modelId="{052FC8F5-3819-49D5-B058-88CE2228F652}" type="sibTrans" cxnId="{6B6EFE23-D6E9-46E5-B9DE-E4C768C74538}">
      <dgm:prSet/>
      <dgm:spPr/>
      <dgm:t>
        <a:bodyPr/>
        <a:lstStyle/>
        <a:p>
          <a:endParaRPr lang="en-US"/>
        </a:p>
      </dgm:t>
    </dgm:pt>
    <dgm:pt modelId="{051A2409-2A03-4554-9785-696079A37507}">
      <dgm:prSet/>
      <dgm:spPr/>
      <dgm:t>
        <a:bodyPr/>
        <a:lstStyle/>
        <a:p>
          <a:r>
            <a:rPr lang="en-US" dirty="0"/>
            <a:t>LOP_COMMIT_XACT</a:t>
          </a:r>
        </a:p>
      </dgm:t>
    </dgm:pt>
    <dgm:pt modelId="{727102A4-6706-4F34-8385-D0969C532DA8}" type="parTrans" cxnId="{CA1F2AF7-41DF-4B37-BFB8-6955E834CD0A}">
      <dgm:prSet/>
      <dgm:spPr/>
      <dgm:t>
        <a:bodyPr/>
        <a:lstStyle/>
        <a:p>
          <a:endParaRPr lang="en-US"/>
        </a:p>
      </dgm:t>
    </dgm:pt>
    <dgm:pt modelId="{0ACA9AF7-0643-4B7B-8DEB-8EB9E578CF2F}" type="sibTrans" cxnId="{CA1F2AF7-41DF-4B37-BFB8-6955E834CD0A}">
      <dgm:prSet/>
      <dgm:spPr/>
      <dgm:t>
        <a:bodyPr/>
        <a:lstStyle/>
        <a:p>
          <a:endParaRPr lang="en-US"/>
        </a:p>
      </dgm:t>
    </dgm:pt>
    <dgm:pt modelId="{3EC9B0A5-9F40-4F3B-9E30-1913285D4AD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LOP_BEGIN_XACT</a:t>
          </a:r>
        </a:p>
      </dgm:t>
    </dgm:pt>
    <dgm:pt modelId="{75102F30-8213-4F53-9087-D9A6AB4765E5}" type="parTrans" cxnId="{81730AE9-0DF5-4185-A10A-152C06140DCD}">
      <dgm:prSet/>
      <dgm:spPr/>
      <dgm:t>
        <a:bodyPr/>
        <a:lstStyle/>
        <a:p>
          <a:endParaRPr lang="en-US"/>
        </a:p>
      </dgm:t>
    </dgm:pt>
    <dgm:pt modelId="{9DBD8D77-74A5-426C-B9FB-CF0C4D07DE02}" type="sibTrans" cxnId="{81730AE9-0DF5-4185-A10A-152C06140DCD}">
      <dgm:prSet/>
      <dgm:spPr/>
      <dgm:t>
        <a:bodyPr/>
        <a:lstStyle/>
        <a:p>
          <a:endParaRPr lang="en-US"/>
        </a:p>
      </dgm:t>
    </dgm:pt>
    <dgm:pt modelId="{6C8F0678-0AAB-4931-8F54-23DCCCE2AB08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LOP_MODIFY_ROW – PFS</a:t>
          </a:r>
        </a:p>
      </dgm:t>
    </dgm:pt>
    <dgm:pt modelId="{E21E2C60-6F56-46BA-B112-2A25E48325E6}" type="parTrans" cxnId="{E2B015DD-EA05-4CF3-BEE4-1767D9C58F80}">
      <dgm:prSet/>
      <dgm:spPr/>
      <dgm:t>
        <a:bodyPr/>
        <a:lstStyle/>
        <a:p>
          <a:endParaRPr lang="en-US"/>
        </a:p>
      </dgm:t>
    </dgm:pt>
    <dgm:pt modelId="{23A7715B-3F3A-4A08-8C01-38D044AC519F}" type="sibTrans" cxnId="{E2B015DD-EA05-4CF3-BEE4-1767D9C58F80}">
      <dgm:prSet/>
      <dgm:spPr/>
      <dgm:t>
        <a:bodyPr/>
        <a:lstStyle/>
        <a:p>
          <a:endParaRPr lang="en-US"/>
        </a:p>
      </dgm:t>
    </dgm:pt>
    <dgm:pt modelId="{81E092AB-73D5-4575-91C5-08DD7B694AD8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LOP_FORMAT_PAGE</a:t>
          </a:r>
        </a:p>
      </dgm:t>
    </dgm:pt>
    <dgm:pt modelId="{5FA52289-DC53-40DF-8736-491E676DAC13}" type="parTrans" cxnId="{553BAC8B-DF7D-4598-BA58-C9F61B31E0CD}">
      <dgm:prSet/>
      <dgm:spPr/>
      <dgm:t>
        <a:bodyPr/>
        <a:lstStyle/>
        <a:p>
          <a:endParaRPr lang="en-US"/>
        </a:p>
      </dgm:t>
    </dgm:pt>
    <dgm:pt modelId="{C3D2F47B-EBAF-4FF0-AB24-17556D43056A}" type="sibTrans" cxnId="{553BAC8B-DF7D-4598-BA58-C9F61B31E0CD}">
      <dgm:prSet/>
      <dgm:spPr/>
      <dgm:t>
        <a:bodyPr/>
        <a:lstStyle/>
        <a:p>
          <a:endParaRPr lang="en-US"/>
        </a:p>
      </dgm:t>
    </dgm:pt>
    <dgm:pt modelId="{CDBCCA5D-135B-40A9-9245-BDE2A0CE7DB1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LOP_COMMIT_XACT</a:t>
          </a:r>
        </a:p>
      </dgm:t>
    </dgm:pt>
    <dgm:pt modelId="{47D45611-46E4-47DE-A6BA-D0472939AF17}" type="parTrans" cxnId="{FCCBFCA7-2FFB-490A-8AB7-B9214C2F011A}">
      <dgm:prSet/>
      <dgm:spPr/>
      <dgm:t>
        <a:bodyPr/>
        <a:lstStyle/>
        <a:p>
          <a:endParaRPr lang="en-US"/>
        </a:p>
      </dgm:t>
    </dgm:pt>
    <dgm:pt modelId="{5B83D1C5-E4B5-45F8-A8FD-C0940D39794C}" type="sibTrans" cxnId="{FCCBFCA7-2FFB-490A-8AB7-B9214C2F011A}">
      <dgm:prSet/>
      <dgm:spPr/>
      <dgm:t>
        <a:bodyPr/>
        <a:lstStyle/>
        <a:p>
          <a:endParaRPr lang="en-US"/>
        </a:p>
      </dgm:t>
    </dgm:pt>
    <dgm:pt modelId="{6CB766F1-8B49-45AA-924E-936E3BAE3ECE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LOP_HOBT_DELTA</a:t>
          </a:r>
        </a:p>
      </dgm:t>
    </dgm:pt>
    <dgm:pt modelId="{2DB93457-8F47-47A8-8AD7-80B459EA0C01}" type="parTrans" cxnId="{0EEFF67E-E143-47F1-875F-F94A08B8D2EB}">
      <dgm:prSet/>
      <dgm:spPr/>
      <dgm:t>
        <a:bodyPr/>
        <a:lstStyle/>
        <a:p>
          <a:endParaRPr lang="en-US"/>
        </a:p>
      </dgm:t>
    </dgm:pt>
    <dgm:pt modelId="{C26EDF65-67F4-441C-BE64-46506620E170}" type="sibTrans" cxnId="{0EEFF67E-E143-47F1-875F-F94A08B8D2EB}">
      <dgm:prSet/>
      <dgm:spPr/>
      <dgm:t>
        <a:bodyPr/>
        <a:lstStyle/>
        <a:p>
          <a:endParaRPr lang="en-US"/>
        </a:p>
      </dgm:t>
    </dgm:pt>
    <dgm:pt modelId="{CD23A622-95EA-421B-AF9F-A527E3DC0CD1}">
      <dgm:prSet/>
      <dgm:spPr/>
      <dgm:t>
        <a:bodyPr/>
        <a:lstStyle/>
        <a:p>
          <a:r>
            <a:rPr lang="en-US" dirty="0"/>
            <a:t>LOP_SET_FREE_SPACE - PFS</a:t>
          </a:r>
        </a:p>
      </dgm:t>
    </dgm:pt>
    <dgm:pt modelId="{4E5AFAA7-2CEC-4C7A-BF65-77F056F3E1CF}" type="parTrans" cxnId="{C799FCE2-723D-4686-9E65-382F299D1B60}">
      <dgm:prSet/>
      <dgm:spPr/>
      <dgm:t>
        <a:bodyPr/>
        <a:lstStyle/>
        <a:p>
          <a:endParaRPr lang="en-US"/>
        </a:p>
      </dgm:t>
    </dgm:pt>
    <dgm:pt modelId="{D9084A27-8FDA-428D-B3B3-337569575C56}" type="sibTrans" cxnId="{C799FCE2-723D-4686-9E65-382F299D1B60}">
      <dgm:prSet/>
      <dgm:spPr/>
      <dgm:t>
        <a:bodyPr/>
        <a:lstStyle/>
        <a:p>
          <a:endParaRPr lang="en-US"/>
        </a:p>
      </dgm:t>
    </dgm:pt>
    <dgm:pt modelId="{3CC0EF63-B195-416C-AA87-12BA6A43AD5B}" type="pres">
      <dgm:prSet presAssocID="{C07FC0C9-D6A4-4EB8-AA81-18102D895B2D}" presName="linear" presStyleCnt="0">
        <dgm:presLayoutVars>
          <dgm:animLvl val="lvl"/>
          <dgm:resizeHandles val="exact"/>
        </dgm:presLayoutVars>
      </dgm:prSet>
      <dgm:spPr/>
    </dgm:pt>
    <dgm:pt modelId="{7E5C551E-833C-4D4E-A4BD-C64434F1979F}" type="pres">
      <dgm:prSet presAssocID="{1587C592-A6C3-4F5F-B9B3-B66DEC9623F2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08B27158-E1B0-4E23-8F24-A713E56FF1A6}" type="pres">
      <dgm:prSet presAssocID="{021960EA-ADE2-45A2-AD59-41CBE1193878}" presName="spacer" presStyleCnt="0"/>
      <dgm:spPr/>
    </dgm:pt>
    <dgm:pt modelId="{8432DFF2-F02E-4694-8B8B-8887E439D256}" type="pres">
      <dgm:prSet presAssocID="{DAFE1B05-5324-4DEE-892A-D983B0A0643B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D762F32B-3A95-464F-8116-4993780FA117}" type="pres">
      <dgm:prSet presAssocID="{9AE03B4E-985E-4121-852E-B766CC22BC78}" presName="spacer" presStyleCnt="0"/>
      <dgm:spPr/>
    </dgm:pt>
    <dgm:pt modelId="{1A852192-2C27-4498-BDD6-B09381688927}" type="pres">
      <dgm:prSet presAssocID="{05B0E3A9-61EF-4953-A8B4-84C0ADF3C132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BCCE2AB7-CC46-40AC-9D64-10BD9E491835}" type="pres">
      <dgm:prSet presAssocID="{052FC8F5-3819-49D5-B058-88CE2228F652}" presName="spacer" presStyleCnt="0"/>
      <dgm:spPr/>
    </dgm:pt>
    <dgm:pt modelId="{4DEBA06D-D9D5-41E7-AF0B-CFFE2A993BE9}" type="pres">
      <dgm:prSet presAssocID="{3EC9B0A5-9F40-4F3B-9E30-1913285D4AD7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A3F82821-DC41-4CA7-8E2D-CDEC0D7C98DB}" type="pres">
      <dgm:prSet presAssocID="{9DBD8D77-74A5-426C-B9FB-CF0C4D07DE02}" presName="spacer" presStyleCnt="0"/>
      <dgm:spPr/>
    </dgm:pt>
    <dgm:pt modelId="{2F516BEB-7F43-4B0E-BDD8-B70B91AD796A}" type="pres">
      <dgm:prSet presAssocID="{6C8F0678-0AAB-4931-8F54-23DCCCE2AB08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ADEF9D04-7B69-496B-A73A-4D654FD8D64C}" type="pres">
      <dgm:prSet presAssocID="{23A7715B-3F3A-4A08-8C01-38D044AC519F}" presName="spacer" presStyleCnt="0"/>
      <dgm:spPr/>
    </dgm:pt>
    <dgm:pt modelId="{C43AB52F-B388-43D3-93B0-F6F4839FE787}" type="pres">
      <dgm:prSet presAssocID="{6CB766F1-8B49-45AA-924E-936E3BAE3ECE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8B705B48-8B35-4C6F-B334-CBA4CB032D36}" type="pres">
      <dgm:prSet presAssocID="{C26EDF65-67F4-441C-BE64-46506620E170}" presName="spacer" presStyleCnt="0"/>
      <dgm:spPr/>
    </dgm:pt>
    <dgm:pt modelId="{B2C816C3-FA78-414D-8ABD-6C3554869661}" type="pres">
      <dgm:prSet presAssocID="{81E092AB-73D5-4575-91C5-08DD7B694AD8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280EE610-AB4F-41B0-BB9B-CAD64B61922F}" type="pres">
      <dgm:prSet presAssocID="{C3D2F47B-EBAF-4FF0-AB24-17556D43056A}" presName="spacer" presStyleCnt="0"/>
      <dgm:spPr/>
    </dgm:pt>
    <dgm:pt modelId="{9B1543B5-D6A4-48E0-A120-21B723D7CAF7}" type="pres">
      <dgm:prSet presAssocID="{CDBCCA5D-135B-40A9-9245-BDE2A0CE7DB1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95737565-1D56-487D-83B4-49F56E097D3B}" type="pres">
      <dgm:prSet presAssocID="{5B83D1C5-E4B5-45F8-A8FD-C0940D39794C}" presName="spacer" presStyleCnt="0"/>
      <dgm:spPr/>
    </dgm:pt>
    <dgm:pt modelId="{70BECFB1-9760-40DC-BA67-99A171B219A4}" type="pres">
      <dgm:prSet presAssocID="{CD23A622-95EA-421B-AF9F-A527E3DC0CD1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F8AA0374-7050-4527-9DBE-A9DAC45F9EB2}" type="pres">
      <dgm:prSet presAssocID="{D9084A27-8FDA-428D-B3B3-337569575C56}" presName="spacer" presStyleCnt="0"/>
      <dgm:spPr/>
    </dgm:pt>
    <dgm:pt modelId="{E18734CC-5ECD-45A5-A883-C242FFF8877C}" type="pres">
      <dgm:prSet presAssocID="{051A2409-2A03-4554-9785-696079A37507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0EA5D605-D067-45B8-959A-DF974585AFB0}" type="presOf" srcId="{DAFE1B05-5324-4DEE-892A-D983B0A0643B}" destId="{8432DFF2-F02E-4694-8B8B-8887E439D256}" srcOrd="0" destOrd="0" presId="urn:microsoft.com/office/officeart/2005/8/layout/vList2"/>
    <dgm:cxn modelId="{6B6EFE23-D6E9-46E5-B9DE-E4C768C74538}" srcId="{C07FC0C9-D6A4-4EB8-AA81-18102D895B2D}" destId="{05B0E3A9-61EF-4953-A8B4-84C0ADF3C132}" srcOrd="2" destOrd="0" parTransId="{BAA06A8D-B6C3-445B-87FD-5E9061AAA336}" sibTransId="{052FC8F5-3819-49D5-B058-88CE2228F652}"/>
    <dgm:cxn modelId="{14B6B83A-49A7-40B0-9411-AFBAEAA09A47}" type="presOf" srcId="{6C8F0678-0AAB-4931-8F54-23DCCCE2AB08}" destId="{2F516BEB-7F43-4B0E-BDD8-B70B91AD796A}" srcOrd="0" destOrd="0" presId="urn:microsoft.com/office/officeart/2005/8/layout/vList2"/>
    <dgm:cxn modelId="{14C7953C-19DE-4633-BA11-13A2C8019C1D}" type="presOf" srcId="{05B0E3A9-61EF-4953-A8B4-84C0ADF3C132}" destId="{1A852192-2C27-4498-BDD6-B09381688927}" srcOrd="0" destOrd="0" presId="urn:microsoft.com/office/officeart/2005/8/layout/vList2"/>
    <dgm:cxn modelId="{2AC8F661-A8FB-44C8-BD89-0BB316CBBB43}" type="presOf" srcId="{051A2409-2A03-4554-9785-696079A37507}" destId="{E18734CC-5ECD-45A5-A883-C242FFF8877C}" srcOrd="0" destOrd="0" presId="urn:microsoft.com/office/officeart/2005/8/layout/vList2"/>
    <dgm:cxn modelId="{B0B57E65-03A3-4FBC-B58A-9F706DD43A39}" type="presOf" srcId="{CDBCCA5D-135B-40A9-9245-BDE2A0CE7DB1}" destId="{9B1543B5-D6A4-48E0-A120-21B723D7CAF7}" srcOrd="0" destOrd="0" presId="urn:microsoft.com/office/officeart/2005/8/layout/vList2"/>
    <dgm:cxn modelId="{35E39847-A784-4943-BE57-843B84BAA8A5}" srcId="{C07FC0C9-D6A4-4EB8-AA81-18102D895B2D}" destId="{1587C592-A6C3-4F5F-B9B3-B66DEC9623F2}" srcOrd="0" destOrd="0" parTransId="{1B46EC34-8F49-448D-9E9A-766B1465BF34}" sibTransId="{021960EA-ADE2-45A2-AD59-41CBE1193878}"/>
    <dgm:cxn modelId="{0F555F49-AF15-4799-B0F8-A42222D49472}" type="presOf" srcId="{81E092AB-73D5-4575-91C5-08DD7B694AD8}" destId="{B2C816C3-FA78-414D-8ABD-6C3554869661}" srcOrd="0" destOrd="0" presId="urn:microsoft.com/office/officeart/2005/8/layout/vList2"/>
    <dgm:cxn modelId="{F666E66A-DDAF-4502-8ED8-9ECC63EDC0C3}" type="presOf" srcId="{3EC9B0A5-9F40-4F3B-9E30-1913285D4AD7}" destId="{4DEBA06D-D9D5-41E7-AF0B-CFFE2A993BE9}" srcOrd="0" destOrd="0" presId="urn:microsoft.com/office/officeart/2005/8/layout/vList2"/>
    <dgm:cxn modelId="{A45CEE5A-807F-4ADA-8474-51C407C610E5}" type="presOf" srcId="{6CB766F1-8B49-45AA-924E-936E3BAE3ECE}" destId="{C43AB52F-B388-43D3-93B0-F6F4839FE787}" srcOrd="0" destOrd="0" presId="urn:microsoft.com/office/officeart/2005/8/layout/vList2"/>
    <dgm:cxn modelId="{0EEFF67E-E143-47F1-875F-F94A08B8D2EB}" srcId="{C07FC0C9-D6A4-4EB8-AA81-18102D895B2D}" destId="{6CB766F1-8B49-45AA-924E-936E3BAE3ECE}" srcOrd="5" destOrd="0" parTransId="{2DB93457-8F47-47A8-8AD7-80B459EA0C01}" sibTransId="{C26EDF65-67F4-441C-BE64-46506620E170}"/>
    <dgm:cxn modelId="{553BAC8B-DF7D-4598-BA58-C9F61B31E0CD}" srcId="{C07FC0C9-D6A4-4EB8-AA81-18102D895B2D}" destId="{81E092AB-73D5-4575-91C5-08DD7B694AD8}" srcOrd="6" destOrd="0" parTransId="{5FA52289-DC53-40DF-8736-491E676DAC13}" sibTransId="{C3D2F47B-EBAF-4FF0-AB24-17556D43056A}"/>
    <dgm:cxn modelId="{FCCBFCA7-2FFB-490A-8AB7-B9214C2F011A}" srcId="{C07FC0C9-D6A4-4EB8-AA81-18102D895B2D}" destId="{CDBCCA5D-135B-40A9-9245-BDE2A0CE7DB1}" srcOrd="7" destOrd="0" parTransId="{47D45611-46E4-47DE-A6BA-D0472939AF17}" sibTransId="{5B83D1C5-E4B5-45F8-A8FD-C0940D39794C}"/>
    <dgm:cxn modelId="{FA2A20B5-6B59-4EA6-973B-DF999C7996ED}" srcId="{C07FC0C9-D6A4-4EB8-AA81-18102D895B2D}" destId="{DAFE1B05-5324-4DEE-892A-D983B0A0643B}" srcOrd="1" destOrd="0" parTransId="{33F0515D-4D84-49B9-814C-AFEA22B79B89}" sibTransId="{9AE03B4E-985E-4121-852E-B766CC22BC78}"/>
    <dgm:cxn modelId="{643BFFB6-7323-4EB2-88C8-38666FC379EA}" type="presOf" srcId="{C07FC0C9-D6A4-4EB8-AA81-18102D895B2D}" destId="{3CC0EF63-B195-416C-AA87-12BA6A43AD5B}" srcOrd="0" destOrd="0" presId="urn:microsoft.com/office/officeart/2005/8/layout/vList2"/>
    <dgm:cxn modelId="{F52224DA-53AB-4A55-A25E-22AAE58BD41B}" type="presOf" srcId="{CD23A622-95EA-421B-AF9F-A527E3DC0CD1}" destId="{70BECFB1-9760-40DC-BA67-99A171B219A4}" srcOrd="0" destOrd="0" presId="urn:microsoft.com/office/officeart/2005/8/layout/vList2"/>
    <dgm:cxn modelId="{E2B015DD-EA05-4CF3-BEE4-1767D9C58F80}" srcId="{C07FC0C9-D6A4-4EB8-AA81-18102D895B2D}" destId="{6C8F0678-0AAB-4931-8F54-23DCCCE2AB08}" srcOrd="4" destOrd="0" parTransId="{E21E2C60-6F56-46BA-B112-2A25E48325E6}" sibTransId="{23A7715B-3F3A-4A08-8C01-38D044AC519F}"/>
    <dgm:cxn modelId="{81E4DAE0-2E03-4D28-AC9A-BE8E605D7DD6}" type="presOf" srcId="{1587C592-A6C3-4F5F-B9B3-B66DEC9623F2}" destId="{7E5C551E-833C-4D4E-A4BD-C64434F1979F}" srcOrd="0" destOrd="0" presId="urn:microsoft.com/office/officeart/2005/8/layout/vList2"/>
    <dgm:cxn modelId="{C799FCE2-723D-4686-9E65-382F299D1B60}" srcId="{C07FC0C9-D6A4-4EB8-AA81-18102D895B2D}" destId="{CD23A622-95EA-421B-AF9F-A527E3DC0CD1}" srcOrd="8" destOrd="0" parTransId="{4E5AFAA7-2CEC-4C7A-BF65-77F056F3E1CF}" sibTransId="{D9084A27-8FDA-428D-B3B3-337569575C56}"/>
    <dgm:cxn modelId="{81730AE9-0DF5-4185-A10A-152C06140DCD}" srcId="{C07FC0C9-D6A4-4EB8-AA81-18102D895B2D}" destId="{3EC9B0A5-9F40-4F3B-9E30-1913285D4AD7}" srcOrd="3" destOrd="0" parTransId="{75102F30-8213-4F53-9087-D9A6AB4765E5}" sibTransId="{9DBD8D77-74A5-426C-B9FB-CF0C4D07DE02}"/>
    <dgm:cxn modelId="{CA1F2AF7-41DF-4B37-BFB8-6955E834CD0A}" srcId="{C07FC0C9-D6A4-4EB8-AA81-18102D895B2D}" destId="{051A2409-2A03-4554-9785-696079A37507}" srcOrd="9" destOrd="0" parTransId="{727102A4-6706-4F34-8385-D0969C532DA8}" sibTransId="{0ACA9AF7-0643-4B7B-8DEB-8EB9E578CF2F}"/>
    <dgm:cxn modelId="{F9B5FE48-ABFD-4110-A6B2-C8F114F82E73}" type="presParOf" srcId="{3CC0EF63-B195-416C-AA87-12BA6A43AD5B}" destId="{7E5C551E-833C-4D4E-A4BD-C64434F1979F}" srcOrd="0" destOrd="0" presId="urn:microsoft.com/office/officeart/2005/8/layout/vList2"/>
    <dgm:cxn modelId="{5A5A18DD-5EBD-4AAB-B5E4-68A9CFBC1A9A}" type="presParOf" srcId="{3CC0EF63-B195-416C-AA87-12BA6A43AD5B}" destId="{08B27158-E1B0-4E23-8F24-A713E56FF1A6}" srcOrd="1" destOrd="0" presId="urn:microsoft.com/office/officeart/2005/8/layout/vList2"/>
    <dgm:cxn modelId="{8E281A0C-78EB-45E8-94F6-65540189AD61}" type="presParOf" srcId="{3CC0EF63-B195-416C-AA87-12BA6A43AD5B}" destId="{8432DFF2-F02E-4694-8B8B-8887E439D256}" srcOrd="2" destOrd="0" presId="urn:microsoft.com/office/officeart/2005/8/layout/vList2"/>
    <dgm:cxn modelId="{AD331276-B170-4AC6-B1A0-AE9A5A69FC55}" type="presParOf" srcId="{3CC0EF63-B195-416C-AA87-12BA6A43AD5B}" destId="{D762F32B-3A95-464F-8116-4993780FA117}" srcOrd="3" destOrd="0" presId="urn:microsoft.com/office/officeart/2005/8/layout/vList2"/>
    <dgm:cxn modelId="{B69DA8F5-9471-4A96-A5DB-BC30C5D1CB66}" type="presParOf" srcId="{3CC0EF63-B195-416C-AA87-12BA6A43AD5B}" destId="{1A852192-2C27-4498-BDD6-B09381688927}" srcOrd="4" destOrd="0" presId="urn:microsoft.com/office/officeart/2005/8/layout/vList2"/>
    <dgm:cxn modelId="{E15057D1-A8B5-45D0-80D5-36D89DF8341D}" type="presParOf" srcId="{3CC0EF63-B195-416C-AA87-12BA6A43AD5B}" destId="{BCCE2AB7-CC46-40AC-9D64-10BD9E491835}" srcOrd="5" destOrd="0" presId="urn:microsoft.com/office/officeart/2005/8/layout/vList2"/>
    <dgm:cxn modelId="{1B4E7DBE-D9A9-46BE-A0D0-DAA2C3A9D44C}" type="presParOf" srcId="{3CC0EF63-B195-416C-AA87-12BA6A43AD5B}" destId="{4DEBA06D-D9D5-41E7-AF0B-CFFE2A993BE9}" srcOrd="6" destOrd="0" presId="urn:microsoft.com/office/officeart/2005/8/layout/vList2"/>
    <dgm:cxn modelId="{3A99D14D-9F97-4308-B0FD-15239DD53B26}" type="presParOf" srcId="{3CC0EF63-B195-416C-AA87-12BA6A43AD5B}" destId="{A3F82821-DC41-4CA7-8E2D-CDEC0D7C98DB}" srcOrd="7" destOrd="0" presId="urn:microsoft.com/office/officeart/2005/8/layout/vList2"/>
    <dgm:cxn modelId="{4AE00F31-0EFE-4B28-8D47-240FA0B97CC5}" type="presParOf" srcId="{3CC0EF63-B195-416C-AA87-12BA6A43AD5B}" destId="{2F516BEB-7F43-4B0E-BDD8-B70B91AD796A}" srcOrd="8" destOrd="0" presId="urn:microsoft.com/office/officeart/2005/8/layout/vList2"/>
    <dgm:cxn modelId="{66419EFD-7F02-4EC7-83E2-FC627DC0469F}" type="presParOf" srcId="{3CC0EF63-B195-416C-AA87-12BA6A43AD5B}" destId="{ADEF9D04-7B69-496B-A73A-4D654FD8D64C}" srcOrd="9" destOrd="0" presId="urn:microsoft.com/office/officeart/2005/8/layout/vList2"/>
    <dgm:cxn modelId="{88E53510-1452-4835-B397-33CDB6E8612D}" type="presParOf" srcId="{3CC0EF63-B195-416C-AA87-12BA6A43AD5B}" destId="{C43AB52F-B388-43D3-93B0-F6F4839FE787}" srcOrd="10" destOrd="0" presId="urn:microsoft.com/office/officeart/2005/8/layout/vList2"/>
    <dgm:cxn modelId="{839C4001-475E-4545-8C5E-6567E680E413}" type="presParOf" srcId="{3CC0EF63-B195-416C-AA87-12BA6A43AD5B}" destId="{8B705B48-8B35-4C6F-B334-CBA4CB032D36}" srcOrd="11" destOrd="0" presId="urn:microsoft.com/office/officeart/2005/8/layout/vList2"/>
    <dgm:cxn modelId="{4621D858-758F-4DCE-A84B-004CB332CA12}" type="presParOf" srcId="{3CC0EF63-B195-416C-AA87-12BA6A43AD5B}" destId="{B2C816C3-FA78-414D-8ABD-6C3554869661}" srcOrd="12" destOrd="0" presId="urn:microsoft.com/office/officeart/2005/8/layout/vList2"/>
    <dgm:cxn modelId="{F77A2880-9652-4838-80B5-10A1A164B4C3}" type="presParOf" srcId="{3CC0EF63-B195-416C-AA87-12BA6A43AD5B}" destId="{280EE610-AB4F-41B0-BB9B-CAD64B61922F}" srcOrd="13" destOrd="0" presId="urn:microsoft.com/office/officeart/2005/8/layout/vList2"/>
    <dgm:cxn modelId="{73AF4A3C-46ED-422E-AA21-F4D3976F87B3}" type="presParOf" srcId="{3CC0EF63-B195-416C-AA87-12BA6A43AD5B}" destId="{9B1543B5-D6A4-48E0-A120-21B723D7CAF7}" srcOrd="14" destOrd="0" presId="urn:microsoft.com/office/officeart/2005/8/layout/vList2"/>
    <dgm:cxn modelId="{C472D834-889B-4AEC-B218-E398FC5DDBCE}" type="presParOf" srcId="{3CC0EF63-B195-416C-AA87-12BA6A43AD5B}" destId="{95737565-1D56-487D-83B4-49F56E097D3B}" srcOrd="15" destOrd="0" presId="urn:microsoft.com/office/officeart/2005/8/layout/vList2"/>
    <dgm:cxn modelId="{AD6E0861-B59E-4723-935D-92AA82EE6E7F}" type="presParOf" srcId="{3CC0EF63-B195-416C-AA87-12BA6A43AD5B}" destId="{70BECFB1-9760-40DC-BA67-99A171B219A4}" srcOrd="16" destOrd="0" presId="urn:microsoft.com/office/officeart/2005/8/layout/vList2"/>
    <dgm:cxn modelId="{4F338F55-1871-4A1A-82CB-B23F0F123C59}" type="presParOf" srcId="{3CC0EF63-B195-416C-AA87-12BA6A43AD5B}" destId="{F8AA0374-7050-4527-9DBE-A9DAC45F9EB2}" srcOrd="17" destOrd="0" presId="urn:microsoft.com/office/officeart/2005/8/layout/vList2"/>
    <dgm:cxn modelId="{FDD0CDB9-4674-4BB8-AEEA-4AA17F541038}" type="presParOf" srcId="{3CC0EF63-B195-416C-AA87-12BA6A43AD5B}" destId="{E18734CC-5ECD-45A5-A883-C242FFF8877C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7FC0C9-D6A4-4EB8-AA81-18102D895B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87C592-A6C3-4F5F-B9B3-B66DEC9623F2}">
      <dgm:prSet phldrT="[Text]"/>
      <dgm:spPr>
        <a:xfrm>
          <a:off x="0" y="8467"/>
          <a:ext cx="5485172" cy="797940"/>
        </a:xfrm>
        <a:prstGeom prst="round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LOP_BEGIN_XACT</a:t>
          </a:r>
        </a:p>
      </dgm:t>
    </dgm:pt>
    <dgm:pt modelId="{1B46EC34-8F49-448D-9E9A-766B1465BF34}" type="parTrans" cxnId="{35E39847-A784-4943-BE57-843B84BAA8A5}">
      <dgm:prSet/>
      <dgm:spPr/>
      <dgm:t>
        <a:bodyPr/>
        <a:lstStyle/>
        <a:p>
          <a:endParaRPr lang="en-US"/>
        </a:p>
      </dgm:t>
    </dgm:pt>
    <dgm:pt modelId="{021960EA-ADE2-45A2-AD59-41CBE1193878}" type="sibTrans" cxnId="{35E39847-A784-4943-BE57-843B84BAA8A5}">
      <dgm:prSet/>
      <dgm:spPr/>
      <dgm:t>
        <a:bodyPr/>
        <a:lstStyle/>
        <a:p>
          <a:endParaRPr lang="en-US"/>
        </a:p>
      </dgm:t>
    </dgm:pt>
    <dgm:pt modelId="{DAFE1B05-5324-4DEE-892A-D983B0A0643B}">
      <dgm:prSet/>
      <dgm:spPr>
        <a:xfrm>
          <a:off x="0" y="895687"/>
          <a:ext cx="5485172" cy="797940"/>
        </a:xfrm>
        <a:prstGeom prst="round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LOP_HK</a:t>
          </a:r>
        </a:p>
      </dgm:t>
    </dgm:pt>
    <dgm:pt modelId="{33F0515D-4D84-49B9-814C-AFEA22B79B89}" type="parTrans" cxnId="{FA2A20B5-6B59-4EA6-973B-DF999C7996ED}">
      <dgm:prSet/>
      <dgm:spPr/>
      <dgm:t>
        <a:bodyPr/>
        <a:lstStyle/>
        <a:p>
          <a:endParaRPr lang="en-US"/>
        </a:p>
      </dgm:t>
    </dgm:pt>
    <dgm:pt modelId="{9AE03B4E-985E-4121-852E-B766CC22BC78}" type="sibTrans" cxnId="{FA2A20B5-6B59-4EA6-973B-DF999C7996ED}">
      <dgm:prSet/>
      <dgm:spPr/>
      <dgm:t>
        <a:bodyPr/>
        <a:lstStyle/>
        <a:p>
          <a:endParaRPr lang="en-US"/>
        </a:p>
      </dgm:t>
    </dgm:pt>
    <dgm:pt modelId="{1B7F3AEF-FDD3-41B5-8FED-298372642F1E}">
      <dgm:prSet/>
      <dgm:spPr>
        <a:xfrm>
          <a:off x="0" y="1782908"/>
          <a:ext cx="5485172" cy="797940"/>
        </a:xfrm>
        <a:prstGeom prst="round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LOP_COMMIT_XACT</a:t>
          </a:r>
        </a:p>
      </dgm:t>
    </dgm:pt>
    <dgm:pt modelId="{35BC0F61-E59A-44F6-886B-487420E3E2C5}" type="parTrans" cxnId="{EA1EA56B-AE9A-4E9F-9836-E26660CFA80C}">
      <dgm:prSet/>
      <dgm:spPr/>
      <dgm:t>
        <a:bodyPr/>
        <a:lstStyle/>
        <a:p>
          <a:endParaRPr lang="en-US"/>
        </a:p>
      </dgm:t>
    </dgm:pt>
    <dgm:pt modelId="{48723AF0-EB67-4A65-8C7C-61A35EE80522}" type="sibTrans" cxnId="{EA1EA56B-AE9A-4E9F-9836-E26660CFA80C}">
      <dgm:prSet/>
      <dgm:spPr/>
      <dgm:t>
        <a:bodyPr/>
        <a:lstStyle/>
        <a:p>
          <a:endParaRPr lang="en-US"/>
        </a:p>
      </dgm:t>
    </dgm:pt>
    <dgm:pt modelId="{3CC0EF63-B195-416C-AA87-12BA6A43AD5B}" type="pres">
      <dgm:prSet presAssocID="{C07FC0C9-D6A4-4EB8-AA81-18102D895B2D}" presName="linear" presStyleCnt="0">
        <dgm:presLayoutVars>
          <dgm:animLvl val="lvl"/>
          <dgm:resizeHandles val="exact"/>
        </dgm:presLayoutVars>
      </dgm:prSet>
      <dgm:spPr/>
    </dgm:pt>
    <dgm:pt modelId="{7E5C551E-833C-4D4E-A4BD-C64434F1979F}" type="pres">
      <dgm:prSet presAssocID="{1587C592-A6C3-4F5F-B9B3-B66DEC9623F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8B27158-E1B0-4E23-8F24-A713E56FF1A6}" type="pres">
      <dgm:prSet presAssocID="{021960EA-ADE2-45A2-AD59-41CBE1193878}" presName="spacer" presStyleCnt="0"/>
      <dgm:spPr/>
    </dgm:pt>
    <dgm:pt modelId="{8432DFF2-F02E-4694-8B8B-8887E439D256}" type="pres">
      <dgm:prSet presAssocID="{DAFE1B05-5324-4DEE-892A-D983B0A064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62F32B-3A95-464F-8116-4993780FA117}" type="pres">
      <dgm:prSet presAssocID="{9AE03B4E-985E-4121-852E-B766CC22BC78}" presName="spacer" presStyleCnt="0"/>
      <dgm:spPr/>
    </dgm:pt>
    <dgm:pt modelId="{1F98E1B3-0E31-4CA2-958F-E16BD3738853}" type="pres">
      <dgm:prSet presAssocID="{1B7F3AEF-FDD3-41B5-8FED-298372642F1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EA5D605-D067-45B8-959A-DF974585AFB0}" type="presOf" srcId="{DAFE1B05-5324-4DEE-892A-D983B0A0643B}" destId="{8432DFF2-F02E-4694-8B8B-8887E439D256}" srcOrd="0" destOrd="0" presId="urn:microsoft.com/office/officeart/2005/8/layout/vList2"/>
    <dgm:cxn modelId="{35E39847-A784-4943-BE57-843B84BAA8A5}" srcId="{C07FC0C9-D6A4-4EB8-AA81-18102D895B2D}" destId="{1587C592-A6C3-4F5F-B9B3-B66DEC9623F2}" srcOrd="0" destOrd="0" parTransId="{1B46EC34-8F49-448D-9E9A-766B1465BF34}" sibTransId="{021960EA-ADE2-45A2-AD59-41CBE1193878}"/>
    <dgm:cxn modelId="{EA1EA56B-AE9A-4E9F-9836-E26660CFA80C}" srcId="{C07FC0C9-D6A4-4EB8-AA81-18102D895B2D}" destId="{1B7F3AEF-FDD3-41B5-8FED-298372642F1E}" srcOrd="2" destOrd="0" parTransId="{35BC0F61-E59A-44F6-886B-487420E3E2C5}" sibTransId="{48723AF0-EB67-4A65-8C7C-61A35EE80522}"/>
    <dgm:cxn modelId="{CFBADC7A-FA1C-45AF-835E-DB92637D4458}" type="presOf" srcId="{1B7F3AEF-FDD3-41B5-8FED-298372642F1E}" destId="{1F98E1B3-0E31-4CA2-958F-E16BD3738853}" srcOrd="0" destOrd="0" presId="urn:microsoft.com/office/officeart/2005/8/layout/vList2"/>
    <dgm:cxn modelId="{FA2A20B5-6B59-4EA6-973B-DF999C7996ED}" srcId="{C07FC0C9-D6A4-4EB8-AA81-18102D895B2D}" destId="{DAFE1B05-5324-4DEE-892A-D983B0A0643B}" srcOrd="1" destOrd="0" parTransId="{33F0515D-4D84-49B9-814C-AFEA22B79B89}" sibTransId="{9AE03B4E-985E-4121-852E-B766CC22BC78}"/>
    <dgm:cxn modelId="{643BFFB6-7323-4EB2-88C8-38666FC379EA}" type="presOf" srcId="{C07FC0C9-D6A4-4EB8-AA81-18102D895B2D}" destId="{3CC0EF63-B195-416C-AA87-12BA6A43AD5B}" srcOrd="0" destOrd="0" presId="urn:microsoft.com/office/officeart/2005/8/layout/vList2"/>
    <dgm:cxn modelId="{81E4DAE0-2E03-4D28-AC9A-BE8E605D7DD6}" type="presOf" srcId="{1587C592-A6C3-4F5F-B9B3-B66DEC9623F2}" destId="{7E5C551E-833C-4D4E-A4BD-C64434F1979F}" srcOrd="0" destOrd="0" presId="urn:microsoft.com/office/officeart/2005/8/layout/vList2"/>
    <dgm:cxn modelId="{F9B5FE48-ABFD-4110-A6B2-C8F114F82E73}" type="presParOf" srcId="{3CC0EF63-B195-416C-AA87-12BA6A43AD5B}" destId="{7E5C551E-833C-4D4E-A4BD-C64434F1979F}" srcOrd="0" destOrd="0" presId="urn:microsoft.com/office/officeart/2005/8/layout/vList2"/>
    <dgm:cxn modelId="{5A5A18DD-5EBD-4AAB-B5E4-68A9CFBC1A9A}" type="presParOf" srcId="{3CC0EF63-B195-416C-AA87-12BA6A43AD5B}" destId="{08B27158-E1B0-4E23-8F24-A713E56FF1A6}" srcOrd="1" destOrd="0" presId="urn:microsoft.com/office/officeart/2005/8/layout/vList2"/>
    <dgm:cxn modelId="{8E281A0C-78EB-45E8-94F6-65540189AD61}" type="presParOf" srcId="{3CC0EF63-B195-416C-AA87-12BA6A43AD5B}" destId="{8432DFF2-F02E-4694-8B8B-8887E439D256}" srcOrd="2" destOrd="0" presId="urn:microsoft.com/office/officeart/2005/8/layout/vList2"/>
    <dgm:cxn modelId="{AD331276-B170-4AC6-B1A0-AE9A5A69FC55}" type="presParOf" srcId="{3CC0EF63-B195-416C-AA87-12BA6A43AD5B}" destId="{D762F32B-3A95-464F-8116-4993780FA117}" srcOrd="3" destOrd="0" presId="urn:microsoft.com/office/officeart/2005/8/layout/vList2"/>
    <dgm:cxn modelId="{D432DEFD-13F5-4F6F-9AE3-24A9AFF0AA20}" type="presParOf" srcId="{3CC0EF63-B195-416C-AA87-12BA6A43AD5B}" destId="{1F98E1B3-0E31-4CA2-958F-E16BD373885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07FC0C9-D6A4-4EB8-AA81-18102D895B2D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587C592-A6C3-4F5F-B9B3-B66DEC9623F2}">
      <dgm:prSet phldrT="[Text]"/>
      <dgm:spPr>
        <a:xfrm>
          <a:off x="0" y="30995"/>
          <a:ext cx="3263799" cy="566280"/>
        </a:xfrm>
        <a:prstGeom prst="roundRect">
          <a:avLst/>
        </a:prstGeom>
        <a:solidFill>
          <a:srgbClr val="737373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HK_LOP_BEGIN_TX</a:t>
          </a:r>
        </a:p>
      </dgm:t>
    </dgm:pt>
    <dgm:pt modelId="{1B46EC34-8F49-448D-9E9A-766B1465BF34}" type="parTrans" cxnId="{35E39847-A784-4943-BE57-843B84BAA8A5}">
      <dgm:prSet/>
      <dgm:spPr/>
      <dgm:t>
        <a:bodyPr/>
        <a:lstStyle/>
        <a:p>
          <a:endParaRPr lang="en-US"/>
        </a:p>
      </dgm:t>
    </dgm:pt>
    <dgm:pt modelId="{021960EA-ADE2-45A2-AD59-41CBE1193878}" type="sibTrans" cxnId="{35E39847-A784-4943-BE57-843B84BAA8A5}">
      <dgm:prSet/>
      <dgm:spPr/>
      <dgm:t>
        <a:bodyPr/>
        <a:lstStyle/>
        <a:p>
          <a:endParaRPr lang="en-US"/>
        </a:p>
      </dgm:t>
    </dgm:pt>
    <dgm:pt modelId="{DAFE1B05-5324-4DEE-892A-D983B0A0643B}">
      <dgm:prSet/>
      <dgm:spPr>
        <a:xfrm>
          <a:off x="0" y="647134"/>
          <a:ext cx="3263799" cy="566280"/>
        </a:xfrm>
        <a:prstGeom prst="roundRect">
          <a:avLst/>
        </a:prstGeom>
        <a:solidFill>
          <a:srgbClr val="737373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HK_LOP_INSERT_ROW</a:t>
          </a:r>
        </a:p>
      </dgm:t>
    </dgm:pt>
    <dgm:pt modelId="{33F0515D-4D84-49B9-814C-AFEA22B79B89}" type="parTrans" cxnId="{FA2A20B5-6B59-4EA6-973B-DF999C7996ED}">
      <dgm:prSet/>
      <dgm:spPr/>
      <dgm:t>
        <a:bodyPr/>
        <a:lstStyle/>
        <a:p>
          <a:endParaRPr lang="en-US"/>
        </a:p>
      </dgm:t>
    </dgm:pt>
    <dgm:pt modelId="{9AE03B4E-985E-4121-852E-B766CC22BC78}" type="sibTrans" cxnId="{FA2A20B5-6B59-4EA6-973B-DF999C7996ED}">
      <dgm:prSet/>
      <dgm:spPr/>
      <dgm:t>
        <a:bodyPr/>
        <a:lstStyle/>
        <a:p>
          <a:endParaRPr lang="en-US"/>
        </a:p>
      </dgm:t>
    </dgm:pt>
    <dgm:pt modelId="{1B7F3AEF-FDD3-41B5-8FED-298372642F1E}">
      <dgm:prSet/>
      <dgm:spPr>
        <a:xfrm>
          <a:off x="0" y="1276774"/>
          <a:ext cx="3263799" cy="566280"/>
        </a:xfrm>
        <a:prstGeom prst="roundRect">
          <a:avLst/>
        </a:prstGeom>
        <a:solidFill>
          <a:srgbClr val="737373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HK_LOP_COMMIT_TX</a:t>
          </a:r>
        </a:p>
      </dgm:t>
    </dgm:pt>
    <dgm:pt modelId="{35BC0F61-E59A-44F6-886B-487420E3E2C5}" type="parTrans" cxnId="{EA1EA56B-AE9A-4E9F-9836-E26660CFA80C}">
      <dgm:prSet/>
      <dgm:spPr/>
      <dgm:t>
        <a:bodyPr/>
        <a:lstStyle/>
        <a:p>
          <a:endParaRPr lang="en-US"/>
        </a:p>
      </dgm:t>
    </dgm:pt>
    <dgm:pt modelId="{48723AF0-EB67-4A65-8C7C-61A35EE80522}" type="sibTrans" cxnId="{EA1EA56B-AE9A-4E9F-9836-E26660CFA80C}">
      <dgm:prSet/>
      <dgm:spPr/>
      <dgm:t>
        <a:bodyPr/>
        <a:lstStyle/>
        <a:p>
          <a:endParaRPr lang="en-US"/>
        </a:p>
      </dgm:t>
    </dgm:pt>
    <dgm:pt modelId="{3CC0EF63-B195-416C-AA87-12BA6A43AD5B}" type="pres">
      <dgm:prSet presAssocID="{C07FC0C9-D6A4-4EB8-AA81-18102D895B2D}" presName="linear" presStyleCnt="0">
        <dgm:presLayoutVars>
          <dgm:animLvl val="lvl"/>
          <dgm:resizeHandles val="exact"/>
        </dgm:presLayoutVars>
      </dgm:prSet>
      <dgm:spPr/>
    </dgm:pt>
    <dgm:pt modelId="{7E5C551E-833C-4D4E-A4BD-C64434F1979F}" type="pres">
      <dgm:prSet presAssocID="{1587C592-A6C3-4F5F-B9B3-B66DEC9623F2}" presName="parentText" presStyleLbl="node1" presStyleIdx="0" presStyleCnt="3" custLinFactNeighborX="23135" custLinFactNeighborY="21309">
        <dgm:presLayoutVars>
          <dgm:chMax val="0"/>
          <dgm:bulletEnabled val="1"/>
        </dgm:presLayoutVars>
      </dgm:prSet>
      <dgm:spPr/>
    </dgm:pt>
    <dgm:pt modelId="{08B27158-E1B0-4E23-8F24-A713E56FF1A6}" type="pres">
      <dgm:prSet presAssocID="{021960EA-ADE2-45A2-AD59-41CBE1193878}" presName="spacer" presStyleCnt="0"/>
      <dgm:spPr/>
    </dgm:pt>
    <dgm:pt modelId="{8432DFF2-F02E-4694-8B8B-8887E439D256}" type="pres">
      <dgm:prSet presAssocID="{DAFE1B05-5324-4DEE-892A-D983B0A064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62F32B-3A95-464F-8116-4993780FA117}" type="pres">
      <dgm:prSet presAssocID="{9AE03B4E-985E-4121-852E-B766CC22BC78}" presName="spacer" presStyleCnt="0"/>
      <dgm:spPr/>
    </dgm:pt>
    <dgm:pt modelId="{1F98E1B3-0E31-4CA2-958F-E16BD3738853}" type="pres">
      <dgm:prSet presAssocID="{1B7F3AEF-FDD3-41B5-8FED-298372642F1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EA5D605-D067-45B8-959A-DF974585AFB0}" type="presOf" srcId="{DAFE1B05-5324-4DEE-892A-D983B0A0643B}" destId="{8432DFF2-F02E-4694-8B8B-8887E439D256}" srcOrd="0" destOrd="0" presId="urn:microsoft.com/office/officeart/2005/8/layout/vList2"/>
    <dgm:cxn modelId="{35E39847-A784-4943-BE57-843B84BAA8A5}" srcId="{C07FC0C9-D6A4-4EB8-AA81-18102D895B2D}" destId="{1587C592-A6C3-4F5F-B9B3-B66DEC9623F2}" srcOrd="0" destOrd="0" parTransId="{1B46EC34-8F49-448D-9E9A-766B1465BF34}" sibTransId="{021960EA-ADE2-45A2-AD59-41CBE1193878}"/>
    <dgm:cxn modelId="{EA1EA56B-AE9A-4E9F-9836-E26660CFA80C}" srcId="{C07FC0C9-D6A4-4EB8-AA81-18102D895B2D}" destId="{1B7F3AEF-FDD3-41B5-8FED-298372642F1E}" srcOrd="2" destOrd="0" parTransId="{35BC0F61-E59A-44F6-886B-487420E3E2C5}" sibTransId="{48723AF0-EB67-4A65-8C7C-61A35EE80522}"/>
    <dgm:cxn modelId="{CFBADC7A-FA1C-45AF-835E-DB92637D4458}" type="presOf" srcId="{1B7F3AEF-FDD3-41B5-8FED-298372642F1E}" destId="{1F98E1B3-0E31-4CA2-958F-E16BD3738853}" srcOrd="0" destOrd="0" presId="urn:microsoft.com/office/officeart/2005/8/layout/vList2"/>
    <dgm:cxn modelId="{FA2A20B5-6B59-4EA6-973B-DF999C7996ED}" srcId="{C07FC0C9-D6A4-4EB8-AA81-18102D895B2D}" destId="{DAFE1B05-5324-4DEE-892A-D983B0A0643B}" srcOrd="1" destOrd="0" parTransId="{33F0515D-4D84-49B9-814C-AFEA22B79B89}" sibTransId="{9AE03B4E-985E-4121-852E-B766CC22BC78}"/>
    <dgm:cxn modelId="{643BFFB6-7323-4EB2-88C8-38666FC379EA}" type="presOf" srcId="{C07FC0C9-D6A4-4EB8-AA81-18102D895B2D}" destId="{3CC0EF63-B195-416C-AA87-12BA6A43AD5B}" srcOrd="0" destOrd="0" presId="urn:microsoft.com/office/officeart/2005/8/layout/vList2"/>
    <dgm:cxn modelId="{81E4DAE0-2E03-4D28-AC9A-BE8E605D7DD6}" type="presOf" srcId="{1587C592-A6C3-4F5F-B9B3-B66DEC9623F2}" destId="{7E5C551E-833C-4D4E-A4BD-C64434F1979F}" srcOrd="0" destOrd="0" presId="urn:microsoft.com/office/officeart/2005/8/layout/vList2"/>
    <dgm:cxn modelId="{F9B5FE48-ABFD-4110-A6B2-C8F114F82E73}" type="presParOf" srcId="{3CC0EF63-B195-416C-AA87-12BA6A43AD5B}" destId="{7E5C551E-833C-4D4E-A4BD-C64434F1979F}" srcOrd="0" destOrd="0" presId="urn:microsoft.com/office/officeart/2005/8/layout/vList2"/>
    <dgm:cxn modelId="{5A5A18DD-5EBD-4AAB-B5E4-68A9CFBC1A9A}" type="presParOf" srcId="{3CC0EF63-B195-416C-AA87-12BA6A43AD5B}" destId="{08B27158-E1B0-4E23-8F24-A713E56FF1A6}" srcOrd="1" destOrd="0" presId="urn:microsoft.com/office/officeart/2005/8/layout/vList2"/>
    <dgm:cxn modelId="{8E281A0C-78EB-45E8-94F6-65540189AD61}" type="presParOf" srcId="{3CC0EF63-B195-416C-AA87-12BA6A43AD5B}" destId="{8432DFF2-F02E-4694-8B8B-8887E439D256}" srcOrd="2" destOrd="0" presId="urn:microsoft.com/office/officeart/2005/8/layout/vList2"/>
    <dgm:cxn modelId="{AD331276-B170-4AC6-B1A0-AE9A5A69FC55}" type="presParOf" srcId="{3CC0EF63-B195-416C-AA87-12BA6A43AD5B}" destId="{D762F32B-3A95-464F-8116-4993780FA117}" srcOrd="3" destOrd="0" presId="urn:microsoft.com/office/officeart/2005/8/layout/vList2"/>
    <dgm:cxn modelId="{D432DEFD-13F5-4F6F-9AE3-24A9AFF0AA20}" type="presParOf" srcId="{3CC0EF63-B195-416C-AA87-12BA6A43AD5B}" destId="{1F98E1B3-0E31-4CA2-958F-E16BD373885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A62959D-0B13-419C-9A02-997253D17E22}" type="doc">
      <dgm:prSet loTypeId="urn:microsoft.com/office/officeart/2008/layout/PictureStrips" loCatId="list" qsTypeId="urn:microsoft.com/office/officeart/2005/8/quickstyle/3d6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DCF351C-AEC4-4754-867F-F0FEFF61EC72}">
      <dgm:prSet/>
      <dgm:spPr/>
      <dgm:t>
        <a:bodyPr/>
        <a:lstStyle/>
        <a:p>
          <a:r>
            <a:rPr lang="en-US" baseline="0" dirty="0"/>
            <a:t>Want a 30x boost in speed for OLTP?</a:t>
          </a:r>
          <a:endParaRPr lang="en-US" dirty="0"/>
        </a:p>
      </dgm:t>
    </dgm:pt>
    <dgm:pt modelId="{A88A13A3-AB45-438C-9CDB-54934BC21564}" type="parTrans" cxnId="{1EA6D316-E304-4D32-B764-116009D7F229}">
      <dgm:prSet/>
      <dgm:spPr/>
      <dgm:t>
        <a:bodyPr/>
        <a:lstStyle/>
        <a:p>
          <a:endParaRPr lang="en-US"/>
        </a:p>
      </dgm:t>
    </dgm:pt>
    <dgm:pt modelId="{65002479-7C1F-4935-878F-243355354604}" type="sibTrans" cxnId="{1EA6D316-E304-4D32-B764-116009D7F229}">
      <dgm:prSet/>
      <dgm:spPr/>
      <dgm:t>
        <a:bodyPr/>
        <a:lstStyle/>
        <a:p>
          <a:endParaRPr lang="en-US"/>
        </a:p>
      </dgm:t>
    </dgm:pt>
    <dgm:pt modelId="{0CBF21C3-74C3-4E3C-9E30-F99791926F8D}">
      <dgm:prSet/>
      <dgm:spPr/>
      <dgm:t>
        <a:bodyPr/>
        <a:lstStyle/>
        <a:p>
          <a:r>
            <a:rPr lang="en-US" baseline="0" dirty="0"/>
            <a:t>Transactions are truly lock, latch, and spinlock free</a:t>
          </a:r>
          <a:endParaRPr lang="en-US" dirty="0"/>
        </a:p>
      </dgm:t>
    </dgm:pt>
    <dgm:pt modelId="{931C1AAE-3124-46B6-AECF-F96002FA4B04}" type="parTrans" cxnId="{9E02FA74-FF51-4444-A652-4F155AEA868C}">
      <dgm:prSet/>
      <dgm:spPr/>
      <dgm:t>
        <a:bodyPr/>
        <a:lstStyle/>
        <a:p>
          <a:endParaRPr lang="en-US"/>
        </a:p>
      </dgm:t>
    </dgm:pt>
    <dgm:pt modelId="{12F72F48-2CAB-44F8-A71B-93E3AED51D3C}" type="sibTrans" cxnId="{9E02FA74-FF51-4444-A652-4F155AEA868C}">
      <dgm:prSet/>
      <dgm:spPr/>
      <dgm:t>
        <a:bodyPr/>
        <a:lstStyle/>
        <a:p>
          <a:endParaRPr lang="en-US"/>
        </a:p>
      </dgm:t>
    </dgm:pt>
    <dgm:pt modelId="{AAFBAE19-E9CC-4E5C-831B-903DF0584B06}">
      <dgm:prSet/>
      <dgm:spPr/>
      <dgm:t>
        <a:bodyPr/>
        <a:lstStyle/>
        <a:p>
          <a:r>
            <a:rPr lang="en-US" baseline="0" dirty="0"/>
            <a:t>Natively compiled stored procedures for super speed</a:t>
          </a:r>
          <a:endParaRPr lang="en-US" dirty="0"/>
        </a:p>
      </dgm:t>
    </dgm:pt>
    <dgm:pt modelId="{4FD4F615-BDA4-460E-83EE-14D6F25CC1CC}" type="parTrans" cxnId="{36AF67BB-9648-4D32-88AF-0E44B8BDF37D}">
      <dgm:prSet/>
      <dgm:spPr/>
      <dgm:t>
        <a:bodyPr/>
        <a:lstStyle/>
        <a:p>
          <a:endParaRPr lang="en-US"/>
        </a:p>
      </dgm:t>
    </dgm:pt>
    <dgm:pt modelId="{8758D73E-217A-427F-A979-D46E9683842A}" type="sibTrans" cxnId="{36AF67BB-9648-4D32-88AF-0E44B8BDF37D}">
      <dgm:prSet/>
      <dgm:spPr/>
      <dgm:t>
        <a:bodyPr/>
        <a:lstStyle/>
        <a:p>
          <a:endParaRPr lang="en-US"/>
        </a:p>
      </dgm:t>
    </dgm:pt>
    <dgm:pt modelId="{FBF0EF5A-4220-4ED8-9556-8782E7CC6041}">
      <dgm:prSet/>
      <dgm:spPr/>
      <dgm:t>
        <a:bodyPr/>
        <a:lstStyle/>
        <a:p>
          <a:r>
            <a:rPr lang="en-US" baseline="0" dirty="0"/>
            <a:t>Combine with Columnstore for true HTAP applications</a:t>
          </a:r>
          <a:endParaRPr lang="en-US" dirty="0"/>
        </a:p>
      </dgm:t>
    </dgm:pt>
    <dgm:pt modelId="{3BB17353-EFFF-48FB-8B88-7A34B3A0BE48}" type="parTrans" cxnId="{4DE7E3A5-9050-4EA4-92F3-4A9D10EB4E22}">
      <dgm:prSet/>
      <dgm:spPr/>
      <dgm:t>
        <a:bodyPr/>
        <a:lstStyle/>
        <a:p>
          <a:endParaRPr lang="en-US"/>
        </a:p>
      </dgm:t>
    </dgm:pt>
    <dgm:pt modelId="{0E937EC4-C93B-4DFA-8274-70F15CD7AA82}" type="sibTrans" cxnId="{4DE7E3A5-9050-4EA4-92F3-4A9D10EB4E22}">
      <dgm:prSet/>
      <dgm:spPr/>
      <dgm:t>
        <a:bodyPr/>
        <a:lstStyle/>
        <a:p>
          <a:endParaRPr lang="en-US"/>
        </a:p>
      </dgm:t>
    </dgm:pt>
    <dgm:pt modelId="{12AC1301-1518-4D17-99D1-C2E46C421DB8}">
      <dgm:prSet/>
      <dgm:spPr/>
      <dgm:t>
        <a:bodyPr/>
        <a:lstStyle/>
        <a:p>
          <a:r>
            <a:rPr lang="en-US" dirty="0"/>
            <a:t>Go after IOT, ETL, and tempdb workloads</a:t>
          </a:r>
        </a:p>
      </dgm:t>
    </dgm:pt>
    <dgm:pt modelId="{6B9766AD-F97C-424E-AB4F-66BF0D9C2EF9}" type="parTrans" cxnId="{836528CF-4C7D-493F-8A96-691BE0E76D35}">
      <dgm:prSet/>
      <dgm:spPr/>
      <dgm:t>
        <a:bodyPr/>
        <a:lstStyle/>
        <a:p>
          <a:endParaRPr lang="en-US"/>
        </a:p>
      </dgm:t>
    </dgm:pt>
    <dgm:pt modelId="{98251C4D-F735-4790-9D47-65AA12DDCBF5}" type="sibTrans" cxnId="{836528CF-4C7D-493F-8A96-691BE0E76D35}">
      <dgm:prSet/>
      <dgm:spPr/>
      <dgm:t>
        <a:bodyPr/>
        <a:lstStyle/>
        <a:p>
          <a:endParaRPr lang="en-US"/>
        </a:p>
      </dgm:t>
    </dgm:pt>
    <dgm:pt modelId="{9EAD5ECB-C47A-48BE-B6CB-CB487E168B1F}">
      <dgm:prSet/>
      <dgm:spPr/>
      <dgm:t>
        <a:bodyPr/>
        <a:lstStyle/>
        <a:p>
          <a:r>
            <a:rPr lang="en-US" baseline="0" dirty="0"/>
            <a:t>SQL Server 2016 is a major step up from 2014</a:t>
          </a:r>
          <a:endParaRPr lang="en-US" dirty="0"/>
        </a:p>
      </dgm:t>
    </dgm:pt>
    <dgm:pt modelId="{274B1A17-A4A0-4853-9A2A-64A126E98726}" type="parTrans" cxnId="{9C8E1267-6F50-4B82-AE82-F862AB21D917}">
      <dgm:prSet/>
      <dgm:spPr/>
      <dgm:t>
        <a:bodyPr/>
        <a:lstStyle/>
        <a:p>
          <a:endParaRPr lang="en-US"/>
        </a:p>
      </dgm:t>
    </dgm:pt>
    <dgm:pt modelId="{E174DF95-C3B9-40ED-ACC5-6A5C95A37808}" type="sibTrans" cxnId="{9C8E1267-6F50-4B82-AE82-F862AB21D917}">
      <dgm:prSet/>
      <dgm:spPr/>
      <dgm:t>
        <a:bodyPr/>
        <a:lstStyle/>
        <a:p>
          <a:endParaRPr lang="en-US"/>
        </a:p>
      </dgm:t>
    </dgm:pt>
    <dgm:pt modelId="{B14FF365-F68F-4D18-A20C-4E9EED06E973}" type="pres">
      <dgm:prSet presAssocID="{1A62959D-0B13-419C-9A02-997253D17E22}" presName="Name0" presStyleCnt="0">
        <dgm:presLayoutVars>
          <dgm:dir/>
          <dgm:resizeHandles val="exact"/>
        </dgm:presLayoutVars>
      </dgm:prSet>
      <dgm:spPr/>
    </dgm:pt>
    <dgm:pt modelId="{874AB1F0-C51F-4677-80D2-8530BD9E17D0}" type="pres">
      <dgm:prSet presAssocID="{9DCF351C-AEC4-4754-867F-F0FEFF61EC72}" presName="composite" presStyleCnt="0"/>
      <dgm:spPr/>
    </dgm:pt>
    <dgm:pt modelId="{4894FE6C-2E17-456A-8ECF-D6DEC2D5B481}" type="pres">
      <dgm:prSet presAssocID="{9DCF351C-AEC4-4754-867F-F0FEFF61EC72}" presName="rect1" presStyleLbl="trAlignAcc1" presStyleIdx="0" presStyleCnt="6">
        <dgm:presLayoutVars>
          <dgm:bulletEnabled val="1"/>
        </dgm:presLayoutVars>
      </dgm:prSet>
      <dgm:spPr/>
    </dgm:pt>
    <dgm:pt modelId="{D85E2433-E73A-497F-91FF-E3B90889A45D}" type="pres">
      <dgm:prSet presAssocID="{9DCF351C-AEC4-4754-867F-F0FEFF61EC72}" presName="rect2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72C0EEFF-B992-4761-9940-5D3C25BFF400}" type="pres">
      <dgm:prSet presAssocID="{65002479-7C1F-4935-878F-243355354604}" presName="sibTrans" presStyleCnt="0"/>
      <dgm:spPr/>
    </dgm:pt>
    <dgm:pt modelId="{150ACAFF-BC6F-46D5-A51A-E4F648EA6F3A}" type="pres">
      <dgm:prSet presAssocID="{0CBF21C3-74C3-4E3C-9E30-F99791926F8D}" presName="composite" presStyleCnt="0"/>
      <dgm:spPr/>
    </dgm:pt>
    <dgm:pt modelId="{1A011B35-5B3D-4A7B-8FF0-5C4048256EFD}" type="pres">
      <dgm:prSet presAssocID="{0CBF21C3-74C3-4E3C-9E30-F99791926F8D}" presName="rect1" presStyleLbl="trAlignAcc1" presStyleIdx="1" presStyleCnt="6">
        <dgm:presLayoutVars>
          <dgm:bulletEnabled val="1"/>
        </dgm:presLayoutVars>
      </dgm:prSet>
      <dgm:spPr/>
    </dgm:pt>
    <dgm:pt modelId="{D64F2339-4B94-4FE0-BC9D-E7A4A66503CB}" type="pres">
      <dgm:prSet presAssocID="{0CBF21C3-74C3-4E3C-9E30-F99791926F8D}" presName="rect2" presStyleLbl="fgImgPlace1" presStyleIdx="1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D6BDD562-B2C1-45E3-B1A5-5F8CA63FEEB0}" type="pres">
      <dgm:prSet presAssocID="{12F72F48-2CAB-44F8-A71B-93E3AED51D3C}" presName="sibTrans" presStyleCnt="0"/>
      <dgm:spPr/>
    </dgm:pt>
    <dgm:pt modelId="{1359CF45-061B-406B-B93E-BB7EADAF4933}" type="pres">
      <dgm:prSet presAssocID="{AAFBAE19-E9CC-4E5C-831B-903DF0584B06}" presName="composite" presStyleCnt="0"/>
      <dgm:spPr/>
    </dgm:pt>
    <dgm:pt modelId="{3D3C225C-4E2D-4540-8DDE-98E5AB57E80E}" type="pres">
      <dgm:prSet presAssocID="{AAFBAE19-E9CC-4E5C-831B-903DF0584B06}" presName="rect1" presStyleLbl="trAlignAcc1" presStyleIdx="2" presStyleCnt="6">
        <dgm:presLayoutVars>
          <dgm:bulletEnabled val="1"/>
        </dgm:presLayoutVars>
      </dgm:prSet>
      <dgm:spPr/>
    </dgm:pt>
    <dgm:pt modelId="{DEBA1590-721B-4923-9FB6-BC4764CC3405}" type="pres">
      <dgm:prSet presAssocID="{AAFBAE19-E9CC-4E5C-831B-903DF0584B06}" presName="rect2" presStyleLbl="fgImgPlace1" presStyleIdx="2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DB00CA89-D82D-465F-89ED-1BED9E3E40C9}" type="pres">
      <dgm:prSet presAssocID="{8758D73E-217A-427F-A979-D46E9683842A}" presName="sibTrans" presStyleCnt="0"/>
      <dgm:spPr/>
    </dgm:pt>
    <dgm:pt modelId="{932C20D0-5EA1-4FF3-8630-62C43B2F0CA1}" type="pres">
      <dgm:prSet presAssocID="{FBF0EF5A-4220-4ED8-9556-8782E7CC6041}" presName="composite" presStyleCnt="0"/>
      <dgm:spPr/>
    </dgm:pt>
    <dgm:pt modelId="{4E3E8E59-9514-4D16-9735-9FD2AF67F04F}" type="pres">
      <dgm:prSet presAssocID="{FBF0EF5A-4220-4ED8-9556-8782E7CC6041}" presName="rect1" presStyleLbl="trAlignAcc1" presStyleIdx="3" presStyleCnt="6">
        <dgm:presLayoutVars>
          <dgm:bulletEnabled val="1"/>
        </dgm:presLayoutVars>
      </dgm:prSet>
      <dgm:spPr/>
    </dgm:pt>
    <dgm:pt modelId="{ABFB8EC2-8994-48B5-A2C4-F2958F96D6F2}" type="pres">
      <dgm:prSet presAssocID="{FBF0EF5A-4220-4ED8-9556-8782E7CC6041}" presName="rect2" presStyleLbl="fgImgPlace1" presStyleIdx="3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B82ADE3C-DC94-42F0-9268-3CF38F4AE464}" type="pres">
      <dgm:prSet presAssocID="{0E937EC4-C93B-4DFA-8274-70F15CD7AA82}" presName="sibTrans" presStyleCnt="0"/>
      <dgm:spPr/>
    </dgm:pt>
    <dgm:pt modelId="{767CB6BA-EF49-4718-9997-CECAA103DE71}" type="pres">
      <dgm:prSet presAssocID="{12AC1301-1518-4D17-99D1-C2E46C421DB8}" presName="composite" presStyleCnt="0"/>
      <dgm:spPr/>
    </dgm:pt>
    <dgm:pt modelId="{525D8BF1-A912-48A2-997D-F8A85F616C7E}" type="pres">
      <dgm:prSet presAssocID="{12AC1301-1518-4D17-99D1-C2E46C421DB8}" presName="rect1" presStyleLbl="trAlignAcc1" presStyleIdx="4" presStyleCnt="6">
        <dgm:presLayoutVars>
          <dgm:bulletEnabled val="1"/>
        </dgm:presLayoutVars>
      </dgm:prSet>
      <dgm:spPr/>
    </dgm:pt>
    <dgm:pt modelId="{72BDE763-4171-4304-9F43-F3B4D17D520C}" type="pres">
      <dgm:prSet presAssocID="{12AC1301-1518-4D17-99D1-C2E46C421DB8}" presName="rect2" presStyleLbl="fgImgPlace1" presStyleIdx="4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664A3DEC-D86E-4707-B78E-7596AF9D137C}" type="pres">
      <dgm:prSet presAssocID="{98251C4D-F735-4790-9D47-65AA12DDCBF5}" presName="sibTrans" presStyleCnt="0"/>
      <dgm:spPr/>
    </dgm:pt>
    <dgm:pt modelId="{EB468A5A-2B4A-47C8-85B5-8E61DD5A35C8}" type="pres">
      <dgm:prSet presAssocID="{9EAD5ECB-C47A-48BE-B6CB-CB487E168B1F}" presName="composite" presStyleCnt="0"/>
      <dgm:spPr/>
    </dgm:pt>
    <dgm:pt modelId="{D3FC86C1-0377-429B-919B-FA9CF2C1F599}" type="pres">
      <dgm:prSet presAssocID="{9EAD5ECB-C47A-48BE-B6CB-CB487E168B1F}" presName="rect1" presStyleLbl="trAlignAcc1" presStyleIdx="5" presStyleCnt="6">
        <dgm:presLayoutVars>
          <dgm:bulletEnabled val="1"/>
        </dgm:presLayoutVars>
      </dgm:prSet>
      <dgm:spPr/>
    </dgm:pt>
    <dgm:pt modelId="{21EE666A-FF09-4812-A49A-2B2E978B303E}" type="pres">
      <dgm:prSet presAssocID="{9EAD5ECB-C47A-48BE-B6CB-CB487E168B1F}" presName="rect2" presStyleLbl="fgImgPlace1" presStyleIdx="5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</dgm:ptLst>
  <dgm:cxnLst>
    <dgm:cxn modelId="{1EA6D316-E304-4D32-B764-116009D7F229}" srcId="{1A62959D-0B13-419C-9A02-997253D17E22}" destId="{9DCF351C-AEC4-4754-867F-F0FEFF61EC72}" srcOrd="0" destOrd="0" parTransId="{A88A13A3-AB45-438C-9CDB-54934BC21564}" sibTransId="{65002479-7C1F-4935-878F-243355354604}"/>
    <dgm:cxn modelId="{9C8E1267-6F50-4B82-AE82-F862AB21D917}" srcId="{1A62959D-0B13-419C-9A02-997253D17E22}" destId="{9EAD5ECB-C47A-48BE-B6CB-CB487E168B1F}" srcOrd="5" destOrd="0" parTransId="{274B1A17-A4A0-4853-9A2A-64A126E98726}" sibTransId="{E174DF95-C3B9-40ED-ACC5-6A5C95A37808}"/>
    <dgm:cxn modelId="{9E02FA74-FF51-4444-A652-4F155AEA868C}" srcId="{1A62959D-0B13-419C-9A02-997253D17E22}" destId="{0CBF21C3-74C3-4E3C-9E30-F99791926F8D}" srcOrd="1" destOrd="0" parTransId="{931C1AAE-3124-46B6-AECF-F96002FA4B04}" sibTransId="{12F72F48-2CAB-44F8-A71B-93E3AED51D3C}"/>
    <dgm:cxn modelId="{3B39E559-0EC4-41C1-8E91-8BAAEE2C1B0E}" type="presOf" srcId="{0CBF21C3-74C3-4E3C-9E30-F99791926F8D}" destId="{1A011B35-5B3D-4A7B-8FF0-5C4048256EFD}" srcOrd="0" destOrd="0" presId="urn:microsoft.com/office/officeart/2008/layout/PictureStrips"/>
    <dgm:cxn modelId="{9810FB80-29D0-4458-B9E0-D8CE5A96F06D}" type="presOf" srcId="{12AC1301-1518-4D17-99D1-C2E46C421DB8}" destId="{525D8BF1-A912-48A2-997D-F8A85F616C7E}" srcOrd="0" destOrd="0" presId="urn:microsoft.com/office/officeart/2008/layout/PictureStrips"/>
    <dgm:cxn modelId="{4DE7E3A5-9050-4EA4-92F3-4A9D10EB4E22}" srcId="{1A62959D-0B13-419C-9A02-997253D17E22}" destId="{FBF0EF5A-4220-4ED8-9556-8782E7CC6041}" srcOrd="3" destOrd="0" parTransId="{3BB17353-EFFF-48FB-8B88-7A34B3A0BE48}" sibTransId="{0E937EC4-C93B-4DFA-8274-70F15CD7AA82}"/>
    <dgm:cxn modelId="{36AF67BB-9648-4D32-88AF-0E44B8BDF37D}" srcId="{1A62959D-0B13-419C-9A02-997253D17E22}" destId="{AAFBAE19-E9CC-4E5C-831B-903DF0584B06}" srcOrd="2" destOrd="0" parTransId="{4FD4F615-BDA4-460E-83EE-14D6F25CC1CC}" sibTransId="{8758D73E-217A-427F-A979-D46E9683842A}"/>
    <dgm:cxn modelId="{6691A9C8-396A-44BB-9010-02775208143A}" type="presOf" srcId="{9EAD5ECB-C47A-48BE-B6CB-CB487E168B1F}" destId="{D3FC86C1-0377-429B-919B-FA9CF2C1F599}" srcOrd="0" destOrd="0" presId="urn:microsoft.com/office/officeart/2008/layout/PictureStrips"/>
    <dgm:cxn modelId="{836528CF-4C7D-493F-8A96-691BE0E76D35}" srcId="{1A62959D-0B13-419C-9A02-997253D17E22}" destId="{12AC1301-1518-4D17-99D1-C2E46C421DB8}" srcOrd="4" destOrd="0" parTransId="{6B9766AD-F97C-424E-AB4F-66BF0D9C2EF9}" sibTransId="{98251C4D-F735-4790-9D47-65AA12DDCBF5}"/>
    <dgm:cxn modelId="{AAFF99CF-B8B2-4253-B2F4-0509939D0CBC}" type="presOf" srcId="{FBF0EF5A-4220-4ED8-9556-8782E7CC6041}" destId="{4E3E8E59-9514-4D16-9735-9FD2AF67F04F}" srcOrd="0" destOrd="0" presId="urn:microsoft.com/office/officeart/2008/layout/PictureStrips"/>
    <dgm:cxn modelId="{B8F56FDA-A9A8-43D0-A478-B398047FD32A}" type="presOf" srcId="{9DCF351C-AEC4-4754-867F-F0FEFF61EC72}" destId="{4894FE6C-2E17-456A-8ECF-D6DEC2D5B481}" srcOrd="0" destOrd="0" presId="urn:microsoft.com/office/officeart/2008/layout/PictureStrips"/>
    <dgm:cxn modelId="{001255DE-E8E5-4302-88E1-2390E635DFD2}" type="presOf" srcId="{AAFBAE19-E9CC-4E5C-831B-903DF0584B06}" destId="{3D3C225C-4E2D-4540-8DDE-98E5AB57E80E}" srcOrd="0" destOrd="0" presId="urn:microsoft.com/office/officeart/2008/layout/PictureStrips"/>
    <dgm:cxn modelId="{FF5112EE-F1E3-4CF0-80C2-98914C9CC0CD}" type="presOf" srcId="{1A62959D-0B13-419C-9A02-997253D17E22}" destId="{B14FF365-F68F-4D18-A20C-4E9EED06E973}" srcOrd="0" destOrd="0" presId="urn:microsoft.com/office/officeart/2008/layout/PictureStrips"/>
    <dgm:cxn modelId="{2D9C9437-D69E-46BA-B475-D7D8E900EDB7}" type="presParOf" srcId="{B14FF365-F68F-4D18-A20C-4E9EED06E973}" destId="{874AB1F0-C51F-4677-80D2-8530BD9E17D0}" srcOrd="0" destOrd="0" presId="urn:microsoft.com/office/officeart/2008/layout/PictureStrips"/>
    <dgm:cxn modelId="{B1F14271-33CC-498B-876C-B463FCFA4C53}" type="presParOf" srcId="{874AB1F0-C51F-4677-80D2-8530BD9E17D0}" destId="{4894FE6C-2E17-456A-8ECF-D6DEC2D5B481}" srcOrd="0" destOrd="0" presId="urn:microsoft.com/office/officeart/2008/layout/PictureStrips"/>
    <dgm:cxn modelId="{3C1E5956-8181-4D3C-85E3-410A5F4BFA72}" type="presParOf" srcId="{874AB1F0-C51F-4677-80D2-8530BD9E17D0}" destId="{D85E2433-E73A-497F-91FF-E3B90889A45D}" srcOrd="1" destOrd="0" presId="urn:microsoft.com/office/officeart/2008/layout/PictureStrips"/>
    <dgm:cxn modelId="{C574603C-2B58-43D8-B540-77D67F81A38C}" type="presParOf" srcId="{B14FF365-F68F-4D18-A20C-4E9EED06E973}" destId="{72C0EEFF-B992-4761-9940-5D3C25BFF400}" srcOrd="1" destOrd="0" presId="urn:microsoft.com/office/officeart/2008/layout/PictureStrips"/>
    <dgm:cxn modelId="{E61E4FD5-7686-499E-9EA4-8FFD4C2DB1CF}" type="presParOf" srcId="{B14FF365-F68F-4D18-A20C-4E9EED06E973}" destId="{150ACAFF-BC6F-46D5-A51A-E4F648EA6F3A}" srcOrd="2" destOrd="0" presId="urn:microsoft.com/office/officeart/2008/layout/PictureStrips"/>
    <dgm:cxn modelId="{1E5630EA-458D-442F-B2DD-8DD2614B6394}" type="presParOf" srcId="{150ACAFF-BC6F-46D5-A51A-E4F648EA6F3A}" destId="{1A011B35-5B3D-4A7B-8FF0-5C4048256EFD}" srcOrd="0" destOrd="0" presId="urn:microsoft.com/office/officeart/2008/layout/PictureStrips"/>
    <dgm:cxn modelId="{C9160C5A-54A6-482B-8071-DF53CB8111DE}" type="presParOf" srcId="{150ACAFF-BC6F-46D5-A51A-E4F648EA6F3A}" destId="{D64F2339-4B94-4FE0-BC9D-E7A4A66503CB}" srcOrd="1" destOrd="0" presId="urn:microsoft.com/office/officeart/2008/layout/PictureStrips"/>
    <dgm:cxn modelId="{3CEE9501-FF28-4AEA-A64A-4EE6601B7240}" type="presParOf" srcId="{B14FF365-F68F-4D18-A20C-4E9EED06E973}" destId="{D6BDD562-B2C1-45E3-B1A5-5F8CA63FEEB0}" srcOrd="3" destOrd="0" presId="urn:microsoft.com/office/officeart/2008/layout/PictureStrips"/>
    <dgm:cxn modelId="{4440B04B-A299-41F8-9B9E-FF1C16C50862}" type="presParOf" srcId="{B14FF365-F68F-4D18-A20C-4E9EED06E973}" destId="{1359CF45-061B-406B-B93E-BB7EADAF4933}" srcOrd="4" destOrd="0" presId="urn:microsoft.com/office/officeart/2008/layout/PictureStrips"/>
    <dgm:cxn modelId="{8A2F2B52-6825-47E5-919C-93C524490454}" type="presParOf" srcId="{1359CF45-061B-406B-B93E-BB7EADAF4933}" destId="{3D3C225C-4E2D-4540-8DDE-98E5AB57E80E}" srcOrd="0" destOrd="0" presId="urn:microsoft.com/office/officeart/2008/layout/PictureStrips"/>
    <dgm:cxn modelId="{9314C221-2B63-48FD-943E-B01F4020A3E4}" type="presParOf" srcId="{1359CF45-061B-406B-B93E-BB7EADAF4933}" destId="{DEBA1590-721B-4923-9FB6-BC4764CC3405}" srcOrd="1" destOrd="0" presId="urn:microsoft.com/office/officeart/2008/layout/PictureStrips"/>
    <dgm:cxn modelId="{9DCC0842-41FF-4EEE-9308-59711158A12D}" type="presParOf" srcId="{B14FF365-F68F-4D18-A20C-4E9EED06E973}" destId="{DB00CA89-D82D-465F-89ED-1BED9E3E40C9}" srcOrd="5" destOrd="0" presId="urn:microsoft.com/office/officeart/2008/layout/PictureStrips"/>
    <dgm:cxn modelId="{83FE4A2A-B23D-48A3-AD97-0DF8A46788A3}" type="presParOf" srcId="{B14FF365-F68F-4D18-A20C-4E9EED06E973}" destId="{932C20D0-5EA1-4FF3-8630-62C43B2F0CA1}" srcOrd="6" destOrd="0" presId="urn:microsoft.com/office/officeart/2008/layout/PictureStrips"/>
    <dgm:cxn modelId="{70A33F1B-731C-4C69-9941-6D496C720E09}" type="presParOf" srcId="{932C20D0-5EA1-4FF3-8630-62C43B2F0CA1}" destId="{4E3E8E59-9514-4D16-9735-9FD2AF67F04F}" srcOrd="0" destOrd="0" presId="urn:microsoft.com/office/officeart/2008/layout/PictureStrips"/>
    <dgm:cxn modelId="{226F6F8E-6CA8-441F-93F4-DCC3EC0F2E96}" type="presParOf" srcId="{932C20D0-5EA1-4FF3-8630-62C43B2F0CA1}" destId="{ABFB8EC2-8994-48B5-A2C4-F2958F96D6F2}" srcOrd="1" destOrd="0" presId="urn:microsoft.com/office/officeart/2008/layout/PictureStrips"/>
    <dgm:cxn modelId="{FFE78CEE-098D-4048-ADF4-68F58BAF47A3}" type="presParOf" srcId="{B14FF365-F68F-4D18-A20C-4E9EED06E973}" destId="{B82ADE3C-DC94-42F0-9268-3CF38F4AE464}" srcOrd="7" destOrd="0" presId="urn:microsoft.com/office/officeart/2008/layout/PictureStrips"/>
    <dgm:cxn modelId="{D2469752-37F7-4E16-9A4D-3C8465CC5E30}" type="presParOf" srcId="{B14FF365-F68F-4D18-A20C-4E9EED06E973}" destId="{767CB6BA-EF49-4718-9997-CECAA103DE71}" srcOrd="8" destOrd="0" presId="urn:microsoft.com/office/officeart/2008/layout/PictureStrips"/>
    <dgm:cxn modelId="{E4889B5F-60A2-4AAA-B38D-F34BC5DB2431}" type="presParOf" srcId="{767CB6BA-EF49-4718-9997-CECAA103DE71}" destId="{525D8BF1-A912-48A2-997D-F8A85F616C7E}" srcOrd="0" destOrd="0" presId="urn:microsoft.com/office/officeart/2008/layout/PictureStrips"/>
    <dgm:cxn modelId="{5DE792ED-2F7D-4BB4-AB6B-463EB6CC6192}" type="presParOf" srcId="{767CB6BA-EF49-4718-9997-CECAA103DE71}" destId="{72BDE763-4171-4304-9F43-F3B4D17D520C}" srcOrd="1" destOrd="0" presId="urn:microsoft.com/office/officeart/2008/layout/PictureStrips"/>
    <dgm:cxn modelId="{523E05D2-4AD2-4C8A-8AD0-FA650B00A167}" type="presParOf" srcId="{B14FF365-F68F-4D18-A20C-4E9EED06E973}" destId="{664A3DEC-D86E-4707-B78E-7596AF9D137C}" srcOrd="9" destOrd="0" presId="urn:microsoft.com/office/officeart/2008/layout/PictureStrips"/>
    <dgm:cxn modelId="{13E1650B-230D-48AA-BB6A-86B6B19CBABF}" type="presParOf" srcId="{B14FF365-F68F-4D18-A20C-4E9EED06E973}" destId="{EB468A5A-2B4A-47C8-85B5-8E61DD5A35C8}" srcOrd="10" destOrd="0" presId="urn:microsoft.com/office/officeart/2008/layout/PictureStrips"/>
    <dgm:cxn modelId="{0230C539-0A26-4F99-9C09-06ECDF3325DB}" type="presParOf" srcId="{EB468A5A-2B4A-47C8-85B5-8E61DD5A35C8}" destId="{D3FC86C1-0377-429B-919B-FA9CF2C1F599}" srcOrd="0" destOrd="0" presId="urn:microsoft.com/office/officeart/2008/layout/PictureStrips"/>
    <dgm:cxn modelId="{24C98893-5B38-47C6-8AFD-6693997CD74B}" type="presParOf" srcId="{EB468A5A-2B4A-47C8-85B5-8E61DD5A35C8}" destId="{21EE666A-FF09-4812-A49A-2B2E978B303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0CF6AB9-7A85-4725-9156-BB7AD617FA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12C10E-026E-4F36-9980-C6D5F48FE07F}">
      <dgm:prSet/>
      <dgm:spPr/>
      <dgm:t>
        <a:bodyPr/>
        <a:lstStyle/>
        <a:p>
          <a:r>
            <a:rPr lang="en-US" dirty="0"/>
            <a:t>How do you find data rows in a normal SQL table?</a:t>
          </a:r>
        </a:p>
      </dgm:t>
    </dgm:pt>
    <dgm:pt modelId="{DAECCA9D-9AF0-457E-AE99-DC07DD2330D5}" type="parTrans" cxnId="{A91694E3-8B21-4B9C-A264-FA7186EA714B}">
      <dgm:prSet/>
      <dgm:spPr/>
      <dgm:t>
        <a:bodyPr/>
        <a:lstStyle/>
        <a:p>
          <a:endParaRPr lang="en-US"/>
        </a:p>
      </dgm:t>
    </dgm:pt>
    <dgm:pt modelId="{438A7CC8-5C63-4494-9B60-A453ECEC24AA}" type="sibTrans" cxnId="{A91694E3-8B21-4B9C-A264-FA7186EA714B}">
      <dgm:prSet/>
      <dgm:spPr/>
      <dgm:t>
        <a:bodyPr/>
        <a:lstStyle/>
        <a:p>
          <a:endParaRPr lang="en-US"/>
        </a:p>
      </dgm:t>
    </dgm:pt>
    <dgm:pt modelId="{6890B60D-DC0B-4851-8CFD-E9ECB92EF435}">
      <dgm:prSet/>
      <dgm:spPr/>
      <dgm:t>
        <a:bodyPr/>
        <a:lstStyle/>
        <a:p>
          <a:r>
            <a:rPr lang="en-US" dirty="0"/>
            <a:t>Heap = Use IAM pages</a:t>
          </a:r>
        </a:p>
      </dgm:t>
    </dgm:pt>
    <dgm:pt modelId="{A82E01DE-85C7-458F-B5D8-FD2392549BDD}" type="parTrans" cxnId="{3284ECCC-E2BD-4229-A360-976DA58C77F7}">
      <dgm:prSet/>
      <dgm:spPr/>
      <dgm:t>
        <a:bodyPr/>
        <a:lstStyle/>
        <a:p>
          <a:endParaRPr lang="en-US"/>
        </a:p>
      </dgm:t>
    </dgm:pt>
    <dgm:pt modelId="{591B9C45-9B00-461E-A357-8E33772BF917}" type="sibTrans" cxnId="{3284ECCC-E2BD-4229-A360-976DA58C77F7}">
      <dgm:prSet/>
      <dgm:spPr/>
      <dgm:t>
        <a:bodyPr/>
        <a:lstStyle/>
        <a:p>
          <a:endParaRPr lang="en-US"/>
        </a:p>
      </dgm:t>
    </dgm:pt>
    <dgm:pt modelId="{A91ED889-BD45-444D-B3C7-B06A801071F0}">
      <dgm:prSet/>
      <dgm:spPr/>
      <dgm:t>
        <a:bodyPr/>
        <a:lstStyle/>
        <a:p>
          <a:r>
            <a:rPr lang="en-US" dirty="0"/>
            <a:t>Clustered Index = Find root page and traverse index</a:t>
          </a:r>
        </a:p>
      </dgm:t>
    </dgm:pt>
    <dgm:pt modelId="{1D26C6C9-500C-4B2A-B113-09197E08C91C}" type="parTrans" cxnId="{C7F956B8-8DE9-49D6-B9E3-B32B725B9697}">
      <dgm:prSet/>
      <dgm:spPr/>
      <dgm:t>
        <a:bodyPr/>
        <a:lstStyle/>
        <a:p>
          <a:endParaRPr lang="en-US"/>
        </a:p>
      </dgm:t>
    </dgm:pt>
    <dgm:pt modelId="{F044E1A1-55C8-4DA6-9956-1AFA53B0D409}" type="sibTrans" cxnId="{C7F956B8-8DE9-49D6-B9E3-B32B725B9697}">
      <dgm:prSet/>
      <dgm:spPr/>
      <dgm:t>
        <a:bodyPr/>
        <a:lstStyle/>
        <a:p>
          <a:endParaRPr lang="en-US"/>
        </a:p>
      </dgm:t>
    </dgm:pt>
    <dgm:pt modelId="{A1ECC39B-D18C-4F7F-A395-0C112F55E29F}">
      <dgm:prSet/>
      <dgm:spPr/>
      <dgm:t>
        <a:bodyPr/>
        <a:lstStyle/>
        <a:p>
          <a:r>
            <a:rPr lang="en-US" dirty="0"/>
            <a:t>What about an in-memory table?</a:t>
          </a:r>
        </a:p>
      </dgm:t>
    </dgm:pt>
    <dgm:pt modelId="{61F798F8-5FC3-46CB-A66B-35BBFF86C9FA}" type="parTrans" cxnId="{39A5EACB-1E00-4649-9D0B-59D0412C4FC5}">
      <dgm:prSet/>
      <dgm:spPr/>
      <dgm:t>
        <a:bodyPr/>
        <a:lstStyle/>
        <a:p>
          <a:endParaRPr lang="en-US"/>
        </a:p>
      </dgm:t>
    </dgm:pt>
    <dgm:pt modelId="{1605679E-4E48-4AC6-B2F1-C0A3E7E0D3AB}" type="sibTrans" cxnId="{39A5EACB-1E00-4649-9D0B-59D0412C4FC5}">
      <dgm:prSet/>
      <dgm:spPr/>
      <dgm:t>
        <a:bodyPr/>
        <a:lstStyle/>
        <a:p>
          <a:endParaRPr lang="en-US"/>
        </a:p>
      </dgm:t>
    </dgm:pt>
    <dgm:pt modelId="{951CB38E-41AB-4ED9-A377-DA093825A75A}">
      <dgm:prSet/>
      <dgm:spPr/>
      <dgm:t>
        <a:bodyPr/>
        <a:lstStyle/>
        <a:p>
          <a:r>
            <a:rPr lang="en-US" b="1" dirty="0"/>
            <a:t>Hash index table pointer </a:t>
          </a:r>
          <a:r>
            <a:rPr lang="en-US" dirty="0"/>
            <a:t>known in HK metadata for a table. </a:t>
          </a:r>
          <a:r>
            <a:rPr lang="en-US" i="1" dirty="0"/>
            <a:t>Hash</a:t>
          </a:r>
          <a:r>
            <a:rPr lang="en-US" dirty="0"/>
            <a:t> the index key, go to bucket pointer, traverse chain to find row</a:t>
          </a:r>
        </a:p>
      </dgm:t>
    </dgm:pt>
    <dgm:pt modelId="{C3293151-4502-44C7-B2BB-5D2DF2B86F87}" type="parTrans" cxnId="{3DEF0F01-ECA0-4839-A70C-A84A48E025E7}">
      <dgm:prSet/>
      <dgm:spPr/>
      <dgm:t>
        <a:bodyPr/>
        <a:lstStyle/>
        <a:p>
          <a:endParaRPr lang="en-US"/>
        </a:p>
      </dgm:t>
    </dgm:pt>
    <dgm:pt modelId="{997E23D4-E41A-4AEE-AF0A-B244C7F76C98}" type="sibTrans" cxnId="{3DEF0F01-ECA0-4839-A70C-A84A48E025E7}">
      <dgm:prSet/>
      <dgm:spPr/>
      <dgm:t>
        <a:bodyPr/>
        <a:lstStyle/>
        <a:p>
          <a:endParaRPr lang="en-US"/>
        </a:p>
      </dgm:t>
    </dgm:pt>
    <dgm:pt modelId="{9B7EC651-C61F-4D49-8002-B500AF071D4C}">
      <dgm:prSet/>
      <dgm:spPr/>
      <dgm:t>
        <a:bodyPr/>
        <a:lstStyle/>
        <a:p>
          <a:r>
            <a:rPr lang="en-US" dirty="0"/>
            <a:t>Page Mapping Table used for </a:t>
          </a:r>
          <a:r>
            <a:rPr lang="en-US" b="1" dirty="0"/>
            <a:t>range indexes </a:t>
          </a:r>
          <a:r>
            <a:rPr lang="en-US" dirty="0"/>
            <a:t>and has a known pointer in HK metadata. Traverse the range index which points to data rows</a:t>
          </a:r>
        </a:p>
      </dgm:t>
    </dgm:pt>
    <dgm:pt modelId="{70437FDE-96A7-46EC-BCD4-181107BB9AA5}" type="parTrans" cxnId="{B957DFD5-350B-4D4A-A985-9D1965FF1900}">
      <dgm:prSet/>
      <dgm:spPr/>
      <dgm:t>
        <a:bodyPr/>
        <a:lstStyle/>
        <a:p>
          <a:endParaRPr lang="en-US"/>
        </a:p>
      </dgm:t>
    </dgm:pt>
    <dgm:pt modelId="{1579C03B-B8F0-4656-9A47-7DB3CCE7CACB}" type="sibTrans" cxnId="{B957DFD5-350B-4D4A-A985-9D1965FF1900}">
      <dgm:prSet/>
      <dgm:spPr/>
      <dgm:t>
        <a:bodyPr/>
        <a:lstStyle/>
        <a:p>
          <a:endParaRPr lang="en-US"/>
        </a:p>
      </dgm:t>
    </dgm:pt>
    <dgm:pt modelId="{92ED1731-8DFD-43FE-8916-3923A8C07A06}">
      <dgm:prSet/>
      <dgm:spPr/>
      <dgm:t>
        <a:bodyPr/>
        <a:lstStyle/>
        <a:p>
          <a:r>
            <a:rPr lang="en-US" dirty="0"/>
            <a:t>All data rows have </a:t>
          </a:r>
          <a:r>
            <a:rPr lang="en-US" i="1" dirty="0"/>
            <a:t>known</a:t>
          </a:r>
          <a:r>
            <a:rPr lang="en-US" dirty="0"/>
            <a:t> header but data is </a:t>
          </a:r>
          <a:r>
            <a:rPr lang="en-US" b="1" i="1" dirty="0"/>
            <a:t>opaque</a:t>
          </a:r>
          <a:r>
            <a:rPr lang="en-US" dirty="0"/>
            <a:t> to HK engine</a:t>
          </a:r>
        </a:p>
      </dgm:t>
    </dgm:pt>
    <dgm:pt modelId="{C3340C4C-48E6-46C4-B6CB-023FE45E4397}" type="parTrans" cxnId="{D2DE179D-F878-49CB-9B2F-C528835D147B}">
      <dgm:prSet/>
      <dgm:spPr/>
      <dgm:t>
        <a:bodyPr/>
        <a:lstStyle/>
        <a:p>
          <a:endParaRPr lang="en-US"/>
        </a:p>
      </dgm:t>
    </dgm:pt>
    <dgm:pt modelId="{B2E58EA6-554D-4A83-9538-20C49FCBA29A}" type="sibTrans" cxnId="{D2DE179D-F878-49CB-9B2F-C528835D147B}">
      <dgm:prSet/>
      <dgm:spPr/>
      <dgm:t>
        <a:bodyPr/>
        <a:lstStyle/>
        <a:p>
          <a:endParaRPr lang="en-US"/>
        </a:p>
      </dgm:t>
    </dgm:pt>
    <dgm:pt modelId="{B5E0378D-4533-445A-8F64-3A3A01D7B562}">
      <dgm:prSet/>
      <dgm:spPr/>
      <dgm:t>
        <a:bodyPr/>
        <a:lstStyle/>
        <a:p>
          <a:r>
            <a:rPr lang="en-US" dirty="0"/>
            <a:t>Schema DLL and/or Native Compiled Proc DLL knows the format of the row data</a:t>
          </a:r>
        </a:p>
      </dgm:t>
    </dgm:pt>
    <dgm:pt modelId="{8551847A-64C6-4D3B-BE48-3D103D36EDD1}" type="parTrans" cxnId="{2FEBF691-51B5-409B-86C0-FF936F317466}">
      <dgm:prSet/>
      <dgm:spPr/>
      <dgm:t>
        <a:bodyPr/>
        <a:lstStyle/>
        <a:p>
          <a:endParaRPr lang="en-US"/>
        </a:p>
      </dgm:t>
    </dgm:pt>
    <dgm:pt modelId="{B2527800-2360-421F-A204-3773B34F2525}" type="sibTrans" cxnId="{2FEBF691-51B5-409B-86C0-FF936F317466}">
      <dgm:prSet/>
      <dgm:spPr/>
      <dgm:t>
        <a:bodyPr/>
        <a:lstStyle/>
        <a:p>
          <a:endParaRPr lang="en-US"/>
        </a:p>
      </dgm:t>
    </dgm:pt>
    <dgm:pt modelId="{6B2C686B-F25B-498D-AE16-DE0D73D450FB}">
      <dgm:prSet/>
      <dgm:spPr/>
      <dgm:t>
        <a:bodyPr/>
        <a:lstStyle/>
        <a:p>
          <a:r>
            <a:rPr lang="en-US" dirty="0"/>
            <a:t>Schema DLL and/or Native Compiled Proc DLL knows how to find “key” inside the index</a:t>
          </a:r>
        </a:p>
      </dgm:t>
    </dgm:pt>
    <dgm:pt modelId="{116E7BFE-0A30-457A-8D1E-09EAB85E2024}" type="parTrans" cxnId="{12C43635-80D7-407E-98A7-DD1777F18BA3}">
      <dgm:prSet/>
      <dgm:spPr/>
      <dgm:t>
        <a:bodyPr/>
        <a:lstStyle/>
        <a:p>
          <a:endParaRPr lang="en-US"/>
        </a:p>
      </dgm:t>
    </dgm:pt>
    <dgm:pt modelId="{BA6EAA30-0F42-4575-B4C3-9EC3EDE4EE71}" type="sibTrans" cxnId="{12C43635-80D7-407E-98A7-DD1777F18BA3}">
      <dgm:prSet/>
      <dgm:spPr/>
      <dgm:t>
        <a:bodyPr/>
        <a:lstStyle/>
        <a:p>
          <a:endParaRPr lang="en-US"/>
        </a:p>
      </dgm:t>
    </dgm:pt>
    <dgm:pt modelId="{E7B6C658-3A44-48BD-A1CB-7DE50A16AA28}">
      <dgm:prSet/>
      <dgm:spPr/>
      <dgm:t>
        <a:bodyPr/>
        <a:lstStyle/>
        <a:p>
          <a:r>
            <a:rPr lang="en-US" dirty="0"/>
            <a:t>Data exists in memory as pointers to rows (aka a </a:t>
          </a:r>
          <a:r>
            <a:rPr lang="en-US" b="1" dirty="0"/>
            <a:t>heap</a:t>
          </a:r>
          <a:r>
            <a:rPr lang="en-US" dirty="0"/>
            <a:t>). No page structure</a:t>
          </a:r>
        </a:p>
      </dgm:t>
    </dgm:pt>
    <dgm:pt modelId="{1ADC0511-2BD7-4245-AA10-B364A3754F52}" type="parTrans" cxnId="{AE431D6A-E595-4B30-B3CD-E3EA74B189A3}">
      <dgm:prSet/>
      <dgm:spPr/>
      <dgm:t>
        <a:bodyPr/>
        <a:lstStyle/>
        <a:p>
          <a:endParaRPr lang="en-US"/>
        </a:p>
      </dgm:t>
    </dgm:pt>
    <dgm:pt modelId="{BC659F9F-9973-41C3-93D0-70B91C641588}" type="sibTrans" cxnId="{AE431D6A-E595-4B30-B3CD-E3EA74B189A3}">
      <dgm:prSet/>
      <dgm:spPr/>
      <dgm:t>
        <a:bodyPr/>
        <a:lstStyle/>
        <a:p>
          <a:endParaRPr lang="en-US"/>
        </a:p>
      </dgm:t>
    </dgm:pt>
    <dgm:pt modelId="{A89DAA1C-B072-4235-9E07-8CFBBEB45DB2}" type="pres">
      <dgm:prSet presAssocID="{E0CF6AB9-7A85-4725-9156-BB7AD617FA94}" presName="linear" presStyleCnt="0">
        <dgm:presLayoutVars>
          <dgm:animLvl val="lvl"/>
          <dgm:resizeHandles val="exact"/>
        </dgm:presLayoutVars>
      </dgm:prSet>
      <dgm:spPr/>
    </dgm:pt>
    <dgm:pt modelId="{DD80FC0F-D40B-41E1-8508-96BA40CC6851}" type="pres">
      <dgm:prSet presAssocID="{EB12C10E-026E-4F36-9980-C6D5F48FE0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23998F-3D75-4B40-9136-6E756116C8DD}" type="pres">
      <dgm:prSet presAssocID="{EB12C10E-026E-4F36-9980-C6D5F48FE07F}" presName="childText" presStyleLbl="revTx" presStyleIdx="0" presStyleCnt="3">
        <dgm:presLayoutVars>
          <dgm:bulletEnabled val="1"/>
        </dgm:presLayoutVars>
      </dgm:prSet>
      <dgm:spPr/>
    </dgm:pt>
    <dgm:pt modelId="{525D0E52-38F9-48D5-AC82-036AAC491A1F}" type="pres">
      <dgm:prSet presAssocID="{A1ECC39B-D18C-4F7F-A395-0C112F55E29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FDDC2F-40E6-406A-A9B1-B6CE90E35819}" type="pres">
      <dgm:prSet presAssocID="{A1ECC39B-D18C-4F7F-A395-0C112F55E29F}" presName="childText" presStyleLbl="revTx" presStyleIdx="1" presStyleCnt="3">
        <dgm:presLayoutVars>
          <dgm:bulletEnabled val="1"/>
        </dgm:presLayoutVars>
      </dgm:prSet>
      <dgm:spPr/>
    </dgm:pt>
    <dgm:pt modelId="{7664528E-B0B2-4280-92AF-A4710A4E86F4}" type="pres">
      <dgm:prSet presAssocID="{92ED1731-8DFD-43FE-8916-3923A8C07A0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1D2C03D-69CD-4F91-A5DA-4D4A31C62486}" type="pres">
      <dgm:prSet presAssocID="{92ED1731-8DFD-43FE-8916-3923A8C07A0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DEF0F01-ECA0-4839-A70C-A84A48E025E7}" srcId="{A1ECC39B-D18C-4F7F-A395-0C112F55E29F}" destId="{951CB38E-41AB-4ED9-A377-DA093825A75A}" srcOrd="0" destOrd="0" parTransId="{C3293151-4502-44C7-B2BB-5D2DF2B86F87}" sibTransId="{997E23D4-E41A-4AEE-AF0A-B244C7F76C98}"/>
    <dgm:cxn modelId="{8C8A8605-DC70-4591-85D6-5263F659B6CF}" type="presOf" srcId="{B5E0378D-4533-445A-8F64-3A3A01D7B562}" destId="{71D2C03D-69CD-4F91-A5DA-4D4A31C62486}" srcOrd="0" destOrd="0" presId="urn:microsoft.com/office/officeart/2005/8/layout/vList2"/>
    <dgm:cxn modelId="{DF2FFB0A-5D00-48E0-858C-04F8D6D2D048}" type="presOf" srcId="{E0CF6AB9-7A85-4725-9156-BB7AD617FA94}" destId="{A89DAA1C-B072-4235-9E07-8CFBBEB45DB2}" srcOrd="0" destOrd="0" presId="urn:microsoft.com/office/officeart/2005/8/layout/vList2"/>
    <dgm:cxn modelId="{BD98B81C-EFCC-491E-BCD7-94B1EFD11B4F}" type="presOf" srcId="{EB12C10E-026E-4F36-9980-C6D5F48FE07F}" destId="{DD80FC0F-D40B-41E1-8508-96BA40CC6851}" srcOrd="0" destOrd="0" presId="urn:microsoft.com/office/officeart/2005/8/layout/vList2"/>
    <dgm:cxn modelId="{12C43635-80D7-407E-98A7-DD1777F18BA3}" srcId="{92ED1731-8DFD-43FE-8916-3923A8C07A06}" destId="{6B2C686B-F25B-498D-AE16-DE0D73D450FB}" srcOrd="1" destOrd="0" parTransId="{116E7BFE-0A30-457A-8D1E-09EAB85E2024}" sibTransId="{BA6EAA30-0F42-4575-B4C3-9EC3EDE4EE71}"/>
    <dgm:cxn modelId="{595B0B39-D19D-4701-8B1C-B1439E002B94}" type="presOf" srcId="{92ED1731-8DFD-43FE-8916-3923A8C07A06}" destId="{7664528E-B0B2-4280-92AF-A4710A4E86F4}" srcOrd="0" destOrd="0" presId="urn:microsoft.com/office/officeart/2005/8/layout/vList2"/>
    <dgm:cxn modelId="{AE431D6A-E595-4B30-B3CD-E3EA74B189A3}" srcId="{A1ECC39B-D18C-4F7F-A395-0C112F55E29F}" destId="{E7B6C658-3A44-48BD-A1CB-7DE50A16AA28}" srcOrd="2" destOrd="0" parTransId="{1ADC0511-2BD7-4245-AA10-B364A3754F52}" sibTransId="{BC659F9F-9973-41C3-93D0-70B91C641588}"/>
    <dgm:cxn modelId="{6AD55954-6CD8-4254-B79D-57133EA9B5C0}" type="presOf" srcId="{A1ECC39B-D18C-4F7F-A395-0C112F55E29F}" destId="{525D0E52-38F9-48D5-AC82-036AAC491A1F}" srcOrd="0" destOrd="0" presId="urn:microsoft.com/office/officeart/2005/8/layout/vList2"/>
    <dgm:cxn modelId="{8B3ED68B-19CF-4A0A-BD8F-0806535A46A5}" type="presOf" srcId="{E7B6C658-3A44-48BD-A1CB-7DE50A16AA28}" destId="{ABFDDC2F-40E6-406A-A9B1-B6CE90E35819}" srcOrd="0" destOrd="2" presId="urn:microsoft.com/office/officeart/2005/8/layout/vList2"/>
    <dgm:cxn modelId="{2FEBF691-51B5-409B-86C0-FF936F317466}" srcId="{92ED1731-8DFD-43FE-8916-3923A8C07A06}" destId="{B5E0378D-4533-445A-8F64-3A3A01D7B562}" srcOrd="0" destOrd="0" parTransId="{8551847A-64C6-4D3B-BE48-3D103D36EDD1}" sibTransId="{B2527800-2360-421F-A204-3773B34F2525}"/>
    <dgm:cxn modelId="{D2DE179D-F878-49CB-9B2F-C528835D147B}" srcId="{E0CF6AB9-7A85-4725-9156-BB7AD617FA94}" destId="{92ED1731-8DFD-43FE-8916-3923A8C07A06}" srcOrd="2" destOrd="0" parTransId="{C3340C4C-48E6-46C4-B6CB-023FE45E4397}" sibTransId="{B2E58EA6-554D-4A83-9538-20C49FCBA29A}"/>
    <dgm:cxn modelId="{AB2601B1-42B8-487C-8B75-B2078EB3281E}" type="presOf" srcId="{A91ED889-BD45-444D-B3C7-B06A801071F0}" destId="{3523998F-3D75-4B40-9136-6E756116C8DD}" srcOrd="0" destOrd="1" presId="urn:microsoft.com/office/officeart/2005/8/layout/vList2"/>
    <dgm:cxn modelId="{86CB7EB1-8BB2-40CF-8BD3-5A7399A10212}" type="presOf" srcId="{9B7EC651-C61F-4D49-8002-B500AF071D4C}" destId="{ABFDDC2F-40E6-406A-A9B1-B6CE90E35819}" srcOrd="0" destOrd="1" presId="urn:microsoft.com/office/officeart/2005/8/layout/vList2"/>
    <dgm:cxn modelId="{C7F956B8-8DE9-49D6-B9E3-B32B725B9697}" srcId="{EB12C10E-026E-4F36-9980-C6D5F48FE07F}" destId="{A91ED889-BD45-444D-B3C7-B06A801071F0}" srcOrd="1" destOrd="0" parTransId="{1D26C6C9-500C-4B2A-B113-09197E08C91C}" sibTransId="{F044E1A1-55C8-4DA6-9956-1AFA53B0D409}"/>
    <dgm:cxn modelId="{39A5EACB-1E00-4649-9D0B-59D0412C4FC5}" srcId="{E0CF6AB9-7A85-4725-9156-BB7AD617FA94}" destId="{A1ECC39B-D18C-4F7F-A395-0C112F55E29F}" srcOrd="1" destOrd="0" parTransId="{61F798F8-5FC3-46CB-A66B-35BBFF86C9FA}" sibTransId="{1605679E-4E48-4AC6-B2F1-C0A3E7E0D3AB}"/>
    <dgm:cxn modelId="{3284ECCC-E2BD-4229-A360-976DA58C77F7}" srcId="{EB12C10E-026E-4F36-9980-C6D5F48FE07F}" destId="{6890B60D-DC0B-4851-8CFD-E9ECB92EF435}" srcOrd="0" destOrd="0" parTransId="{A82E01DE-85C7-458F-B5D8-FD2392549BDD}" sibTransId="{591B9C45-9B00-461E-A357-8E33772BF917}"/>
    <dgm:cxn modelId="{237965CF-75CC-4069-AFBE-80E15C33BD80}" type="presOf" srcId="{6890B60D-DC0B-4851-8CFD-E9ECB92EF435}" destId="{3523998F-3D75-4B40-9136-6E756116C8DD}" srcOrd="0" destOrd="0" presId="urn:microsoft.com/office/officeart/2005/8/layout/vList2"/>
    <dgm:cxn modelId="{B957DFD5-350B-4D4A-A985-9D1965FF1900}" srcId="{A1ECC39B-D18C-4F7F-A395-0C112F55E29F}" destId="{9B7EC651-C61F-4D49-8002-B500AF071D4C}" srcOrd="1" destOrd="0" parTransId="{70437FDE-96A7-46EC-BCD4-181107BB9AA5}" sibTransId="{1579C03B-B8F0-4656-9A47-7DB3CCE7CACB}"/>
    <dgm:cxn modelId="{A91694E3-8B21-4B9C-A264-FA7186EA714B}" srcId="{E0CF6AB9-7A85-4725-9156-BB7AD617FA94}" destId="{EB12C10E-026E-4F36-9980-C6D5F48FE07F}" srcOrd="0" destOrd="0" parTransId="{DAECCA9D-9AF0-457E-AE99-DC07DD2330D5}" sibTransId="{438A7CC8-5C63-4494-9B60-A453ECEC24AA}"/>
    <dgm:cxn modelId="{2EF544E5-236A-4189-B1D8-58EB87E89F8A}" type="presOf" srcId="{951CB38E-41AB-4ED9-A377-DA093825A75A}" destId="{ABFDDC2F-40E6-406A-A9B1-B6CE90E35819}" srcOrd="0" destOrd="0" presId="urn:microsoft.com/office/officeart/2005/8/layout/vList2"/>
    <dgm:cxn modelId="{AB5801EB-9743-4181-804F-0436F09CA5AB}" type="presOf" srcId="{6B2C686B-F25B-498D-AE16-DE0D73D450FB}" destId="{71D2C03D-69CD-4F91-A5DA-4D4A31C62486}" srcOrd="0" destOrd="1" presId="urn:microsoft.com/office/officeart/2005/8/layout/vList2"/>
    <dgm:cxn modelId="{6444F88B-238E-4543-B277-64B1F1A716A0}" type="presParOf" srcId="{A89DAA1C-B072-4235-9E07-8CFBBEB45DB2}" destId="{DD80FC0F-D40B-41E1-8508-96BA40CC6851}" srcOrd="0" destOrd="0" presId="urn:microsoft.com/office/officeart/2005/8/layout/vList2"/>
    <dgm:cxn modelId="{C270948A-E41C-4CF6-8FC0-C89ACF8674FC}" type="presParOf" srcId="{A89DAA1C-B072-4235-9E07-8CFBBEB45DB2}" destId="{3523998F-3D75-4B40-9136-6E756116C8DD}" srcOrd="1" destOrd="0" presId="urn:microsoft.com/office/officeart/2005/8/layout/vList2"/>
    <dgm:cxn modelId="{ECB6CE97-D0F1-4D0C-96F5-AD65FEE93A8F}" type="presParOf" srcId="{A89DAA1C-B072-4235-9E07-8CFBBEB45DB2}" destId="{525D0E52-38F9-48D5-AC82-036AAC491A1F}" srcOrd="2" destOrd="0" presId="urn:microsoft.com/office/officeart/2005/8/layout/vList2"/>
    <dgm:cxn modelId="{AC0E4A8D-0AEC-4B1F-BBFA-B1618AA16132}" type="presParOf" srcId="{A89DAA1C-B072-4235-9E07-8CFBBEB45DB2}" destId="{ABFDDC2F-40E6-406A-A9B1-B6CE90E35819}" srcOrd="3" destOrd="0" presId="urn:microsoft.com/office/officeart/2005/8/layout/vList2"/>
    <dgm:cxn modelId="{119DEF7F-B7E3-4878-A57B-B9735B13FE6D}" type="presParOf" srcId="{A89DAA1C-B072-4235-9E07-8CFBBEB45DB2}" destId="{7664528E-B0B2-4280-92AF-A4710A4E86F4}" srcOrd="4" destOrd="0" presId="urn:microsoft.com/office/officeart/2005/8/layout/vList2"/>
    <dgm:cxn modelId="{6E62A906-9ED0-4DDC-B51F-A5C2F4E658C4}" type="presParOf" srcId="{A89DAA1C-B072-4235-9E07-8CFBBEB45DB2}" destId="{71D2C03D-69CD-4F91-A5DA-4D4A31C6248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C5DF0DE-4998-4F47-B4E4-54A87ACF8C11}" type="doc">
      <dgm:prSet loTypeId="urn:microsoft.com/office/officeart/2005/8/layout/default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401BA2-296B-47DC-A5BD-A2BB351E7B99}">
      <dgm:prSet phldrT="[Text]"/>
      <dgm:spPr>
        <a:xfrm>
          <a:off x="2218" y="150153"/>
          <a:ext cx="1760132" cy="1056079"/>
        </a:xfrm>
        <a:prstGeom prst="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gm:spPr>
      <dgm:t>
        <a:bodyPr/>
        <a:lstStyle/>
        <a:p>
          <a:pPr>
            <a:buNone/>
          </a:pPr>
          <a:r>
            <a:rPr lang="en-US" dirty="0">
              <a:solidFill>
                <a:srgbClr val="353535"/>
              </a:solidFill>
              <a:latin typeface="Segoe UI Semilight"/>
              <a:ea typeface="+mn-ea"/>
              <a:cs typeface="+mn-cs"/>
            </a:rPr>
            <a:t>No “*” allowed</a:t>
          </a:r>
        </a:p>
      </dgm:t>
    </dgm:pt>
    <dgm:pt modelId="{F2462A16-F860-4820-8615-8C3CF94546A3}" type="parTrans" cxnId="{F7D6E952-33C8-4645-BB26-1F7B0CB6C688}">
      <dgm:prSet/>
      <dgm:spPr/>
      <dgm:t>
        <a:bodyPr/>
        <a:lstStyle/>
        <a:p>
          <a:endParaRPr lang="en-US"/>
        </a:p>
      </dgm:t>
    </dgm:pt>
    <dgm:pt modelId="{8CF38BB4-147F-4E06-874B-0689BB81389E}" type="sibTrans" cxnId="{F7D6E952-33C8-4645-BB26-1F7B0CB6C688}">
      <dgm:prSet/>
      <dgm:spPr/>
      <dgm:t>
        <a:bodyPr/>
        <a:lstStyle/>
        <a:p>
          <a:endParaRPr lang="en-US"/>
        </a:p>
      </dgm:t>
    </dgm:pt>
    <dgm:pt modelId="{E07A3328-F2DC-4D4C-929B-ED1173A275C2}">
      <dgm:prSet phldrT="[Text]"/>
      <dgm:spPr>
        <a:xfrm>
          <a:off x="1938364" y="150153"/>
          <a:ext cx="1760132" cy="1056079"/>
        </a:xfrm>
        <a:prstGeom prst="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gm:spPr>
      <dgm:t>
        <a:bodyPr/>
        <a:lstStyle/>
        <a:p>
          <a:pPr>
            <a:buNone/>
          </a:pPr>
          <a:r>
            <a:rPr lang="en-US" dirty="0">
              <a:solidFill>
                <a:srgbClr val="353535"/>
              </a:solidFill>
              <a:latin typeface="Segoe UI Semilight"/>
              <a:ea typeface="+mn-ea"/>
              <a:cs typeface="+mn-cs"/>
            </a:rPr>
            <a:t>Fully qualified names</a:t>
          </a:r>
        </a:p>
      </dgm:t>
    </dgm:pt>
    <dgm:pt modelId="{918E68FB-E886-4827-9C14-F2D12CEFDCE6}" type="parTrans" cxnId="{AFE95BB9-0254-4CA6-BA5A-8EAF5A8E5A4B}">
      <dgm:prSet/>
      <dgm:spPr/>
      <dgm:t>
        <a:bodyPr/>
        <a:lstStyle/>
        <a:p>
          <a:endParaRPr lang="en-US"/>
        </a:p>
      </dgm:t>
    </dgm:pt>
    <dgm:pt modelId="{E44E9621-8D7E-4F60-9060-29566E9E15ED}" type="sibTrans" cxnId="{AFE95BB9-0254-4CA6-BA5A-8EAF5A8E5A4B}">
      <dgm:prSet/>
      <dgm:spPr/>
      <dgm:t>
        <a:bodyPr/>
        <a:lstStyle/>
        <a:p>
          <a:endParaRPr lang="en-US"/>
        </a:p>
      </dgm:t>
    </dgm:pt>
    <dgm:pt modelId="{CB7F195F-1711-4FEC-A8A0-131F513FE744}">
      <dgm:prSet phldrT="[Text]"/>
      <dgm:spPr>
        <a:xfrm>
          <a:off x="3876991" y="170610"/>
          <a:ext cx="1760132" cy="1056079"/>
        </a:xfrm>
        <a:prstGeom prst="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gm:spPr>
      <dgm:t>
        <a:bodyPr/>
        <a:lstStyle/>
        <a:p>
          <a:pPr>
            <a:buNone/>
          </a:pPr>
          <a:r>
            <a:rPr lang="en-US" dirty="0">
              <a:solidFill>
                <a:srgbClr val="353535"/>
              </a:solidFill>
              <a:latin typeface="Segoe UI Semilight"/>
              <a:ea typeface="+mn-ea"/>
              <a:cs typeface="+mn-cs"/>
            </a:rPr>
            <a:t>Bigger surface area in SQL Server 2016</a:t>
          </a:r>
        </a:p>
      </dgm:t>
    </dgm:pt>
    <dgm:pt modelId="{86B226AA-944F-4E53-A8EB-04ED8F8060A1}" type="parTrans" cxnId="{00158D48-C794-4907-9B1F-A6438AF737F8}">
      <dgm:prSet/>
      <dgm:spPr/>
      <dgm:t>
        <a:bodyPr/>
        <a:lstStyle/>
        <a:p>
          <a:endParaRPr lang="en-US"/>
        </a:p>
      </dgm:t>
    </dgm:pt>
    <dgm:pt modelId="{7094E3CD-E07A-408D-9F9A-46A172B50083}" type="sibTrans" cxnId="{00158D48-C794-4907-9B1F-A6438AF737F8}">
      <dgm:prSet/>
      <dgm:spPr/>
      <dgm:t>
        <a:bodyPr/>
        <a:lstStyle/>
        <a:p>
          <a:endParaRPr lang="en-US"/>
        </a:p>
      </dgm:t>
    </dgm:pt>
    <dgm:pt modelId="{39A2AE29-3C8B-43CB-B74D-CE9C2C879572}">
      <dgm:prSet phldrT="[Text]"/>
      <dgm:spPr>
        <a:xfrm>
          <a:off x="5810655" y="150153"/>
          <a:ext cx="1760132" cy="1056079"/>
        </a:xfrm>
        <a:prstGeom prst="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gm:spPr>
      <dgm:t>
        <a:bodyPr/>
        <a:lstStyle/>
        <a:p>
          <a:pPr>
            <a:buNone/>
          </a:pPr>
          <a:r>
            <a:rPr lang="en-US" dirty="0">
              <a:solidFill>
                <a:srgbClr val="353535"/>
              </a:solidFill>
              <a:latin typeface="Segoe UI Semilight"/>
              <a:ea typeface="+mn-ea"/>
              <a:cs typeface="+mn-cs"/>
            </a:rPr>
            <a:t>Restrictions and Best Practices are </a:t>
          </a:r>
          <a:r>
            <a:rPr lang="en-US" dirty="0">
              <a:solidFill>
                <a:srgbClr val="353535"/>
              </a:solidFill>
              <a:latin typeface="Segoe UI Semilight"/>
              <a:ea typeface="+mn-ea"/>
              <a:cs typeface="+mn-cs"/>
              <a:hlinkClick xmlns:r="http://schemas.openxmlformats.org/officeDocument/2006/relationships" r:id="rId1"/>
            </a:rPr>
            <a:t>here</a:t>
          </a:r>
          <a:endParaRPr lang="en-US" dirty="0">
            <a:solidFill>
              <a:srgbClr val="353535"/>
            </a:solidFill>
            <a:latin typeface="Segoe UI Semilight"/>
            <a:ea typeface="+mn-ea"/>
            <a:cs typeface="+mn-cs"/>
          </a:endParaRPr>
        </a:p>
      </dgm:t>
    </dgm:pt>
    <dgm:pt modelId="{6459F4D9-FABE-4FA7-8302-71FC9E59B795}" type="parTrans" cxnId="{E39D376F-4575-4D81-AB9E-2351FF7BF729}">
      <dgm:prSet/>
      <dgm:spPr/>
      <dgm:t>
        <a:bodyPr/>
        <a:lstStyle/>
        <a:p>
          <a:endParaRPr lang="en-US"/>
        </a:p>
      </dgm:t>
    </dgm:pt>
    <dgm:pt modelId="{088682BC-7686-4355-95D4-A42C60EE99BD}" type="sibTrans" cxnId="{E39D376F-4575-4D81-AB9E-2351FF7BF729}">
      <dgm:prSet/>
      <dgm:spPr/>
      <dgm:t>
        <a:bodyPr/>
        <a:lstStyle/>
        <a:p>
          <a:endParaRPr lang="en-US"/>
        </a:p>
      </dgm:t>
    </dgm:pt>
    <dgm:pt modelId="{FF726419-7FF5-49E4-A87B-72B9B6671096}" type="pres">
      <dgm:prSet presAssocID="{1C5DF0DE-4998-4F47-B4E4-54A87ACF8C11}" presName="diagram" presStyleCnt="0">
        <dgm:presLayoutVars>
          <dgm:dir/>
          <dgm:resizeHandles val="exact"/>
        </dgm:presLayoutVars>
      </dgm:prSet>
      <dgm:spPr/>
    </dgm:pt>
    <dgm:pt modelId="{9C818D7B-D67D-415D-8539-C61A4C13E5E6}" type="pres">
      <dgm:prSet presAssocID="{DA401BA2-296B-47DC-A5BD-A2BB351E7B99}" presName="node" presStyleLbl="node1" presStyleIdx="0" presStyleCnt="4">
        <dgm:presLayoutVars>
          <dgm:bulletEnabled val="1"/>
        </dgm:presLayoutVars>
      </dgm:prSet>
      <dgm:spPr/>
    </dgm:pt>
    <dgm:pt modelId="{4595AD3F-979E-47F8-93F2-B1CF1A879A80}" type="pres">
      <dgm:prSet presAssocID="{8CF38BB4-147F-4E06-874B-0689BB81389E}" presName="sibTrans" presStyleCnt="0"/>
      <dgm:spPr/>
    </dgm:pt>
    <dgm:pt modelId="{270B3CB5-F010-4579-B849-0C925171C656}" type="pres">
      <dgm:prSet presAssocID="{E07A3328-F2DC-4D4C-929B-ED1173A275C2}" presName="node" presStyleLbl="node1" presStyleIdx="1" presStyleCnt="4">
        <dgm:presLayoutVars>
          <dgm:bulletEnabled val="1"/>
        </dgm:presLayoutVars>
      </dgm:prSet>
      <dgm:spPr/>
    </dgm:pt>
    <dgm:pt modelId="{D04B284C-7199-48A3-AFDA-1216621967C3}" type="pres">
      <dgm:prSet presAssocID="{E44E9621-8D7E-4F60-9060-29566E9E15ED}" presName="sibTrans" presStyleCnt="0"/>
      <dgm:spPr/>
    </dgm:pt>
    <dgm:pt modelId="{06819BE4-DEC0-48C0-86B9-810AD98B338F}" type="pres">
      <dgm:prSet presAssocID="{CB7F195F-1711-4FEC-A8A0-131F513FE744}" presName="node" presStyleLbl="node1" presStyleIdx="2" presStyleCnt="4" custLinFactNeighborX="141" custLinFactNeighborY="1937">
        <dgm:presLayoutVars>
          <dgm:bulletEnabled val="1"/>
        </dgm:presLayoutVars>
      </dgm:prSet>
      <dgm:spPr/>
    </dgm:pt>
    <dgm:pt modelId="{D7667D87-FD6E-4D05-A714-7B2B3A0EC7B0}" type="pres">
      <dgm:prSet presAssocID="{7094E3CD-E07A-408D-9F9A-46A172B50083}" presName="sibTrans" presStyleCnt="0"/>
      <dgm:spPr/>
    </dgm:pt>
    <dgm:pt modelId="{935AEEE8-4521-41D0-BF06-CE9EE5F820C5}" type="pres">
      <dgm:prSet presAssocID="{39A2AE29-3C8B-43CB-B74D-CE9C2C879572}" presName="node" presStyleLbl="node1" presStyleIdx="3" presStyleCnt="4">
        <dgm:presLayoutVars>
          <dgm:bulletEnabled val="1"/>
        </dgm:presLayoutVars>
      </dgm:prSet>
      <dgm:spPr/>
    </dgm:pt>
  </dgm:ptLst>
  <dgm:cxnLst>
    <dgm:cxn modelId="{BDB0A611-8DC6-47D4-9178-4BE593BF01C7}" type="presOf" srcId="{E07A3328-F2DC-4D4C-929B-ED1173A275C2}" destId="{270B3CB5-F010-4579-B849-0C925171C656}" srcOrd="0" destOrd="0" presId="urn:microsoft.com/office/officeart/2005/8/layout/default"/>
    <dgm:cxn modelId="{00158D48-C794-4907-9B1F-A6438AF737F8}" srcId="{1C5DF0DE-4998-4F47-B4E4-54A87ACF8C11}" destId="{CB7F195F-1711-4FEC-A8A0-131F513FE744}" srcOrd="2" destOrd="0" parTransId="{86B226AA-944F-4E53-A8EB-04ED8F8060A1}" sibTransId="{7094E3CD-E07A-408D-9F9A-46A172B50083}"/>
    <dgm:cxn modelId="{E39D376F-4575-4D81-AB9E-2351FF7BF729}" srcId="{1C5DF0DE-4998-4F47-B4E4-54A87ACF8C11}" destId="{39A2AE29-3C8B-43CB-B74D-CE9C2C879572}" srcOrd="3" destOrd="0" parTransId="{6459F4D9-FABE-4FA7-8302-71FC9E59B795}" sibTransId="{088682BC-7686-4355-95D4-A42C60EE99BD}"/>
    <dgm:cxn modelId="{BD92B751-4CA8-4298-B75C-4CCBD066AB43}" type="presOf" srcId="{1C5DF0DE-4998-4F47-B4E4-54A87ACF8C11}" destId="{FF726419-7FF5-49E4-A87B-72B9B6671096}" srcOrd="0" destOrd="0" presId="urn:microsoft.com/office/officeart/2005/8/layout/default"/>
    <dgm:cxn modelId="{F7D6E952-33C8-4645-BB26-1F7B0CB6C688}" srcId="{1C5DF0DE-4998-4F47-B4E4-54A87ACF8C11}" destId="{DA401BA2-296B-47DC-A5BD-A2BB351E7B99}" srcOrd="0" destOrd="0" parTransId="{F2462A16-F860-4820-8615-8C3CF94546A3}" sibTransId="{8CF38BB4-147F-4E06-874B-0689BB81389E}"/>
    <dgm:cxn modelId="{AFE95BB9-0254-4CA6-BA5A-8EAF5A8E5A4B}" srcId="{1C5DF0DE-4998-4F47-B4E4-54A87ACF8C11}" destId="{E07A3328-F2DC-4D4C-929B-ED1173A275C2}" srcOrd="1" destOrd="0" parTransId="{918E68FB-E886-4827-9C14-F2D12CEFDCE6}" sibTransId="{E44E9621-8D7E-4F60-9060-29566E9E15ED}"/>
    <dgm:cxn modelId="{CCBF86C9-9CB5-4C7C-A4FC-8109C3D22D1E}" type="presOf" srcId="{DA401BA2-296B-47DC-A5BD-A2BB351E7B99}" destId="{9C818D7B-D67D-415D-8539-C61A4C13E5E6}" srcOrd="0" destOrd="0" presId="urn:microsoft.com/office/officeart/2005/8/layout/default"/>
    <dgm:cxn modelId="{F5AB66DA-48E9-4829-A0BE-F9D5573D0772}" type="presOf" srcId="{39A2AE29-3C8B-43CB-B74D-CE9C2C879572}" destId="{935AEEE8-4521-41D0-BF06-CE9EE5F820C5}" srcOrd="0" destOrd="0" presId="urn:microsoft.com/office/officeart/2005/8/layout/default"/>
    <dgm:cxn modelId="{F0270FF7-1105-4083-823C-BB6A50AD0CCF}" type="presOf" srcId="{CB7F195F-1711-4FEC-A8A0-131F513FE744}" destId="{06819BE4-DEC0-48C0-86B9-810AD98B338F}" srcOrd="0" destOrd="0" presId="urn:microsoft.com/office/officeart/2005/8/layout/default"/>
    <dgm:cxn modelId="{3F3AE114-2D39-47F1-9744-00C69CCF9FC3}" type="presParOf" srcId="{FF726419-7FF5-49E4-A87B-72B9B6671096}" destId="{9C818D7B-D67D-415D-8539-C61A4C13E5E6}" srcOrd="0" destOrd="0" presId="urn:microsoft.com/office/officeart/2005/8/layout/default"/>
    <dgm:cxn modelId="{26FDBDDC-9410-43DB-90B9-1B31CEF0E47D}" type="presParOf" srcId="{FF726419-7FF5-49E4-A87B-72B9B6671096}" destId="{4595AD3F-979E-47F8-93F2-B1CF1A879A80}" srcOrd="1" destOrd="0" presId="urn:microsoft.com/office/officeart/2005/8/layout/default"/>
    <dgm:cxn modelId="{8E0F4F81-4EE4-4A5E-8B7D-BA676EF975F1}" type="presParOf" srcId="{FF726419-7FF5-49E4-A87B-72B9B6671096}" destId="{270B3CB5-F010-4579-B849-0C925171C656}" srcOrd="2" destOrd="0" presId="urn:microsoft.com/office/officeart/2005/8/layout/default"/>
    <dgm:cxn modelId="{3ECCFD04-39DE-4315-B2F1-B98C45157BE5}" type="presParOf" srcId="{FF726419-7FF5-49E4-A87B-72B9B6671096}" destId="{D04B284C-7199-48A3-AFDA-1216621967C3}" srcOrd="3" destOrd="0" presId="urn:microsoft.com/office/officeart/2005/8/layout/default"/>
    <dgm:cxn modelId="{8B25ADA9-F9F7-4A7D-B10F-8014A04BAE53}" type="presParOf" srcId="{FF726419-7FF5-49E4-A87B-72B9B6671096}" destId="{06819BE4-DEC0-48C0-86B9-810AD98B338F}" srcOrd="4" destOrd="0" presId="urn:microsoft.com/office/officeart/2005/8/layout/default"/>
    <dgm:cxn modelId="{4CB9A80F-F134-41D1-8D73-5C2973BF5D75}" type="presParOf" srcId="{FF726419-7FF5-49E4-A87B-72B9B6671096}" destId="{D7667D87-FD6E-4D05-A714-7B2B3A0EC7B0}" srcOrd="5" destOrd="0" presId="urn:microsoft.com/office/officeart/2005/8/layout/default"/>
    <dgm:cxn modelId="{AAFEB50D-CB1C-43EA-9105-DF6E531AE77A}" type="presParOf" srcId="{FF726419-7FF5-49E4-A87B-72B9B6671096}" destId="{935AEEE8-4521-41D0-BF06-CE9EE5F820C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A637725-D715-4FE6-A444-F73F0A5FE69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76AD646-5267-4947-BAD4-5411446DBE8A}">
      <dgm:prSet/>
      <dgm:spPr/>
      <dgm:t>
        <a:bodyPr/>
        <a:lstStyle/>
        <a:p>
          <a:r>
            <a:rPr lang="en-US" dirty="0"/>
            <a:t>Hekaton implements its own memory management system built on SQLOS</a:t>
          </a:r>
        </a:p>
      </dgm:t>
    </dgm:pt>
    <dgm:pt modelId="{C1F99D55-1A34-4D50-A9B1-59CE3717B513}" type="parTrans" cxnId="{ABC41433-F7F9-49BF-93BB-10F573968620}">
      <dgm:prSet/>
      <dgm:spPr/>
      <dgm:t>
        <a:bodyPr/>
        <a:lstStyle/>
        <a:p>
          <a:endParaRPr lang="en-US"/>
        </a:p>
      </dgm:t>
    </dgm:pt>
    <dgm:pt modelId="{98926DBD-33BB-4A86-975D-CD43889F7CB6}" type="sibTrans" cxnId="{ABC41433-F7F9-49BF-93BB-10F573968620}">
      <dgm:prSet/>
      <dgm:spPr/>
      <dgm:t>
        <a:bodyPr/>
        <a:lstStyle/>
        <a:p>
          <a:endParaRPr lang="en-US"/>
        </a:p>
      </dgm:t>
    </dgm:pt>
    <dgm:pt modelId="{1C408AEA-FDFF-4F52-A8C4-3EE690F065BE}">
      <dgm:prSet/>
      <dgm:spPr/>
      <dgm:t>
        <a:bodyPr/>
        <a:lstStyle/>
        <a:p>
          <a:r>
            <a:rPr lang="en-US" b="1" dirty="0"/>
            <a:t>MEMORYCLERK_XTP </a:t>
          </a:r>
          <a:r>
            <a:rPr lang="en-US" dirty="0"/>
            <a:t>(DB_ID_&lt;dbid&gt;) uses SQLOS Page allocator</a:t>
          </a:r>
        </a:p>
      </dgm:t>
    </dgm:pt>
    <dgm:pt modelId="{6AC17B7A-6CBE-4AD8-AE85-DBE68548BF91}" type="parTrans" cxnId="{E4781C14-C2AE-41C2-BAC2-4C51104678D8}">
      <dgm:prSet/>
      <dgm:spPr/>
      <dgm:t>
        <a:bodyPr/>
        <a:lstStyle/>
        <a:p>
          <a:endParaRPr lang="en-US"/>
        </a:p>
      </dgm:t>
    </dgm:pt>
    <dgm:pt modelId="{570970F8-D359-4655-8377-2C7C0D291E58}" type="sibTrans" cxnId="{E4781C14-C2AE-41C2-BAC2-4C51104678D8}">
      <dgm:prSet/>
      <dgm:spPr/>
      <dgm:t>
        <a:bodyPr/>
        <a:lstStyle/>
        <a:p>
          <a:endParaRPr lang="en-US"/>
        </a:p>
      </dgm:t>
    </dgm:pt>
    <dgm:pt modelId="{3A45EFE2-2455-4503-81A9-43D73E9B35EB}">
      <dgm:prSet/>
      <dgm:spPr/>
      <dgm:t>
        <a:bodyPr/>
        <a:lstStyle/>
        <a:p>
          <a:r>
            <a:rPr lang="en-US" dirty="0"/>
            <a:t>Variable </a:t>
          </a:r>
          <a:r>
            <a:rPr lang="en-US" i="1" dirty="0"/>
            <a:t>heaps</a:t>
          </a:r>
          <a:r>
            <a:rPr lang="en-US" dirty="0"/>
            <a:t> created per table and range index</a:t>
          </a:r>
        </a:p>
      </dgm:t>
    </dgm:pt>
    <dgm:pt modelId="{9C46D640-05A1-4AEB-8945-29A41F4C6772}" type="parTrans" cxnId="{E61C8A10-4A06-40BF-9D55-4D90539297D5}">
      <dgm:prSet/>
      <dgm:spPr/>
      <dgm:t>
        <a:bodyPr/>
        <a:lstStyle/>
        <a:p>
          <a:endParaRPr lang="en-US"/>
        </a:p>
      </dgm:t>
    </dgm:pt>
    <dgm:pt modelId="{ABFF7BE7-82D8-4BAF-B9BA-BF939A1A8AAD}" type="sibTrans" cxnId="{E61C8A10-4A06-40BF-9D55-4D90539297D5}">
      <dgm:prSet/>
      <dgm:spPr/>
      <dgm:t>
        <a:bodyPr/>
        <a:lstStyle/>
        <a:p>
          <a:endParaRPr lang="en-US"/>
        </a:p>
      </dgm:t>
    </dgm:pt>
    <dgm:pt modelId="{0109D264-269A-493C-A686-C9D0AB13B108}">
      <dgm:prSet/>
      <dgm:spPr/>
      <dgm:t>
        <a:bodyPr/>
        <a:lstStyle/>
        <a:p>
          <a:r>
            <a:rPr lang="en-US" dirty="0"/>
            <a:t>Details in </a:t>
          </a:r>
          <a:r>
            <a:rPr lang="en-US" b="1" dirty="0" err="1"/>
            <a:t>dm_db_xtp_memory_consumers</a:t>
          </a:r>
          <a:r>
            <a:rPr lang="en-US" b="1" dirty="0"/>
            <a:t> </a:t>
          </a:r>
          <a:r>
            <a:rPr lang="en-US" dirty="0"/>
            <a:t>and </a:t>
          </a:r>
          <a:r>
            <a:rPr lang="en-US" b="1" dirty="0"/>
            <a:t>dm_xtp_system_memory_consumers</a:t>
          </a:r>
        </a:p>
      </dgm:t>
    </dgm:pt>
    <dgm:pt modelId="{6004796E-3D54-49CF-8CBE-01217765C1AD}" type="parTrans" cxnId="{FCE1EB5B-3E7D-471E-8C11-F5310CCFDBD1}">
      <dgm:prSet/>
      <dgm:spPr/>
      <dgm:t>
        <a:bodyPr/>
        <a:lstStyle/>
        <a:p>
          <a:endParaRPr lang="en-US"/>
        </a:p>
      </dgm:t>
    </dgm:pt>
    <dgm:pt modelId="{715DE200-83BC-4138-92F5-77F834C7D21C}" type="sibTrans" cxnId="{FCE1EB5B-3E7D-471E-8C11-F5310CCFDBD1}">
      <dgm:prSet/>
      <dgm:spPr/>
      <dgm:t>
        <a:bodyPr/>
        <a:lstStyle/>
        <a:p>
          <a:endParaRPr lang="en-US"/>
        </a:p>
      </dgm:t>
    </dgm:pt>
    <dgm:pt modelId="{2190D30C-2FE0-462A-8F0D-0A48C93180CE}">
      <dgm:prSet/>
      <dgm:spPr/>
      <dgm:t>
        <a:bodyPr/>
        <a:lstStyle/>
        <a:p>
          <a:r>
            <a:rPr lang="en-US" dirty="0"/>
            <a:t>In-Memory does recognize SQL Server Memory Pressure</a:t>
          </a:r>
        </a:p>
      </dgm:t>
    </dgm:pt>
    <dgm:pt modelId="{B583A450-D4D1-461C-B216-1B0DA8A64B04}" type="parTrans" cxnId="{EBC656D9-DF9B-4DC0-864A-3165F4E0F00A}">
      <dgm:prSet/>
      <dgm:spPr/>
      <dgm:t>
        <a:bodyPr/>
        <a:lstStyle/>
        <a:p>
          <a:endParaRPr lang="en-US"/>
        </a:p>
      </dgm:t>
    </dgm:pt>
    <dgm:pt modelId="{F1E5A534-6899-4E90-9DA8-7074FA86DA8E}" type="sibTrans" cxnId="{EBC656D9-DF9B-4DC0-864A-3165F4E0F00A}">
      <dgm:prSet/>
      <dgm:spPr/>
      <dgm:t>
        <a:bodyPr/>
        <a:lstStyle/>
        <a:p>
          <a:endParaRPr lang="en-US"/>
        </a:p>
      </dgm:t>
    </dgm:pt>
    <dgm:pt modelId="{DC10CF04-3423-41D6-AEC1-25CF99DBD29E}">
      <dgm:prSet/>
      <dgm:spPr/>
      <dgm:t>
        <a:bodyPr/>
        <a:lstStyle/>
        <a:p>
          <a:r>
            <a:rPr lang="en-US" dirty="0"/>
            <a:t>Garbage collection is triggered</a:t>
          </a:r>
        </a:p>
      </dgm:t>
    </dgm:pt>
    <dgm:pt modelId="{07BF7585-0583-48FD-A4FE-E592E9D80E48}" type="parTrans" cxnId="{F7A7887E-C273-4F54-A280-85535C5D42A2}">
      <dgm:prSet/>
      <dgm:spPr/>
      <dgm:t>
        <a:bodyPr/>
        <a:lstStyle/>
        <a:p>
          <a:endParaRPr lang="en-US"/>
        </a:p>
      </dgm:t>
    </dgm:pt>
    <dgm:pt modelId="{0704797B-4D3E-4706-B995-313295D89C46}" type="sibTrans" cxnId="{F7A7887E-C273-4F54-A280-85535C5D42A2}">
      <dgm:prSet/>
      <dgm:spPr/>
      <dgm:t>
        <a:bodyPr/>
        <a:lstStyle/>
        <a:p>
          <a:endParaRPr lang="en-US"/>
        </a:p>
      </dgm:t>
    </dgm:pt>
    <dgm:pt modelId="{82CB9A74-E76A-46A3-AC9D-BE4666397EA0}">
      <dgm:prSet/>
      <dgm:spPr/>
      <dgm:t>
        <a:bodyPr/>
        <a:lstStyle/>
        <a:p>
          <a:r>
            <a:rPr lang="en-US" dirty="0"/>
            <a:t>If OOM, no inserts allowed but you may be able to DELETE to free up space</a:t>
          </a:r>
        </a:p>
      </dgm:t>
    </dgm:pt>
    <dgm:pt modelId="{96E2322A-7F52-44AC-B5DC-8DD10D1C8D89}" type="parTrans" cxnId="{A424918B-22B9-4280-A82A-D5F4EE133501}">
      <dgm:prSet/>
      <dgm:spPr/>
      <dgm:t>
        <a:bodyPr/>
        <a:lstStyle/>
        <a:p>
          <a:endParaRPr lang="en-US"/>
        </a:p>
      </dgm:t>
    </dgm:pt>
    <dgm:pt modelId="{F55DCA3F-3E87-4A9A-8717-28520923D90A}" type="sibTrans" cxnId="{A424918B-22B9-4280-A82A-D5F4EE133501}">
      <dgm:prSet/>
      <dgm:spPr/>
      <dgm:t>
        <a:bodyPr/>
        <a:lstStyle/>
        <a:p>
          <a:endParaRPr lang="en-US"/>
        </a:p>
      </dgm:t>
    </dgm:pt>
    <dgm:pt modelId="{C9F9C789-4986-4A31-8C7F-DCB686777CA6}">
      <dgm:prSet/>
      <dgm:spPr/>
      <dgm:t>
        <a:bodyPr/>
        <a:lstStyle/>
        <a:p>
          <a:r>
            <a:rPr lang="en-US" dirty="0"/>
            <a:t>“System” memory for database independent tasks</a:t>
          </a:r>
        </a:p>
      </dgm:t>
    </dgm:pt>
    <dgm:pt modelId="{605BADA6-6978-4E8B-B313-8E012A0D450D}" type="parTrans" cxnId="{979E78A0-86A7-4D32-8EA4-F0039131D92C}">
      <dgm:prSet/>
      <dgm:spPr/>
      <dgm:t>
        <a:bodyPr/>
        <a:lstStyle/>
        <a:p>
          <a:endParaRPr lang="en-US"/>
        </a:p>
      </dgm:t>
    </dgm:pt>
    <dgm:pt modelId="{FB94EBB8-AD8F-4745-BB24-1378E9CBBD59}" type="sibTrans" cxnId="{979E78A0-86A7-4D32-8EA4-F0039131D92C}">
      <dgm:prSet/>
      <dgm:spPr/>
      <dgm:t>
        <a:bodyPr/>
        <a:lstStyle/>
        <a:p>
          <a:endParaRPr lang="en-US"/>
        </a:p>
      </dgm:t>
    </dgm:pt>
    <dgm:pt modelId="{850438B7-AAD5-4D07-9211-926D3BE87BFA}">
      <dgm:prSet/>
      <dgm:spPr/>
      <dgm:t>
        <a:bodyPr/>
        <a:lstStyle/>
        <a:p>
          <a:r>
            <a:rPr lang="en-US" dirty="0"/>
            <a:t>Hash indexes using partitioned memory objects for buckets</a:t>
          </a:r>
        </a:p>
      </dgm:t>
    </dgm:pt>
    <dgm:pt modelId="{E01951FE-804A-459E-9D5E-4149ED8E62F9}" type="parTrans" cxnId="{47964688-B1D9-4A91-979E-378073109DD9}">
      <dgm:prSet/>
      <dgm:spPr/>
      <dgm:t>
        <a:bodyPr/>
        <a:lstStyle/>
        <a:p>
          <a:endParaRPr lang="en-US"/>
        </a:p>
      </dgm:t>
    </dgm:pt>
    <dgm:pt modelId="{8A0DD119-FE97-49EF-88A5-92BE6D9D2081}" type="sibTrans" cxnId="{47964688-B1D9-4A91-979E-378073109DD9}">
      <dgm:prSet/>
      <dgm:spPr/>
      <dgm:t>
        <a:bodyPr/>
        <a:lstStyle/>
        <a:p>
          <a:endParaRPr lang="en-US"/>
        </a:p>
      </dgm:t>
    </dgm:pt>
    <dgm:pt modelId="{819F3960-942D-4FAE-B240-B3C113476709}">
      <dgm:prSet/>
      <dgm:spPr/>
      <dgm:t>
        <a:bodyPr/>
        <a:lstStyle/>
        <a:p>
          <a:r>
            <a:rPr lang="en-US" dirty="0"/>
            <a:t>Memory only limited by the OS (</a:t>
          </a:r>
          <a:r>
            <a:rPr lang="en-US" b="1" dirty="0"/>
            <a:t>24TB in Windows Server 2016</a:t>
          </a:r>
          <a:r>
            <a:rPr lang="en-US" dirty="0"/>
            <a:t>)</a:t>
          </a:r>
        </a:p>
      </dgm:t>
    </dgm:pt>
    <dgm:pt modelId="{9EC56A18-87E5-4ED1-A48C-FB946947CAB8}" type="parTrans" cxnId="{09445DD5-3A98-4D9B-A1DC-D78E064B172D}">
      <dgm:prSet/>
      <dgm:spPr/>
      <dgm:t>
        <a:bodyPr/>
        <a:lstStyle/>
        <a:p>
          <a:endParaRPr lang="en-US"/>
        </a:p>
      </dgm:t>
    </dgm:pt>
    <dgm:pt modelId="{0D2CC05A-D953-4887-BEDA-DE52F61019ED}" type="sibTrans" cxnId="{09445DD5-3A98-4D9B-A1DC-D78E064B172D}">
      <dgm:prSet/>
      <dgm:spPr/>
      <dgm:t>
        <a:bodyPr/>
        <a:lstStyle/>
        <a:p>
          <a:endParaRPr lang="en-US"/>
        </a:p>
      </dgm:t>
    </dgm:pt>
    <dgm:pt modelId="{AC743DB4-639B-4A9A-92F8-4189845380BD}" type="pres">
      <dgm:prSet presAssocID="{EA637725-D715-4FE6-A444-F73F0A5FE698}" presName="linear" presStyleCnt="0">
        <dgm:presLayoutVars>
          <dgm:animLvl val="lvl"/>
          <dgm:resizeHandles val="exact"/>
        </dgm:presLayoutVars>
      </dgm:prSet>
      <dgm:spPr/>
    </dgm:pt>
    <dgm:pt modelId="{721DC565-4036-4277-AD66-2B58CB5B5BFA}" type="pres">
      <dgm:prSet presAssocID="{B76AD646-5267-4947-BAD4-5411446DBE8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FE7E213-19A2-4641-A541-4699F6EF4C37}" type="pres">
      <dgm:prSet presAssocID="{B76AD646-5267-4947-BAD4-5411446DBE8A}" presName="childText" presStyleLbl="revTx" presStyleIdx="0" presStyleCnt="2">
        <dgm:presLayoutVars>
          <dgm:bulletEnabled val="1"/>
        </dgm:presLayoutVars>
      </dgm:prSet>
      <dgm:spPr/>
    </dgm:pt>
    <dgm:pt modelId="{29476372-010F-4844-84F1-767B5B3B2B97}" type="pres">
      <dgm:prSet presAssocID="{2190D30C-2FE0-462A-8F0D-0A48C93180C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7B1847E-0E77-48AC-BA07-AEA34114D987}" type="pres">
      <dgm:prSet presAssocID="{2190D30C-2FE0-462A-8F0D-0A48C93180C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61C8A10-4A06-40BF-9D55-4D90539297D5}" srcId="{B76AD646-5267-4947-BAD4-5411446DBE8A}" destId="{3A45EFE2-2455-4503-81A9-43D73E9B35EB}" srcOrd="1" destOrd="0" parTransId="{9C46D640-05A1-4AEB-8945-29A41F4C6772}" sibTransId="{ABFF7BE7-82D8-4BAF-B9BA-BF939A1A8AAD}"/>
    <dgm:cxn modelId="{E4781C14-C2AE-41C2-BAC2-4C51104678D8}" srcId="{B76AD646-5267-4947-BAD4-5411446DBE8A}" destId="{1C408AEA-FDFF-4F52-A8C4-3EE690F065BE}" srcOrd="0" destOrd="0" parTransId="{6AC17B7A-6CBE-4AD8-AE85-DBE68548BF91}" sibTransId="{570970F8-D359-4655-8377-2C7C0D291E58}"/>
    <dgm:cxn modelId="{ABC41433-F7F9-49BF-93BB-10F573968620}" srcId="{EA637725-D715-4FE6-A444-F73F0A5FE698}" destId="{B76AD646-5267-4947-BAD4-5411446DBE8A}" srcOrd="0" destOrd="0" parTransId="{C1F99D55-1A34-4D50-A9B1-59CE3717B513}" sibTransId="{98926DBD-33BB-4A86-975D-CD43889F7CB6}"/>
    <dgm:cxn modelId="{FCE1EB5B-3E7D-471E-8C11-F5310CCFDBD1}" srcId="{B76AD646-5267-4947-BAD4-5411446DBE8A}" destId="{0109D264-269A-493C-A686-C9D0AB13B108}" srcOrd="5" destOrd="0" parTransId="{6004796E-3D54-49CF-8CBE-01217765C1AD}" sibTransId="{715DE200-83BC-4138-92F5-77F834C7D21C}"/>
    <dgm:cxn modelId="{D6F0A16B-93E9-4776-81B4-C3AF0E43A757}" type="presOf" srcId="{850438B7-AAD5-4D07-9211-926D3BE87BFA}" destId="{7FE7E213-19A2-4641-A541-4699F6EF4C37}" srcOrd="0" destOrd="2" presId="urn:microsoft.com/office/officeart/2005/8/layout/vList2"/>
    <dgm:cxn modelId="{1D691E73-1D02-4E4B-BDC3-039EC2E1C033}" type="presOf" srcId="{2190D30C-2FE0-462A-8F0D-0A48C93180CE}" destId="{29476372-010F-4844-84F1-767B5B3B2B97}" srcOrd="0" destOrd="0" presId="urn:microsoft.com/office/officeart/2005/8/layout/vList2"/>
    <dgm:cxn modelId="{79EBC854-556E-4F2A-BAD0-2F4ADC500822}" type="presOf" srcId="{C9F9C789-4986-4A31-8C7F-DCB686777CA6}" destId="{7FE7E213-19A2-4641-A541-4699F6EF4C37}" srcOrd="0" destOrd="3" presId="urn:microsoft.com/office/officeart/2005/8/layout/vList2"/>
    <dgm:cxn modelId="{D235E677-CD65-4D37-936F-F6E96DBA23C6}" type="presOf" srcId="{819F3960-942D-4FAE-B240-B3C113476709}" destId="{7FE7E213-19A2-4641-A541-4699F6EF4C37}" srcOrd="0" destOrd="4" presId="urn:microsoft.com/office/officeart/2005/8/layout/vList2"/>
    <dgm:cxn modelId="{453CB179-CC08-4A74-8275-91FDC2431CE2}" type="presOf" srcId="{0109D264-269A-493C-A686-C9D0AB13B108}" destId="{7FE7E213-19A2-4641-A541-4699F6EF4C37}" srcOrd="0" destOrd="5" presId="urn:microsoft.com/office/officeart/2005/8/layout/vList2"/>
    <dgm:cxn modelId="{F7A7887E-C273-4F54-A280-85535C5D42A2}" srcId="{2190D30C-2FE0-462A-8F0D-0A48C93180CE}" destId="{DC10CF04-3423-41D6-AEC1-25CF99DBD29E}" srcOrd="0" destOrd="0" parTransId="{07BF7585-0583-48FD-A4FE-E592E9D80E48}" sibTransId="{0704797B-4D3E-4706-B995-313295D89C46}"/>
    <dgm:cxn modelId="{47964688-B1D9-4A91-979E-378073109DD9}" srcId="{B76AD646-5267-4947-BAD4-5411446DBE8A}" destId="{850438B7-AAD5-4D07-9211-926D3BE87BFA}" srcOrd="2" destOrd="0" parTransId="{E01951FE-804A-459E-9D5E-4149ED8E62F9}" sibTransId="{8A0DD119-FE97-49EF-88A5-92BE6D9D2081}"/>
    <dgm:cxn modelId="{86E88888-91C1-466D-BD25-445D7A81F422}" type="presOf" srcId="{82CB9A74-E76A-46A3-AC9D-BE4666397EA0}" destId="{F7B1847E-0E77-48AC-BA07-AEA34114D987}" srcOrd="0" destOrd="1" presId="urn:microsoft.com/office/officeart/2005/8/layout/vList2"/>
    <dgm:cxn modelId="{A424918B-22B9-4280-A82A-D5F4EE133501}" srcId="{2190D30C-2FE0-462A-8F0D-0A48C93180CE}" destId="{82CB9A74-E76A-46A3-AC9D-BE4666397EA0}" srcOrd="1" destOrd="0" parTransId="{96E2322A-7F52-44AC-B5DC-8DD10D1C8D89}" sibTransId="{F55DCA3F-3E87-4A9A-8717-28520923D90A}"/>
    <dgm:cxn modelId="{94B1D59C-2E0A-4822-8D94-9134D4E165D5}" type="presOf" srcId="{3A45EFE2-2455-4503-81A9-43D73E9B35EB}" destId="{7FE7E213-19A2-4641-A541-4699F6EF4C37}" srcOrd="0" destOrd="1" presId="urn:microsoft.com/office/officeart/2005/8/layout/vList2"/>
    <dgm:cxn modelId="{979E78A0-86A7-4D32-8EA4-F0039131D92C}" srcId="{B76AD646-5267-4947-BAD4-5411446DBE8A}" destId="{C9F9C789-4986-4A31-8C7F-DCB686777CA6}" srcOrd="3" destOrd="0" parTransId="{605BADA6-6978-4E8B-B313-8E012A0D450D}" sibTransId="{FB94EBB8-AD8F-4745-BB24-1378E9CBBD59}"/>
    <dgm:cxn modelId="{816A1CAB-8212-4AC8-B6EA-4F94934278BA}" type="presOf" srcId="{EA637725-D715-4FE6-A444-F73F0A5FE698}" destId="{AC743DB4-639B-4A9A-92F8-4189845380BD}" srcOrd="0" destOrd="0" presId="urn:microsoft.com/office/officeart/2005/8/layout/vList2"/>
    <dgm:cxn modelId="{0723D5B7-9F60-49D8-881B-3532ADC4DBE1}" type="presOf" srcId="{1C408AEA-FDFF-4F52-A8C4-3EE690F065BE}" destId="{7FE7E213-19A2-4641-A541-4699F6EF4C37}" srcOrd="0" destOrd="0" presId="urn:microsoft.com/office/officeart/2005/8/layout/vList2"/>
    <dgm:cxn modelId="{D5762DC5-446C-486D-B867-D883083BFC83}" type="presOf" srcId="{B76AD646-5267-4947-BAD4-5411446DBE8A}" destId="{721DC565-4036-4277-AD66-2B58CB5B5BFA}" srcOrd="0" destOrd="0" presId="urn:microsoft.com/office/officeart/2005/8/layout/vList2"/>
    <dgm:cxn modelId="{09445DD5-3A98-4D9B-A1DC-D78E064B172D}" srcId="{B76AD646-5267-4947-BAD4-5411446DBE8A}" destId="{819F3960-942D-4FAE-B240-B3C113476709}" srcOrd="4" destOrd="0" parTransId="{9EC56A18-87E5-4ED1-A48C-FB946947CAB8}" sibTransId="{0D2CC05A-D953-4887-BEDA-DE52F61019ED}"/>
    <dgm:cxn modelId="{EBC656D9-DF9B-4DC0-864A-3165F4E0F00A}" srcId="{EA637725-D715-4FE6-A444-F73F0A5FE698}" destId="{2190D30C-2FE0-462A-8F0D-0A48C93180CE}" srcOrd="1" destOrd="0" parTransId="{B583A450-D4D1-461C-B216-1B0DA8A64B04}" sibTransId="{F1E5A534-6899-4E90-9DA8-7074FA86DA8E}"/>
    <dgm:cxn modelId="{0E56BEE6-8E9A-4DD6-BFF0-EADE16F85BFC}" type="presOf" srcId="{DC10CF04-3423-41D6-AEC1-25CF99DBD29E}" destId="{F7B1847E-0E77-48AC-BA07-AEA34114D987}" srcOrd="0" destOrd="0" presId="urn:microsoft.com/office/officeart/2005/8/layout/vList2"/>
    <dgm:cxn modelId="{184E0DA6-47BF-4255-BBE9-780255751C89}" type="presParOf" srcId="{AC743DB4-639B-4A9A-92F8-4189845380BD}" destId="{721DC565-4036-4277-AD66-2B58CB5B5BFA}" srcOrd="0" destOrd="0" presId="urn:microsoft.com/office/officeart/2005/8/layout/vList2"/>
    <dgm:cxn modelId="{BBCDFACE-551A-48E4-85BB-73DE7A2FE43E}" type="presParOf" srcId="{AC743DB4-639B-4A9A-92F8-4189845380BD}" destId="{7FE7E213-19A2-4641-A541-4699F6EF4C37}" srcOrd="1" destOrd="0" presId="urn:microsoft.com/office/officeart/2005/8/layout/vList2"/>
    <dgm:cxn modelId="{AB061506-3F5B-4A7A-8748-E9FB71EBF78B}" type="presParOf" srcId="{AC743DB4-639B-4A9A-92F8-4189845380BD}" destId="{29476372-010F-4844-84F1-767B5B3B2B97}" srcOrd="2" destOrd="0" presId="urn:microsoft.com/office/officeart/2005/8/layout/vList2"/>
    <dgm:cxn modelId="{19636B85-C326-4080-AC52-2A9114154FA0}" type="presParOf" srcId="{AC743DB4-639B-4A9A-92F8-4189845380BD}" destId="{F7B1847E-0E77-48AC-BA07-AEA34114D98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E702D98-9D16-4B3F-8E91-21B9BCCF6E3F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0BDF2AF-9D48-4D3B-A0CA-2C507F2D3A76}">
      <dgm:prSet/>
      <dgm:spPr/>
      <dgm:t>
        <a:bodyPr/>
        <a:lstStyle/>
        <a:p>
          <a:r>
            <a:rPr lang="en-US" dirty="0"/>
            <a:t>SQLOS task and worker threads are the foundation</a:t>
          </a:r>
        </a:p>
      </dgm:t>
    </dgm:pt>
    <dgm:pt modelId="{B0C0351C-B391-4B31-8329-825049587D8A}" type="parTrans" cxnId="{00CF1846-7A53-4F5C-BBE7-742F8AC6F84A}">
      <dgm:prSet/>
      <dgm:spPr/>
      <dgm:t>
        <a:bodyPr/>
        <a:lstStyle/>
        <a:p>
          <a:endParaRPr lang="en-US"/>
        </a:p>
      </dgm:t>
    </dgm:pt>
    <dgm:pt modelId="{EAE2B24E-BA5B-4BE6-A00A-113C42D01356}" type="sibTrans" cxnId="{00CF1846-7A53-4F5C-BBE7-742F8AC6F84A}">
      <dgm:prSet/>
      <dgm:spPr/>
      <dgm:t>
        <a:bodyPr/>
        <a:lstStyle/>
        <a:p>
          <a:endParaRPr lang="en-US"/>
        </a:p>
      </dgm:t>
    </dgm:pt>
    <dgm:pt modelId="{D2B92252-0B6B-4738-832C-D6817F10D7A8}">
      <dgm:prSet/>
      <dgm:spPr/>
      <dgm:t>
        <a:bodyPr/>
        <a:lstStyle/>
        <a:p>
          <a:r>
            <a:rPr lang="en-US" dirty="0"/>
            <a:t>“User” tasks to run transactions</a:t>
          </a:r>
        </a:p>
      </dgm:t>
    </dgm:pt>
    <dgm:pt modelId="{DAF30675-3EF7-499E-BAAD-2B288B294EB2}" type="parTrans" cxnId="{9C1559B7-BBF4-49ED-A770-AAE20C55DE31}">
      <dgm:prSet/>
      <dgm:spPr/>
      <dgm:t>
        <a:bodyPr/>
        <a:lstStyle/>
        <a:p>
          <a:endParaRPr lang="en-US"/>
        </a:p>
      </dgm:t>
    </dgm:pt>
    <dgm:pt modelId="{84DC86C7-C342-4BB6-943D-1B31C8E206B6}" type="sibTrans" cxnId="{9C1559B7-BBF4-49ED-A770-AAE20C55DE31}">
      <dgm:prSet/>
      <dgm:spPr/>
      <dgm:t>
        <a:bodyPr/>
        <a:lstStyle/>
        <a:p>
          <a:endParaRPr lang="en-US"/>
        </a:p>
      </dgm:t>
    </dgm:pt>
    <dgm:pt modelId="{FF57A816-2EC6-4AD7-900B-EF56AED68097}">
      <dgm:prSet/>
      <dgm:spPr/>
      <dgm:t>
        <a:bodyPr/>
        <a:lstStyle/>
        <a:p>
          <a:r>
            <a:rPr lang="en-US" dirty="0"/>
            <a:t>Hidden schedulers used for critical background tasks</a:t>
          </a:r>
        </a:p>
      </dgm:t>
    </dgm:pt>
    <dgm:pt modelId="{9DCF0C5B-65DE-457B-B4AD-E4B9B6464901}" type="parTrans" cxnId="{5F4C9B54-A20D-49E9-AFA4-D526564E1639}">
      <dgm:prSet/>
      <dgm:spPr/>
      <dgm:t>
        <a:bodyPr/>
        <a:lstStyle/>
        <a:p>
          <a:endParaRPr lang="en-US"/>
        </a:p>
      </dgm:t>
    </dgm:pt>
    <dgm:pt modelId="{E09389AE-788A-4051-A82D-1162BD6543B8}" type="sibTrans" cxnId="{5F4C9B54-A20D-49E9-AFA4-D526564E1639}">
      <dgm:prSet/>
      <dgm:spPr/>
      <dgm:t>
        <a:bodyPr/>
        <a:lstStyle/>
        <a:p>
          <a:endParaRPr lang="en-US"/>
        </a:p>
      </dgm:t>
    </dgm:pt>
    <dgm:pt modelId="{C7A79250-D4D8-4C0A-ADD7-FBFC99F0DC7E}">
      <dgm:prSet/>
      <dgm:spPr/>
      <dgm:t>
        <a:bodyPr/>
        <a:lstStyle/>
        <a:p>
          <a:r>
            <a:rPr lang="en-US" dirty="0"/>
            <a:t>Some tasks dedicated while others use a “worker” pool</a:t>
          </a:r>
        </a:p>
      </dgm:t>
    </dgm:pt>
    <dgm:pt modelId="{10E8B48F-8346-4379-B918-AE95FF3F785E}" type="parTrans" cxnId="{6E1CF5C6-23B3-40BD-A0A8-0CF91D8270B9}">
      <dgm:prSet/>
      <dgm:spPr/>
      <dgm:t>
        <a:bodyPr/>
        <a:lstStyle/>
        <a:p>
          <a:endParaRPr lang="en-US"/>
        </a:p>
      </dgm:t>
    </dgm:pt>
    <dgm:pt modelId="{7939F5DE-DAFD-4AB6-93B1-E72122138FC8}" type="sibTrans" cxnId="{6E1CF5C6-23B3-40BD-A0A8-0CF91D8270B9}">
      <dgm:prSet/>
      <dgm:spPr/>
      <dgm:t>
        <a:bodyPr/>
        <a:lstStyle/>
        <a:p>
          <a:endParaRPr lang="en-US"/>
        </a:p>
      </dgm:t>
    </dgm:pt>
    <dgm:pt modelId="{70378DFB-0758-43B7-88A4-E36DD5258BFC}" type="pres">
      <dgm:prSet presAssocID="{2E702D98-9D16-4B3F-8E91-21B9BCCF6E3F}" presName="linear" presStyleCnt="0">
        <dgm:presLayoutVars>
          <dgm:animLvl val="lvl"/>
          <dgm:resizeHandles val="exact"/>
        </dgm:presLayoutVars>
      </dgm:prSet>
      <dgm:spPr/>
    </dgm:pt>
    <dgm:pt modelId="{15482A46-9809-4E25-BBBA-C860B5DCDF5F}" type="pres">
      <dgm:prSet presAssocID="{40BDF2AF-9D48-4D3B-A0CA-2C507F2D3A7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83A767-32BB-4BF3-981E-ADDF69BE53BB}" type="pres">
      <dgm:prSet presAssocID="{EAE2B24E-BA5B-4BE6-A00A-113C42D01356}" presName="spacer" presStyleCnt="0"/>
      <dgm:spPr/>
    </dgm:pt>
    <dgm:pt modelId="{B75953DC-6D03-4CD2-B873-3566274359C4}" type="pres">
      <dgm:prSet presAssocID="{D2B92252-0B6B-4738-832C-D6817F10D7A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3543C0B-AA42-4B6D-95D8-6BE9C62AB221}" type="pres">
      <dgm:prSet presAssocID="{84DC86C7-C342-4BB6-943D-1B31C8E206B6}" presName="spacer" presStyleCnt="0"/>
      <dgm:spPr/>
    </dgm:pt>
    <dgm:pt modelId="{B654F251-4E01-4FB2-BA47-3974F9891E4F}" type="pres">
      <dgm:prSet presAssocID="{FF57A816-2EC6-4AD7-900B-EF56AED6809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E4A691A-1985-4B3F-91F5-1686EDB03B14}" type="pres">
      <dgm:prSet presAssocID="{E09389AE-788A-4051-A82D-1162BD6543B8}" presName="spacer" presStyleCnt="0"/>
      <dgm:spPr/>
    </dgm:pt>
    <dgm:pt modelId="{59946449-8D83-4145-B2D9-56FAF334633A}" type="pres">
      <dgm:prSet presAssocID="{C7A79250-D4D8-4C0A-ADD7-FBFC99F0DC7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5AE9E35-9E34-4537-9BA0-76BA58EDAB78}" type="presOf" srcId="{D2B92252-0B6B-4738-832C-D6817F10D7A8}" destId="{B75953DC-6D03-4CD2-B873-3566274359C4}" srcOrd="0" destOrd="0" presId="urn:microsoft.com/office/officeart/2005/8/layout/vList2"/>
    <dgm:cxn modelId="{2E873D5E-921D-445E-B49A-3128D962C1C4}" type="presOf" srcId="{2E702D98-9D16-4B3F-8E91-21B9BCCF6E3F}" destId="{70378DFB-0758-43B7-88A4-E36DD5258BFC}" srcOrd="0" destOrd="0" presId="urn:microsoft.com/office/officeart/2005/8/layout/vList2"/>
    <dgm:cxn modelId="{00CF1846-7A53-4F5C-BBE7-742F8AC6F84A}" srcId="{2E702D98-9D16-4B3F-8E91-21B9BCCF6E3F}" destId="{40BDF2AF-9D48-4D3B-A0CA-2C507F2D3A76}" srcOrd="0" destOrd="0" parTransId="{B0C0351C-B391-4B31-8329-825049587D8A}" sibTransId="{EAE2B24E-BA5B-4BE6-A00A-113C42D01356}"/>
    <dgm:cxn modelId="{5F4C9B54-A20D-49E9-AFA4-D526564E1639}" srcId="{2E702D98-9D16-4B3F-8E91-21B9BCCF6E3F}" destId="{FF57A816-2EC6-4AD7-900B-EF56AED68097}" srcOrd="2" destOrd="0" parTransId="{9DCF0C5B-65DE-457B-B4AD-E4B9B6464901}" sibTransId="{E09389AE-788A-4051-A82D-1162BD6543B8}"/>
    <dgm:cxn modelId="{6099A39C-2E4B-463A-A079-A337953336FE}" type="presOf" srcId="{C7A79250-D4D8-4C0A-ADD7-FBFC99F0DC7E}" destId="{59946449-8D83-4145-B2D9-56FAF334633A}" srcOrd="0" destOrd="0" presId="urn:microsoft.com/office/officeart/2005/8/layout/vList2"/>
    <dgm:cxn modelId="{D9BFFEB2-2E19-487F-A047-68684E4FA7AE}" type="presOf" srcId="{40BDF2AF-9D48-4D3B-A0CA-2C507F2D3A76}" destId="{15482A46-9809-4E25-BBBA-C860B5DCDF5F}" srcOrd="0" destOrd="0" presId="urn:microsoft.com/office/officeart/2005/8/layout/vList2"/>
    <dgm:cxn modelId="{9C1559B7-BBF4-49ED-A770-AAE20C55DE31}" srcId="{2E702D98-9D16-4B3F-8E91-21B9BCCF6E3F}" destId="{D2B92252-0B6B-4738-832C-D6817F10D7A8}" srcOrd="1" destOrd="0" parTransId="{DAF30675-3EF7-499E-BAAD-2B288B294EB2}" sibTransId="{84DC86C7-C342-4BB6-943D-1B31C8E206B6}"/>
    <dgm:cxn modelId="{6E1CF5C6-23B3-40BD-A0A8-0CF91D8270B9}" srcId="{2E702D98-9D16-4B3F-8E91-21B9BCCF6E3F}" destId="{C7A79250-D4D8-4C0A-ADD7-FBFC99F0DC7E}" srcOrd="3" destOrd="0" parTransId="{10E8B48F-8346-4379-B918-AE95FF3F785E}" sibTransId="{7939F5DE-DAFD-4AB6-93B1-E72122138FC8}"/>
    <dgm:cxn modelId="{9ED953F5-59D8-4884-8BD6-66FE9C544605}" type="presOf" srcId="{FF57A816-2EC6-4AD7-900B-EF56AED68097}" destId="{B654F251-4E01-4FB2-BA47-3974F9891E4F}" srcOrd="0" destOrd="0" presId="urn:microsoft.com/office/officeart/2005/8/layout/vList2"/>
    <dgm:cxn modelId="{7C454ED3-B204-482E-A23F-B38672C41B72}" type="presParOf" srcId="{70378DFB-0758-43B7-88A4-E36DD5258BFC}" destId="{15482A46-9809-4E25-BBBA-C860B5DCDF5F}" srcOrd="0" destOrd="0" presId="urn:microsoft.com/office/officeart/2005/8/layout/vList2"/>
    <dgm:cxn modelId="{F933BC4C-8888-43FA-9F56-9EA57BD76102}" type="presParOf" srcId="{70378DFB-0758-43B7-88A4-E36DD5258BFC}" destId="{9483A767-32BB-4BF3-981E-ADDF69BE53BB}" srcOrd="1" destOrd="0" presId="urn:microsoft.com/office/officeart/2005/8/layout/vList2"/>
    <dgm:cxn modelId="{C45F9EB5-91B4-4F56-A061-DE1C822C9AF6}" type="presParOf" srcId="{70378DFB-0758-43B7-88A4-E36DD5258BFC}" destId="{B75953DC-6D03-4CD2-B873-3566274359C4}" srcOrd="2" destOrd="0" presId="urn:microsoft.com/office/officeart/2005/8/layout/vList2"/>
    <dgm:cxn modelId="{6E83EB28-5ED3-4A7F-B66B-877C0A244E91}" type="presParOf" srcId="{70378DFB-0758-43B7-88A4-E36DD5258BFC}" destId="{D3543C0B-AA42-4B6D-95D8-6BE9C62AB221}" srcOrd="3" destOrd="0" presId="urn:microsoft.com/office/officeart/2005/8/layout/vList2"/>
    <dgm:cxn modelId="{8CE79D0A-A91A-47F1-8312-6B33F69BB51E}" type="presParOf" srcId="{70378DFB-0758-43B7-88A4-E36DD5258BFC}" destId="{B654F251-4E01-4FB2-BA47-3974F9891E4F}" srcOrd="4" destOrd="0" presId="urn:microsoft.com/office/officeart/2005/8/layout/vList2"/>
    <dgm:cxn modelId="{550DB0A3-9616-4FD3-A079-97065FDDAD88}" type="presParOf" srcId="{70378DFB-0758-43B7-88A4-E36DD5258BFC}" destId="{7E4A691A-1985-4B3F-91F5-1686EDB03B14}" srcOrd="5" destOrd="0" presId="urn:microsoft.com/office/officeart/2005/8/layout/vList2"/>
    <dgm:cxn modelId="{9F8254A7-B08D-4B45-AC86-D3989041F85B}" type="presParOf" srcId="{70378DFB-0758-43B7-88A4-E36DD5258BFC}" destId="{59946449-8D83-4145-B2D9-56FAF334633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0A4F3F-8372-47CC-BB95-298985AD3C0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2CEBAC-5FE7-438A-9886-FEFE43317797}">
      <dgm:prSet phldrT="[Text]"/>
      <dgm:spPr/>
      <dgm:t>
        <a:bodyPr/>
        <a:lstStyle/>
        <a:p>
          <a:r>
            <a:rPr lang="en-US" dirty="0"/>
            <a:t>ETL</a:t>
          </a:r>
        </a:p>
      </dgm:t>
    </dgm:pt>
    <dgm:pt modelId="{1F2BA8CB-FBED-45AB-AAAA-6FA18362D679}" type="parTrans" cxnId="{C84C455D-5AC1-48DA-9269-2855D490010F}">
      <dgm:prSet/>
      <dgm:spPr/>
      <dgm:t>
        <a:bodyPr/>
        <a:lstStyle/>
        <a:p>
          <a:endParaRPr lang="en-US"/>
        </a:p>
      </dgm:t>
    </dgm:pt>
    <dgm:pt modelId="{5EE920DB-22A1-4B85-BF88-25E1A5194AE0}" type="sibTrans" cxnId="{C84C455D-5AC1-48DA-9269-2855D490010F}">
      <dgm:prSet/>
      <dgm:spPr/>
      <dgm:t>
        <a:bodyPr/>
        <a:lstStyle/>
        <a:p>
          <a:endParaRPr lang="en-US"/>
        </a:p>
      </dgm:t>
    </dgm:pt>
    <dgm:pt modelId="{20EAE4D9-8924-4A47-B903-5BCD49F506ED}">
      <dgm:prSet phldrT="[Text]"/>
      <dgm:spPr/>
      <dgm:t>
        <a:bodyPr/>
        <a:lstStyle/>
        <a:p>
          <a:r>
            <a:rPr lang="en-US" dirty="0"/>
            <a:t>IOT</a:t>
          </a:r>
        </a:p>
      </dgm:t>
    </dgm:pt>
    <dgm:pt modelId="{55E5DAD7-F7AB-41A1-827D-92B73C4B57D0}" type="parTrans" cxnId="{D5194714-502A-4AC6-9914-6550A44B85A0}">
      <dgm:prSet/>
      <dgm:spPr/>
      <dgm:t>
        <a:bodyPr/>
        <a:lstStyle/>
        <a:p>
          <a:endParaRPr lang="en-US"/>
        </a:p>
      </dgm:t>
    </dgm:pt>
    <dgm:pt modelId="{8E17F11B-ADBC-4051-A695-5923A766C4BD}" type="sibTrans" cxnId="{D5194714-502A-4AC6-9914-6550A44B85A0}">
      <dgm:prSet/>
      <dgm:spPr/>
      <dgm:t>
        <a:bodyPr/>
        <a:lstStyle/>
        <a:p>
          <a:endParaRPr lang="en-US"/>
        </a:p>
      </dgm:t>
    </dgm:pt>
    <dgm:pt modelId="{C9A04C53-300A-4C36-9723-72092E586F92}">
      <dgm:prSet phldrT="[Text]"/>
      <dgm:spPr/>
      <dgm:t>
        <a:bodyPr/>
        <a:lstStyle/>
        <a:p>
          <a:r>
            <a:rPr lang="en-US" dirty="0"/>
            <a:t>Tempdb</a:t>
          </a:r>
        </a:p>
      </dgm:t>
    </dgm:pt>
    <dgm:pt modelId="{FC807149-00BB-4465-8F1D-2E708B01D138}" type="parTrans" cxnId="{FD1CDB54-1434-420F-BC25-AFC96B7DE911}">
      <dgm:prSet/>
      <dgm:spPr/>
      <dgm:t>
        <a:bodyPr/>
        <a:lstStyle/>
        <a:p>
          <a:endParaRPr lang="en-US"/>
        </a:p>
      </dgm:t>
    </dgm:pt>
    <dgm:pt modelId="{FC37F709-2B0E-4FE0-89B3-4FAA88104234}" type="sibTrans" cxnId="{FD1CDB54-1434-420F-BC25-AFC96B7DE911}">
      <dgm:prSet/>
      <dgm:spPr/>
      <dgm:t>
        <a:bodyPr/>
        <a:lstStyle/>
        <a:p>
          <a:endParaRPr lang="en-US"/>
        </a:p>
      </dgm:t>
    </dgm:pt>
    <dgm:pt modelId="{30A6C74D-982A-4A37-9E40-FEA98DC7FC1C}" type="pres">
      <dgm:prSet presAssocID="{D90A4F3F-8372-47CC-BB95-298985AD3C03}" presName="diagram" presStyleCnt="0">
        <dgm:presLayoutVars>
          <dgm:dir/>
          <dgm:resizeHandles val="exact"/>
        </dgm:presLayoutVars>
      </dgm:prSet>
      <dgm:spPr/>
    </dgm:pt>
    <dgm:pt modelId="{EAD1672F-5849-4108-BCDF-9F6F4FB82F2C}" type="pres">
      <dgm:prSet presAssocID="{9A2CEBAC-5FE7-438A-9886-FEFE43317797}" presName="node" presStyleLbl="node1" presStyleIdx="0" presStyleCnt="3">
        <dgm:presLayoutVars>
          <dgm:bulletEnabled val="1"/>
        </dgm:presLayoutVars>
      </dgm:prSet>
      <dgm:spPr/>
    </dgm:pt>
    <dgm:pt modelId="{974D1805-1403-416C-A9AF-FD89570B16F3}" type="pres">
      <dgm:prSet presAssocID="{5EE920DB-22A1-4B85-BF88-25E1A5194AE0}" presName="sibTrans" presStyleCnt="0"/>
      <dgm:spPr/>
    </dgm:pt>
    <dgm:pt modelId="{89100376-4D8A-46AD-AEE3-8A7D036859AC}" type="pres">
      <dgm:prSet presAssocID="{20EAE4D9-8924-4A47-B903-5BCD49F506ED}" presName="node" presStyleLbl="node1" presStyleIdx="1" presStyleCnt="3">
        <dgm:presLayoutVars>
          <dgm:bulletEnabled val="1"/>
        </dgm:presLayoutVars>
      </dgm:prSet>
      <dgm:spPr/>
    </dgm:pt>
    <dgm:pt modelId="{6EF754EA-1E4B-4FD5-96CC-962A1DD44669}" type="pres">
      <dgm:prSet presAssocID="{8E17F11B-ADBC-4051-A695-5923A766C4BD}" presName="sibTrans" presStyleCnt="0"/>
      <dgm:spPr/>
    </dgm:pt>
    <dgm:pt modelId="{2117484C-6AC2-4FED-A99D-EA6A5C5F484C}" type="pres">
      <dgm:prSet presAssocID="{C9A04C53-300A-4C36-9723-72092E586F92}" presName="node" presStyleLbl="node1" presStyleIdx="2" presStyleCnt="3">
        <dgm:presLayoutVars>
          <dgm:bulletEnabled val="1"/>
        </dgm:presLayoutVars>
      </dgm:prSet>
      <dgm:spPr/>
    </dgm:pt>
  </dgm:ptLst>
  <dgm:cxnLst>
    <dgm:cxn modelId="{667CEC11-532D-4FBD-B7AC-2EDD95C8042F}" type="presOf" srcId="{9A2CEBAC-5FE7-438A-9886-FEFE43317797}" destId="{EAD1672F-5849-4108-BCDF-9F6F4FB82F2C}" srcOrd="0" destOrd="0" presId="urn:microsoft.com/office/officeart/2005/8/layout/default"/>
    <dgm:cxn modelId="{D5194714-502A-4AC6-9914-6550A44B85A0}" srcId="{D90A4F3F-8372-47CC-BB95-298985AD3C03}" destId="{20EAE4D9-8924-4A47-B903-5BCD49F506ED}" srcOrd="1" destOrd="0" parTransId="{55E5DAD7-F7AB-41A1-827D-92B73C4B57D0}" sibTransId="{8E17F11B-ADBC-4051-A695-5923A766C4BD}"/>
    <dgm:cxn modelId="{C74F962A-1C84-492E-95E8-D0CF4869BEC3}" type="presOf" srcId="{20EAE4D9-8924-4A47-B903-5BCD49F506ED}" destId="{89100376-4D8A-46AD-AEE3-8A7D036859AC}" srcOrd="0" destOrd="0" presId="urn:microsoft.com/office/officeart/2005/8/layout/default"/>
    <dgm:cxn modelId="{C84C455D-5AC1-48DA-9269-2855D490010F}" srcId="{D90A4F3F-8372-47CC-BB95-298985AD3C03}" destId="{9A2CEBAC-5FE7-438A-9886-FEFE43317797}" srcOrd="0" destOrd="0" parTransId="{1F2BA8CB-FBED-45AB-AAAA-6FA18362D679}" sibTransId="{5EE920DB-22A1-4B85-BF88-25E1A5194AE0}"/>
    <dgm:cxn modelId="{DB54096F-9211-4A05-823D-3822EF0F2FE2}" type="presOf" srcId="{D90A4F3F-8372-47CC-BB95-298985AD3C03}" destId="{30A6C74D-982A-4A37-9E40-FEA98DC7FC1C}" srcOrd="0" destOrd="0" presId="urn:microsoft.com/office/officeart/2005/8/layout/default"/>
    <dgm:cxn modelId="{FD1CDB54-1434-420F-BC25-AFC96B7DE911}" srcId="{D90A4F3F-8372-47CC-BB95-298985AD3C03}" destId="{C9A04C53-300A-4C36-9723-72092E586F92}" srcOrd="2" destOrd="0" parTransId="{FC807149-00BB-4465-8F1D-2E708B01D138}" sibTransId="{FC37F709-2B0E-4FE0-89B3-4FAA88104234}"/>
    <dgm:cxn modelId="{CCAADA7B-0F91-420C-9EEB-558BB5C03162}" type="presOf" srcId="{C9A04C53-300A-4C36-9723-72092E586F92}" destId="{2117484C-6AC2-4FED-A99D-EA6A5C5F484C}" srcOrd="0" destOrd="0" presId="urn:microsoft.com/office/officeart/2005/8/layout/default"/>
    <dgm:cxn modelId="{329FECAB-8324-44D8-9887-14505B643EFD}" type="presParOf" srcId="{30A6C74D-982A-4A37-9E40-FEA98DC7FC1C}" destId="{EAD1672F-5849-4108-BCDF-9F6F4FB82F2C}" srcOrd="0" destOrd="0" presId="urn:microsoft.com/office/officeart/2005/8/layout/default"/>
    <dgm:cxn modelId="{BBE61C41-9F7C-41BE-B7CB-FF1B9EFEC9BD}" type="presParOf" srcId="{30A6C74D-982A-4A37-9E40-FEA98DC7FC1C}" destId="{974D1805-1403-416C-A9AF-FD89570B16F3}" srcOrd="1" destOrd="0" presId="urn:microsoft.com/office/officeart/2005/8/layout/default"/>
    <dgm:cxn modelId="{47499D4E-F266-43C2-AFD2-0D07DBE4B077}" type="presParOf" srcId="{30A6C74D-982A-4A37-9E40-FEA98DC7FC1C}" destId="{89100376-4D8A-46AD-AEE3-8A7D036859AC}" srcOrd="2" destOrd="0" presId="urn:microsoft.com/office/officeart/2005/8/layout/default"/>
    <dgm:cxn modelId="{EC745B35-B776-417B-8410-1025D2D123CC}" type="presParOf" srcId="{30A6C74D-982A-4A37-9E40-FEA98DC7FC1C}" destId="{6EF754EA-1E4B-4FD5-96CC-962A1DD44669}" srcOrd="3" destOrd="0" presId="urn:microsoft.com/office/officeart/2005/8/layout/default"/>
    <dgm:cxn modelId="{130413FF-2828-45C7-B26E-2CA1E2159AD5}" type="presParOf" srcId="{30A6C74D-982A-4A37-9E40-FEA98DC7FC1C}" destId="{2117484C-6AC2-4FED-A99D-EA6A5C5F484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D7303AA-BF07-433E-AE80-FC598BF39A69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ABF70C6-C11A-443E-9E3C-E401BD509DEA}">
      <dgm:prSet/>
      <dgm:spPr/>
      <dgm:t>
        <a:bodyPr/>
        <a:lstStyle/>
        <a:p>
          <a:r>
            <a:rPr lang="en-US" dirty="0"/>
            <a:t>NON-PREEMPTIVE POOL</a:t>
          </a:r>
        </a:p>
      </dgm:t>
    </dgm:pt>
    <dgm:pt modelId="{D3A26857-B08E-4386-9307-8CD0C9EFC5F0}" type="parTrans" cxnId="{15053E85-0A45-40C4-8FAA-0DC2A0CD8497}">
      <dgm:prSet/>
      <dgm:spPr/>
      <dgm:t>
        <a:bodyPr/>
        <a:lstStyle/>
        <a:p>
          <a:endParaRPr lang="en-US"/>
        </a:p>
      </dgm:t>
    </dgm:pt>
    <dgm:pt modelId="{B89CEE8D-B45F-45DD-8B08-E0E8DD916FD6}" type="sibTrans" cxnId="{15053E85-0A45-40C4-8FAA-0DC2A0CD8497}">
      <dgm:prSet/>
      <dgm:spPr/>
      <dgm:t>
        <a:bodyPr/>
        <a:lstStyle/>
        <a:p>
          <a:endParaRPr lang="en-US"/>
        </a:p>
      </dgm:t>
    </dgm:pt>
    <dgm:pt modelId="{6EEB9C9B-5061-4BFB-A634-49FA5B282040}">
      <dgm:prSet/>
      <dgm:spPr/>
      <dgm:t>
        <a:bodyPr/>
        <a:lstStyle/>
        <a:p>
          <a:r>
            <a:rPr lang="en-US" dirty="0"/>
            <a:t>Background workers needed for on-demand</a:t>
          </a:r>
        </a:p>
      </dgm:t>
    </dgm:pt>
    <dgm:pt modelId="{6236A042-D843-4857-9034-DAAC3F393AB1}" type="parTrans" cxnId="{03622FA9-61F1-4D62-819E-EB9F407CB5AD}">
      <dgm:prSet/>
      <dgm:spPr/>
      <dgm:t>
        <a:bodyPr/>
        <a:lstStyle/>
        <a:p>
          <a:endParaRPr lang="en-US"/>
        </a:p>
      </dgm:t>
    </dgm:pt>
    <dgm:pt modelId="{98AD5683-40EF-4B33-B05E-5FEA86ACA3FD}" type="sibTrans" cxnId="{03622FA9-61F1-4D62-819E-EB9F407CB5AD}">
      <dgm:prSet/>
      <dgm:spPr/>
      <dgm:t>
        <a:bodyPr/>
        <a:lstStyle/>
        <a:p>
          <a:endParaRPr lang="en-US"/>
        </a:p>
      </dgm:t>
    </dgm:pt>
    <dgm:pt modelId="{98BB7DDE-CEC7-441B-8F50-32A74457CCAA}">
      <dgm:prSet/>
      <dgm:spPr/>
      <dgm:t>
        <a:bodyPr/>
        <a:lstStyle/>
        <a:p>
          <a:r>
            <a:rPr lang="en-US" dirty="0"/>
            <a:t>Parallel ALTER TABLE</a:t>
          </a:r>
        </a:p>
      </dgm:t>
    </dgm:pt>
    <dgm:pt modelId="{BB0912A6-9A15-4475-8F3B-6EFC8E94D21B}" type="parTrans" cxnId="{CD10787A-B953-4119-BEEA-620794A33C87}">
      <dgm:prSet/>
      <dgm:spPr/>
      <dgm:t>
        <a:bodyPr/>
        <a:lstStyle/>
        <a:p>
          <a:endParaRPr lang="en-US"/>
        </a:p>
      </dgm:t>
    </dgm:pt>
    <dgm:pt modelId="{B8E9F2BF-8CA0-453B-87F7-53B061DCED5D}" type="sibTrans" cxnId="{CD10787A-B953-4119-BEEA-620794A33C87}">
      <dgm:prSet/>
      <dgm:spPr/>
      <dgm:t>
        <a:bodyPr/>
        <a:lstStyle/>
        <a:p>
          <a:endParaRPr lang="en-US"/>
        </a:p>
      </dgm:t>
    </dgm:pt>
    <dgm:pt modelId="{8D5246D8-304B-485E-992C-3A372019CA65}">
      <dgm:prSet/>
      <dgm:spPr/>
      <dgm:t>
        <a:bodyPr/>
        <a:lstStyle/>
        <a:p>
          <a:r>
            <a:rPr lang="en-US" dirty="0"/>
            <a:t>WORKERS POOL </a:t>
          </a:r>
        </a:p>
      </dgm:t>
    </dgm:pt>
    <dgm:pt modelId="{637364A7-6A73-4B63-BCF6-363FA05A5470}" type="parTrans" cxnId="{5D2AA655-3640-48DE-B500-EB57A6B11337}">
      <dgm:prSet/>
      <dgm:spPr/>
      <dgm:t>
        <a:bodyPr/>
        <a:lstStyle/>
        <a:p>
          <a:endParaRPr lang="en-US"/>
        </a:p>
      </dgm:t>
    </dgm:pt>
    <dgm:pt modelId="{E51EA0BB-07D8-4C0A-B410-B6F332C8F200}" type="sibTrans" cxnId="{5D2AA655-3640-48DE-B500-EB57A6B11337}">
      <dgm:prSet/>
      <dgm:spPr/>
      <dgm:t>
        <a:bodyPr/>
        <a:lstStyle/>
        <a:p>
          <a:endParaRPr lang="en-US"/>
        </a:p>
      </dgm:t>
    </dgm:pt>
    <dgm:pt modelId="{3D127100-8FB1-4D0B-BDC9-5E96457F2BE0}">
      <dgm:prSet/>
      <dgm:spPr/>
      <dgm:t>
        <a:bodyPr/>
        <a:lstStyle/>
        <a:p>
          <a:r>
            <a:rPr lang="en-US" dirty="0"/>
            <a:t>Other workers needed for on-demand (non-preemptive)</a:t>
          </a:r>
        </a:p>
      </dgm:t>
    </dgm:pt>
    <dgm:pt modelId="{F664035D-FB20-42F0-B8E1-58F9567722D4}" type="parTrans" cxnId="{A8F7DF1D-2BC0-49A3-ADC4-427E6A1B2591}">
      <dgm:prSet/>
      <dgm:spPr/>
      <dgm:t>
        <a:bodyPr/>
        <a:lstStyle/>
        <a:p>
          <a:endParaRPr lang="en-US"/>
        </a:p>
      </dgm:t>
    </dgm:pt>
    <dgm:pt modelId="{5CDE7723-1496-4957-B0E4-CF2328C114E1}" type="sibTrans" cxnId="{A8F7DF1D-2BC0-49A3-ADC4-427E6A1B2591}">
      <dgm:prSet/>
      <dgm:spPr/>
      <dgm:t>
        <a:bodyPr/>
        <a:lstStyle/>
        <a:p>
          <a:endParaRPr lang="en-US"/>
        </a:p>
      </dgm:t>
    </dgm:pt>
    <dgm:pt modelId="{CD42A860-5F98-41B2-840E-C811BD4F8384}">
      <dgm:prSet/>
      <dgm:spPr/>
      <dgm:t>
        <a:bodyPr/>
        <a:lstStyle/>
        <a:p>
          <a:r>
            <a:rPr lang="en-US" dirty="0"/>
            <a:t>Parallel MERGE operation of checkpoint files</a:t>
          </a:r>
        </a:p>
      </dgm:t>
    </dgm:pt>
    <dgm:pt modelId="{2CC0AA88-9EA1-4AE0-97A2-137196D06DD8}" type="parTrans" cxnId="{00F71A52-5756-4B1B-AEA4-4EB5A447AE4D}">
      <dgm:prSet/>
      <dgm:spPr/>
      <dgm:t>
        <a:bodyPr/>
        <a:lstStyle/>
        <a:p>
          <a:endParaRPr lang="en-US"/>
        </a:p>
      </dgm:t>
    </dgm:pt>
    <dgm:pt modelId="{7270DD15-BCF7-4986-B5F0-77CBC0E4C9F6}" type="sibTrans" cxnId="{00F71A52-5756-4B1B-AEA4-4EB5A447AE4D}">
      <dgm:prSet/>
      <dgm:spPr/>
      <dgm:t>
        <a:bodyPr/>
        <a:lstStyle/>
        <a:p>
          <a:endParaRPr lang="en-US"/>
        </a:p>
      </dgm:t>
    </dgm:pt>
    <dgm:pt modelId="{BCB09431-7DDD-4497-BDB9-25BD50A43D95}">
      <dgm:prSet/>
      <dgm:spPr/>
      <dgm:t>
        <a:bodyPr/>
        <a:lstStyle/>
        <a:p>
          <a:r>
            <a:rPr lang="en-US" dirty="0"/>
            <a:t>PREEMPTIVE POOL</a:t>
          </a:r>
        </a:p>
      </dgm:t>
    </dgm:pt>
    <dgm:pt modelId="{FE35D7DE-2AB3-40A8-8BA8-185CEE15EABA}" type="parTrans" cxnId="{D5F143C1-E8EE-43D4-9377-F295DCD17BE9}">
      <dgm:prSet/>
      <dgm:spPr/>
      <dgm:t>
        <a:bodyPr/>
        <a:lstStyle/>
        <a:p>
          <a:endParaRPr lang="en-US"/>
        </a:p>
      </dgm:t>
    </dgm:pt>
    <dgm:pt modelId="{70DCCB58-EDB9-4F24-A216-7D5B2E987C74}" type="sibTrans" cxnId="{D5F143C1-E8EE-43D4-9377-F295DCD17BE9}">
      <dgm:prSet/>
      <dgm:spPr/>
      <dgm:t>
        <a:bodyPr/>
        <a:lstStyle/>
        <a:p>
          <a:endParaRPr lang="en-US"/>
        </a:p>
      </dgm:t>
    </dgm:pt>
    <dgm:pt modelId="{6B66ED23-B970-4F5F-8324-E76C988E2F82}">
      <dgm:prSet/>
      <dgm:spPr/>
      <dgm:t>
        <a:bodyPr/>
        <a:lstStyle/>
        <a:p>
          <a:r>
            <a:rPr lang="en-US" dirty="0"/>
            <a:t>Background workers needed on-demand -preemptive</a:t>
          </a:r>
        </a:p>
      </dgm:t>
    </dgm:pt>
    <dgm:pt modelId="{505B7BD4-D5B6-4F93-853E-6276E56CF89F}" type="parTrans" cxnId="{4A532091-A638-4B73-9FE2-6FD4A7C74143}">
      <dgm:prSet/>
      <dgm:spPr/>
      <dgm:t>
        <a:bodyPr/>
        <a:lstStyle/>
        <a:p>
          <a:endParaRPr lang="en-US"/>
        </a:p>
      </dgm:t>
    </dgm:pt>
    <dgm:pt modelId="{CC7221CC-5619-4D24-8FEF-725529897C05}" type="sibTrans" cxnId="{4A532091-A638-4B73-9FE2-6FD4A7C74143}">
      <dgm:prSet/>
      <dgm:spPr/>
      <dgm:t>
        <a:bodyPr/>
        <a:lstStyle/>
        <a:p>
          <a:endParaRPr lang="en-US"/>
        </a:p>
      </dgm:t>
    </dgm:pt>
    <dgm:pt modelId="{5E6F5354-F160-472C-8206-0028F83085C3}">
      <dgm:prSet/>
      <dgm:spPr/>
      <dgm:t>
        <a:bodyPr/>
        <a:lstStyle/>
        <a:p>
          <a:r>
            <a:rPr lang="en-US" dirty="0"/>
            <a:t>Serializers to write out checkpoint files</a:t>
          </a:r>
        </a:p>
      </dgm:t>
    </dgm:pt>
    <dgm:pt modelId="{49EC268F-7E86-4E32-924D-84FB4F4B9608}" type="parTrans" cxnId="{BD6CD0D2-DFB8-4B2A-BA0F-3E35E9AF25AE}">
      <dgm:prSet/>
      <dgm:spPr/>
      <dgm:t>
        <a:bodyPr/>
        <a:lstStyle/>
        <a:p>
          <a:endParaRPr lang="en-US"/>
        </a:p>
      </dgm:t>
    </dgm:pt>
    <dgm:pt modelId="{6AD0799F-D496-4D15-8A34-27AD943D2C66}" type="sibTrans" cxnId="{BD6CD0D2-DFB8-4B2A-BA0F-3E35E9AF25AE}">
      <dgm:prSet/>
      <dgm:spPr/>
      <dgm:t>
        <a:bodyPr/>
        <a:lstStyle/>
        <a:p>
          <a:endParaRPr lang="en-US"/>
        </a:p>
      </dgm:t>
    </dgm:pt>
    <dgm:pt modelId="{0FC847BF-41EF-409C-8EFE-C22AEB791633}" type="pres">
      <dgm:prSet presAssocID="{6D7303AA-BF07-433E-AE80-FC598BF39A69}" presName="Name0" presStyleCnt="0">
        <dgm:presLayoutVars>
          <dgm:dir/>
          <dgm:animLvl val="lvl"/>
          <dgm:resizeHandles val="exact"/>
        </dgm:presLayoutVars>
      </dgm:prSet>
      <dgm:spPr/>
    </dgm:pt>
    <dgm:pt modelId="{DABAFEB8-7E0D-402E-A9E5-AB33916C89A3}" type="pres">
      <dgm:prSet presAssocID="{8ABF70C6-C11A-443E-9E3C-E401BD509DEA}" presName="compositeNode" presStyleCnt="0">
        <dgm:presLayoutVars>
          <dgm:bulletEnabled val="1"/>
        </dgm:presLayoutVars>
      </dgm:prSet>
      <dgm:spPr/>
    </dgm:pt>
    <dgm:pt modelId="{382DAD4F-5607-491B-B30B-23242C590D9B}" type="pres">
      <dgm:prSet presAssocID="{8ABF70C6-C11A-443E-9E3C-E401BD509DEA}" presName="bgRect" presStyleLbl="node1" presStyleIdx="0" presStyleCnt="3"/>
      <dgm:spPr/>
    </dgm:pt>
    <dgm:pt modelId="{32464458-B688-49A8-B298-089019896357}" type="pres">
      <dgm:prSet presAssocID="{8ABF70C6-C11A-443E-9E3C-E401BD509DEA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CB453730-69DD-4E2D-A5BB-66AA94B36A38}" type="pres">
      <dgm:prSet presAssocID="{8ABF70C6-C11A-443E-9E3C-E401BD509DEA}" presName="childNode" presStyleLbl="node1" presStyleIdx="0" presStyleCnt="3">
        <dgm:presLayoutVars>
          <dgm:bulletEnabled val="1"/>
        </dgm:presLayoutVars>
      </dgm:prSet>
      <dgm:spPr/>
    </dgm:pt>
    <dgm:pt modelId="{59C41A5B-3E01-482A-A7F2-1B7FB9C9A87E}" type="pres">
      <dgm:prSet presAssocID="{B89CEE8D-B45F-45DD-8B08-E0E8DD916FD6}" presName="hSp" presStyleCnt="0"/>
      <dgm:spPr/>
    </dgm:pt>
    <dgm:pt modelId="{EF7E8EF1-B43F-4256-A8A0-6DA03186AD38}" type="pres">
      <dgm:prSet presAssocID="{B89CEE8D-B45F-45DD-8B08-E0E8DD916FD6}" presName="vProcSp" presStyleCnt="0"/>
      <dgm:spPr/>
    </dgm:pt>
    <dgm:pt modelId="{6D8704B1-BF82-443F-9CE1-467B158290DE}" type="pres">
      <dgm:prSet presAssocID="{B89CEE8D-B45F-45DD-8B08-E0E8DD916FD6}" presName="vSp1" presStyleCnt="0"/>
      <dgm:spPr/>
    </dgm:pt>
    <dgm:pt modelId="{F9DE210E-F6D5-4056-9F71-BD7F83611499}" type="pres">
      <dgm:prSet presAssocID="{B89CEE8D-B45F-45DD-8B08-E0E8DD916FD6}" presName="simulatedConn" presStyleLbl="solidFgAcc1" presStyleIdx="0" presStyleCnt="2"/>
      <dgm:spPr/>
    </dgm:pt>
    <dgm:pt modelId="{42FA85AB-FA6A-41F6-BD2F-47509554DBD7}" type="pres">
      <dgm:prSet presAssocID="{B89CEE8D-B45F-45DD-8B08-E0E8DD916FD6}" presName="vSp2" presStyleCnt="0"/>
      <dgm:spPr/>
    </dgm:pt>
    <dgm:pt modelId="{A0DFACE1-E7B1-4145-9D0B-C6A58BEA6E88}" type="pres">
      <dgm:prSet presAssocID="{B89CEE8D-B45F-45DD-8B08-E0E8DD916FD6}" presName="sibTrans" presStyleCnt="0"/>
      <dgm:spPr/>
    </dgm:pt>
    <dgm:pt modelId="{E02E7FA1-AB3F-487A-BB94-BE29616B9D68}" type="pres">
      <dgm:prSet presAssocID="{8D5246D8-304B-485E-992C-3A372019CA65}" presName="compositeNode" presStyleCnt="0">
        <dgm:presLayoutVars>
          <dgm:bulletEnabled val="1"/>
        </dgm:presLayoutVars>
      </dgm:prSet>
      <dgm:spPr/>
    </dgm:pt>
    <dgm:pt modelId="{3B5C8EC7-F4D6-4EB5-AB00-690F0DDE64F0}" type="pres">
      <dgm:prSet presAssocID="{8D5246D8-304B-485E-992C-3A372019CA65}" presName="bgRect" presStyleLbl="node1" presStyleIdx="1" presStyleCnt="3"/>
      <dgm:spPr/>
    </dgm:pt>
    <dgm:pt modelId="{E72D93D2-0EAE-4BCB-B02D-BA579E25C7CD}" type="pres">
      <dgm:prSet presAssocID="{8D5246D8-304B-485E-992C-3A372019CA65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9D387341-23DB-4339-B259-E7147BC45698}" type="pres">
      <dgm:prSet presAssocID="{8D5246D8-304B-485E-992C-3A372019CA65}" presName="childNode" presStyleLbl="node1" presStyleIdx="1" presStyleCnt="3">
        <dgm:presLayoutVars>
          <dgm:bulletEnabled val="1"/>
        </dgm:presLayoutVars>
      </dgm:prSet>
      <dgm:spPr/>
    </dgm:pt>
    <dgm:pt modelId="{D8FC706B-48E2-4938-9FFA-F405C7A66D6E}" type="pres">
      <dgm:prSet presAssocID="{E51EA0BB-07D8-4C0A-B410-B6F332C8F200}" presName="hSp" presStyleCnt="0"/>
      <dgm:spPr/>
    </dgm:pt>
    <dgm:pt modelId="{DD653D6A-D08D-4279-B542-11FB16A5687D}" type="pres">
      <dgm:prSet presAssocID="{E51EA0BB-07D8-4C0A-B410-B6F332C8F200}" presName="vProcSp" presStyleCnt="0"/>
      <dgm:spPr/>
    </dgm:pt>
    <dgm:pt modelId="{237C3E89-D157-4DCA-921B-3ADF4799E08D}" type="pres">
      <dgm:prSet presAssocID="{E51EA0BB-07D8-4C0A-B410-B6F332C8F200}" presName="vSp1" presStyleCnt="0"/>
      <dgm:spPr/>
    </dgm:pt>
    <dgm:pt modelId="{5D68D74E-D6F6-4223-BF98-9B623316AEA2}" type="pres">
      <dgm:prSet presAssocID="{E51EA0BB-07D8-4C0A-B410-B6F332C8F200}" presName="simulatedConn" presStyleLbl="solidFgAcc1" presStyleIdx="1" presStyleCnt="2"/>
      <dgm:spPr/>
    </dgm:pt>
    <dgm:pt modelId="{9456059E-DD8F-40ED-ACD7-C21E13E9F1D9}" type="pres">
      <dgm:prSet presAssocID="{E51EA0BB-07D8-4C0A-B410-B6F332C8F200}" presName="vSp2" presStyleCnt="0"/>
      <dgm:spPr/>
    </dgm:pt>
    <dgm:pt modelId="{43C3EBF8-8B91-4A48-B01E-DA2EA93FB8A0}" type="pres">
      <dgm:prSet presAssocID="{E51EA0BB-07D8-4C0A-B410-B6F332C8F200}" presName="sibTrans" presStyleCnt="0"/>
      <dgm:spPr/>
    </dgm:pt>
    <dgm:pt modelId="{A360AD4A-C2C6-437F-B9D1-D96623FFC3AE}" type="pres">
      <dgm:prSet presAssocID="{BCB09431-7DDD-4497-BDB9-25BD50A43D95}" presName="compositeNode" presStyleCnt="0">
        <dgm:presLayoutVars>
          <dgm:bulletEnabled val="1"/>
        </dgm:presLayoutVars>
      </dgm:prSet>
      <dgm:spPr/>
    </dgm:pt>
    <dgm:pt modelId="{917082CF-3333-430C-AB14-A22B13A4428B}" type="pres">
      <dgm:prSet presAssocID="{BCB09431-7DDD-4497-BDB9-25BD50A43D95}" presName="bgRect" presStyleLbl="node1" presStyleIdx="2" presStyleCnt="3"/>
      <dgm:spPr/>
    </dgm:pt>
    <dgm:pt modelId="{10FACB53-EF74-4309-B2AD-7B826EB67978}" type="pres">
      <dgm:prSet presAssocID="{BCB09431-7DDD-4497-BDB9-25BD50A43D95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F42151D4-16DB-42DA-B682-AEE39B900881}" type="pres">
      <dgm:prSet presAssocID="{BCB09431-7DDD-4497-BDB9-25BD50A43D95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F940C806-DF26-49CE-B892-03FE788A324A}" type="presOf" srcId="{6B66ED23-B970-4F5F-8324-E76C988E2F82}" destId="{F42151D4-16DB-42DA-B682-AEE39B900881}" srcOrd="0" destOrd="0" presId="urn:microsoft.com/office/officeart/2005/8/layout/hProcess7"/>
    <dgm:cxn modelId="{A8F7DF1D-2BC0-49A3-ADC4-427E6A1B2591}" srcId="{8D5246D8-304B-485E-992C-3A372019CA65}" destId="{3D127100-8FB1-4D0B-BDC9-5E96457F2BE0}" srcOrd="0" destOrd="0" parTransId="{F664035D-FB20-42F0-B8E1-58F9567722D4}" sibTransId="{5CDE7723-1496-4957-B0E4-CF2328C114E1}"/>
    <dgm:cxn modelId="{B5C75D22-36DA-4B11-83EC-FC67919B7818}" type="presOf" srcId="{8D5246D8-304B-485E-992C-3A372019CA65}" destId="{E72D93D2-0EAE-4BCB-B02D-BA579E25C7CD}" srcOrd="1" destOrd="0" presId="urn:microsoft.com/office/officeart/2005/8/layout/hProcess7"/>
    <dgm:cxn modelId="{9D14233F-A73F-42F2-AC20-C5951259F4AC}" type="presOf" srcId="{8ABF70C6-C11A-443E-9E3C-E401BD509DEA}" destId="{382DAD4F-5607-491B-B30B-23242C590D9B}" srcOrd="0" destOrd="0" presId="urn:microsoft.com/office/officeart/2005/8/layout/hProcess7"/>
    <dgm:cxn modelId="{05E4EF4A-F117-46CE-802A-FD270DC8D9D5}" type="presOf" srcId="{BCB09431-7DDD-4497-BDB9-25BD50A43D95}" destId="{917082CF-3333-430C-AB14-A22B13A4428B}" srcOrd="0" destOrd="0" presId="urn:microsoft.com/office/officeart/2005/8/layout/hProcess7"/>
    <dgm:cxn modelId="{EABEC06D-F814-4FE1-9A42-31DB9B093A7E}" type="presOf" srcId="{CD42A860-5F98-41B2-840E-C811BD4F8384}" destId="{9D387341-23DB-4339-B259-E7147BC45698}" srcOrd="0" destOrd="1" presId="urn:microsoft.com/office/officeart/2005/8/layout/hProcess7"/>
    <dgm:cxn modelId="{00F71A52-5756-4B1B-AEA4-4EB5A447AE4D}" srcId="{8D5246D8-304B-485E-992C-3A372019CA65}" destId="{CD42A860-5F98-41B2-840E-C811BD4F8384}" srcOrd="1" destOrd="0" parTransId="{2CC0AA88-9EA1-4AE0-97A2-137196D06DD8}" sibTransId="{7270DD15-BCF7-4986-B5F0-77CBC0E4C9F6}"/>
    <dgm:cxn modelId="{36464274-B621-44C9-8C06-D973524F4D0B}" type="presOf" srcId="{98BB7DDE-CEC7-441B-8F50-32A74457CCAA}" destId="{CB453730-69DD-4E2D-A5BB-66AA94B36A38}" srcOrd="0" destOrd="1" presId="urn:microsoft.com/office/officeart/2005/8/layout/hProcess7"/>
    <dgm:cxn modelId="{5D2AA655-3640-48DE-B500-EB57A6B11337}" srcId="{6D7303AA-BF07-433E-AE80-FC598BF39A69}" destId="{8D5246D8-304B-485E-992C-3A372019CA65}" srcOrd="1" destOrd="0" parTransId="{637364A7-6A73-4B63-BCF6-363FA05A5470}" sibTransId="{E51EA0BB-07D8-4C0A-B410-B6F332C8F200}"/>
    <dgm:cxn modelId="{3604C556-E82D-4B5B-97BD-270F91BDE6A5}" type="presOf" srcId="{BCB09431-7DDD-4497-BDB9-25BD50A43D95}" destId="{10FACB53-EF74-4309-B2AD-7B826EB67978}" srcOrd="1" destOrd="0" presId="urn:microsoft.com/office/officeart/2005/8/layout/hProcess7"/>
    <dgm:cxn modelId="{CD10787A-B953-4119-BEEA-620794A33C87}" srcId="{8ABF70C6-C11A-443E-9E3C-E401BD509DEA}" destId="{98BB7DDE-CEC7-441B-8F50-32A74457CCAA}" srcOrd="1" destOrd="0" parTransId="{BB0912A6-9A15-4475-8F3B-6EFC8E94D21B}" sibTransId="{B8E9F2BF-8CA0-453B-87F7-53B061DCED5D}"/>
    <dgm:cxn modelId="{15053E85-0A45-40C4-8FAA-0DC2A0CD8497}" srcId="{6D7303AA-BF07-433E-AE80-FC598BF39A69}" destId="{8ABF70C6-C11A-443E-9E3C-E401BD509DEA}" srcOrd="0" destOrd="0" parTransId="{D3A26857-B08E-4386-9307-8CD0C9EFC5F0}" sibTransId="{B89CEE8D-B45F-45DD-8B08-E0E8DD916FD6}"/>
    <dgm:cxn modelId="{4A532091-A638-4B73-9FE2-6FD4A7C74143}" srcId="{BCB09431-7DDD-4497-BDB9-25BD50A43D95}" destId="{6B66ED23-B970-4F5F-8324-E76C988E2F82}" srcOrd="0" destOrd="0" parTransId="{505B7BD4-D5B6-4F93-853E-6276E56CF89F}" sibTransId="{CC7221CC-5619-4D24-8FEF-725529897C05}"/>
    <dgm:cxn modelId="{EFE89298-9976-4897-A93F-01030E9186A1}" type="presOf" srcId="{8ABF70C6-C11A-443E-9E3C-E401BD509DEA}" destId="{32464458-B688-49A8-B298-089019896357}" srcOrd="1" destOrd="0" presId="urn:microsoft.com/office/officeart/2005/8/layout/hProcess7"/>
    <dgm:cxn modelId="{AF3464A8-1495-49C9-8EEE-03A95FD2E2C2}" type="presOf" srcId="{6EEB9C9B-5061-4BFB-A634-49FA5B282040}" destId="{CB453730-69DD-4E2D-A5BB-66AA94B36A38}" srcOrd="0" destOrd="0" presId="urn:microsoft.com/office/officeart/2005/8/layout/hProcess7"/>
    <dgm:cxn modelId="{03622FA9-61F1-4D62-819E-EB9F407CB5AD}" srcId="{8ABF70C6-C11A-443E-9E3C-E401BD509DEA}" destId="{6EEB9C9B-5061-4BFB-A634-49FA5B282040}" srcOrd="0" destOrd="0" parTransId="{6236A042-D843-4857-9034-DAAC3F393AB1}" sibTransId="{98AD5683-40EF-4B33-B05E-5FEA86ACA3FD}"/>
    <dgm:cxn modelId="{3481A4AC-56B8-4480-BEAA-82E097A117F3}" type="presOf" srcId="{8D5246D8-304B-485E-992C-3A372019CA65}" destId="{3B5C8EC7-F4D6-4EB5-AB00-690F0DDE64F0}" srcOrd="0" destOrd="0" presId="urn:microsoft.com/office/officeart/2005/8/layout/hProcess7"/>
    <dgm:cxn modelId="{D5F143C1-E8EE-43D4-9377-F295DCD17BE9}" srcId="{6D7303AA-BF07-433E-AE80-FC598BF39A69}" destId="{BCB09431-7DDD-4497-BDB9-25BD50A43D95}" srcOrd="2" destOrd="0" parTransId="{FE35D7DE-2AB3-40A8-8BA8-185CEE15EABA}" sibTransId="{70DCCB58-EDB9-4F24-A216-7D5B2E987C74}"/>
    <dgm:cxn modelId="{62BF4FC5-266C-47A9-B60E-FB3BE1171725}" type="presOf" srcId="{5E6F5354-F160-472C-8206-0028F83085C3}" destId="{F42151D4-16DB-42DA-B682-AEE39B900881}" srcOrd="0" destOrd="1" presId="urn:microsoft.com/office/officeart/2005/8/layout/hProcess7"/>
    <dgm:cxn modelId="{A14DA3CD-CB67-46A2-BA99-49AB1D1CC81A}" type="presOf" srcId="{3D127100-8FB1-4D0B-BDC9-5E96457F2BE0}" destId="{9D387341-23DB-4339-B259-E7147BC45698}" srcOrd="0" destOrd="0" presId="urn:microsoft.com/office/officeart/2005/8/layout/hProcess7"/>
    <dgm:cxn modelId="{BD6CD0D2-DFB8-4B2A-BA0F-3E35E9AF25AE}" srcId="{BCB09431-7DDD-4497-BDB9-25BD50A43D95}" destId="{5E6F5354-F160-472C-8206-0028F83085C3}" srcOrd="1" destOrd="0" parTransId="{49EC268F-7E86-4E32-924D-84FB4F4B9608}" sibTransId="{6AD0799F-D496-4D15-8A34-27AD943D2C66}"/>
    <dgm:cxn modelId="{95196FD4-53DD-4F56-B8A5-09B8C1A99678}" type="presOf" srcId="{6D7303AA-BF07-433E-AE80-FC598BF39A69}" destId="{0FC847BF-41EF-409C-8EFE-C22AEB791633}" srcOrd="0" destOrd="0" presId="urn:microsoft.com/office/officeart/2005/8/layout/hProcess7"/>
    <dgm:cxn modelId="{03A0BA37-C579-4C91-BE4E-C95875DE4467}" type="presParOf" srcId="{0FC847BF-41EF-409C-8EFE-C22AEB791633}" destId="{DABAFEB8-7E0D-402E-A9E5-AB33916C89A3}" srcOrd="0" destOrd="0" presId="urn:microsoft.com/office/officeart/2005/8/layout/hProcess7"/>
    <dgm:cxn modelId="{F1591221-9CB2-44C9-B6FF-1F95BB3B7423}" type="presParOf" srcId="{DABAFEB8-7E0D-402E-A9E5-AB33916C89A3}" destId="{382DAD4F-5607-491B-B30B-23242C590D9B}" srcOrd="0" destOrd="0" presId="urn:microsoft.com/office/officeart/2005/8/layout/hProcess7"/>
    <dgm:cxn modelId="{C6F6A3D1-876E-4AB3-B97F-9672F44FB264}" type="presParOf" srcId="{DABAFEB8-7E0D-402E-A9E5-AB33916C89A3}" destId="{32464458-B688-49A8-B298-089019896357}" srcOrd="1" destOrd="0" presId="urn:microsoft.com/office/officeart/2005/8/layout/hProcess7"/>
    <dgm:cxn modelId="{EF113B4D-A107-447F-A455-A01827B64308}" type="presParOf" srcId="{DABAFEB8-7E0D-402E-A9E5-AB33916C89A3}" destId="{CB453730-69DD-4E2D-A5BB-66AA94B36A38}" srcOrd="2" destOrd="0" presId="urn:microsoft.com/office/officeart/2005/8/layout/hProcess7"/>
    <dgm:cxn modelId="{57AA0E53-BC01-4298-8784-FB4E548351E8}" type="presParOf" srcId="{0FC847BF-41EF-409C-8EFE-C22AEB791633}" destId="{59C41A5B-3E01-482A-A7F2-1B7FB9C9A87E}" srcOrd="1" destOrd="0" presId="urn:microsoft.com/office/officeart/2005/8/layout/hProcess7"/>
    <dgm:cxn modelId="{F1C68B17-CBA9-4E8D-8552-BE5A5A63DDBF}" type="presParOf" srcId="{0FC847BF-41EF-409C-8EFE-C22AEB791633}" destId="{EF7E8EF1-B43F-4256-A8A0-6DA03186AD38}" srcOrd="2" destOrd="0" presId="urn:microsoft.com/office/officeart/2005/8/layout/hProcess7"/>
    <dgm:cxn modelId="{130FAC98-A21C-420E-A188-2FFD3FD118E2}" type="presParOf" srcId="{EF7E8EF1-B43F-4256-A8A0-6DA03186AD38}" destId="{6D8704B1-BF82-443F-9CE1-467B158290DE}" srcOrd="0" destOrd="0" presId="urn:microsoft.com/office/officeart/2005/8/layout/hProcess7"/>
    <dgm:cxn modelId="{AB8AC8F1-9649-461F-972B-BC4E2019A3E0}" type="presParOf" srcId="{EF7E8EF1-B43F-4256-A8A0-6DA03186AD38}" destId="{F9DE210E-F6D5-4056-9F71-BD7F83611499}" srcOrd="1" destOrd="0" presId="urn:microsoft.com/office/officeart/2005/8/layout/hProcess7"/>
    <dgm:cxn modelId="{27FFA761-F2B9-4F64-9A09-C8E57B900ED5}" type="presParOf" srcId="{EF7E8EF1-B43F-4256-A8A0-6DA03186AD38}" destId="{42FA85AB-FA6A-41F6-BD2F-47509554DBD7}" srcOrd="2" destOrd="0" presId="urn:microsoft.com/office/officeart/2005/8/layout/hProcess7"/>
    <dgm:cxn modelId="{BDC971B9-2BF3-4E86-AC24-F64EA6202BE1}" type="presParOf" srcId="{0FC847BF-41EF-409C-8EFE-C22AEB791633}" destId="{A0DFACE1-E7B1-4145-9D0B-C6A58BEA6E88}" srcOrd="3" destOrd="0" presId="urn:microsoft.com/office/officeart/2005/8/layout/hProcess7"/>
    <dgm:cxn modelId="{65F3A861-538F-4FB7-B32F-1DA6D1CA8331}" type="presParOf" srcId="{0FC847BF-41EF-409C-8EFE-C22AEB791633}" destId="{E02E7FA1-AB3F-487A-BB94-BE29616B9D68}" srcOrd="4" destOrd="0" presId="urn:microsoft.com/office/officeart/2005/8/layout/hProcess7"/>
    <dgm:cxn modelId="{30979BA4-1C2A-4AB8-A58F-0E0241799DB6}" type="presParOf" srcId="{E02E7FA1-AB3F-487A-BB94-BE29616B9D68}" destId="{3B5C8EC7-F4D6-4EB5-AB00-690F0DDE64F0}" srcOrd="0" destOrd="0" presId="urn:microsoft.com/office/officeart/2005/8/layout/hProcess7"/>
    <dgm:cxn modelId="{BC51FB49-9F38-4385-B99F-03225AFB9EB2}" type="presParOf" srcId="{E02E7FA1-AB3F-487A-BB94-BE29616B9D68}" destId="{E72D93D2-0EAE-4BCB-B02D-BA579E25C7CD}" srcOrd="1" destOrd="0" presId="urn:microsoft.com/office/officeart/2005/8/layout/hProcess7"/>
    <dgm:cxn modelId="{AE36A795-D468-4BA3-B6CB-59D2497820C5}" type="presParOf" srcId="{E02E7FA1-AB3F-487A-BB94-BE29616B9D68}" destId="{9D387341-23DB-4339-B259-E7147BC45698}" srcOrd="2" destOrd="0" presId="urn:microsoft.com/office/officeart/2005/8/layout/hProcess7"/>
    <dgm:cxn modelId="{4271C119-21FB-4664-8801-2453C2D9B8E9}" type="presParOf" srcId="{0FC847BF-41EF-409C-8EFE-C22AEB791633}" destId="{D8FC706B-48E2-4938-9FFA-F405C7A66D6E}" srcOrd="5" destOrd="0" presId="urn:microsoft.com/office/officeart/2005/8/layout/hProcess7"/>
    <dgm:cxn modelId="{2E3740C5-7142-43AD-960F-DECEC9A38935}" type="presParOf" srcId="{0FC847BF-41EF-409C-8EFE-C22AEB791633}" destId="{DD653D6A-D08D-4279-B542-11FB16A5687D}" srcOrd="6" destOrd="0" presId="urn:microsoft.com/office/officeart/2005/8/layout/hProcess7"/>
    <dgm:cxn modelId="{68C95AFB-74C1-463A-BB77-AEA9C249A91A}" type="presParOf" srcId="{DD653D6A-D08D-4279-B542-11FB16A5687D}" destId="{237C3E89-D157-4DCA-921B-3ADF4799E08D}" srcOrd="0" destOrd="0" presId="urn:microsoft.com/office/officeart/2005/8/layout/hProcess7"/>
    <dgm:cxn modelId="{724C6B66-592E-460A-A61D-6C0116CE348D}" type="presParOf" srcId="{DD653D6A-D08D-4279-B542-11FB16A5687D}" destId="{5D68D74E-D6F6-4223-BF98-9B623316AEA2}" srcOrd="1" destOrd="0" presId="urn:microsoft.com/office/officeart/2005/8/layout/hProcess7"/>
    <dgm:cxn modelId="{368EF7E3-366A-46B6-855B-30567D16A867}" type="presParOf" srcId="{DD653D6A-D08D-4279-B542-11FB16A5687D}" destId="{9456059E-DD8F-40ED-ACD7-C21E13E9F1D9}" srcOrd="2" destOrd="0" presId="urn:microsoft.com/office/officeart/2005/8/layout/hProcess7"/>
    <dgm:cxn modelId="{C0EB6BEE-C394-4AEB-A92A-5D565B181673}" type="presParOf" srcId="{0FC847BF-41EF-409C-8EFE-C22AEB791633}" destId="{43C3EBF8-8B91-4A48-B01E-DA2EA93FB8A0}" srcOrd="7" destOrd="0" presId="urn:microsoft.com/office/officeart/2005/8/layout/hProcess7"/>
    <dgm:cxn modelId="{849D6ADF-C239-44CB-BDEC-ACAAF0053A4D}" type="presParOf" srcId="{0FC847BF-41EF-409C-8EFE-C22AEB791633}" destId="{A360AD4A-C2C6-437F-B9D1-D96623FFC3AE}" srcOrd="8" destOrd="0" presId="urn:microsoft.com/office/officeart/2005/8/layout/hProcess7"/>
    <dgm:cxn modelId="{0829260E-213A-4E77-AEF9-A749CAF46B1E}" type="presParOf" srcId="{A360AD4A-C2C6-437F-B9D1-D96623FFC3AE}" destId="{917082CF-3333-430C-AB14-A22B13A4428B}" srcOrd="0" destOrd="0" presId="urn:microsoft.com/office/officeart/2005/8/layout/hProcess7"/>
    <dgm:cxn modelId="{17A7B85A-BCF2-4E1F-8490-08478FCC5470}" type="presParOf" srcId="{A360AD4A-C2C6-437F-B9D1-D96623FFC3AE}" destId="{10FACB53-EF74-4309-B2AD-7B826EB67978}" srcOrd="1" destOrd="0" presId="urn:microsoft.com/office/officeart/2005/8/layout/hProcess7"/>
    <dgm:cxn modelId="{C27AE357-E270-43F7-A24F-B83FF9B113B9}" type="presParOf" srcId="{A360AD4A-C2C6-437F-B9D1-D96623FFC3AE}" destId="{F42151D4-16DB-42DA-B682-AEE39B900881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DC63D00-AAE3-42E6-8219-27BA385A6926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229A705-27E1-4EDF-9424-655898CF5FEC}">
      <dgm:prSet phldrT="[Text]"/>
      <dgm:spPr/>
      <dgm:t>
        <a:bodyPr/>
        <a:lstStyle/>
        <a:p>
          <a:r>
            <a:rPr lang="en-US" dirty="0"/>
            <a:t>BULK INSERT for in-mem executes and logged just like INSERT</a:t>
          </a:r>
        </a:p>
      </dgm:t>
    </dgm:pt>
    <dgm:pt modelId="{04C9B089-5EAC-46A2-9F55-F9D22CD3B241}" type="parTrans" cxnId="{8E8DB3CC-9D8A-44C9-9280-3EF3F4C668D6}">
      <dgm:prSet/>
      <dgm:spPr/>
      <dgm:t>
        <a:bodyPr/>
        <a:lstStyle/>
        <a:p>
          <a:endParaRPr lang="en-US"/>
        </a:p>
      </dgm:t>
    </dgm:pt>
    <dgm:pt modelId="{96170B53-1749-4220-BA74-4042E5EC891E}" type="sibTrans" cxnId="{8E8DB3CC-9D8A-44C9-9280-3EF3F4C668D6}">
      <dgm:prSet/>
      <dgm:spPr/>
      <dgm:t>
        <a:bodyPr/>
        <a:lstStyle/>
        <a:p>
          <a:endParaRPr lang="en-US"/>
        </a:p>
      </dgm:t>
    </dgm:pt>
    <dgm:pt modelId="{536F85C2-30EE-40DA-9F5D-1E4F81A88F0B}">
      <dgm:prSet phldrT="[Text]"/>
      <dgm:spPr/>
      <dgm:t>
        <a:bodyPr/>
        <a:lstStyle/>
        <a:p>
          <a:r>
            <a:rPr lang="en-US" dirty="0"/>
            <a:t>Minimally logged BULK INSERT took 271 log records @ 27Kb</a:t>
          </a:r>
        </a:p>
      </dgm:t>
    </dgm:pt>
    <dgm:pt modelId="{53F8095C-A609-4C8F-8A39-A99F394C2D11}" type="parTrans" cxnId="{C2AE4943-C62A-44E9-A4C6-AEA0CAF782CC}">
      <dgm:prSet/>
      <dgm:spPr/>
      <dgm:t>
        <a:bodyPr/>
        <a:lstStyle/>
        <a:p>
          <a:endParaRPr lang="en-US"/>
        </a:p>
      </dgm:t>
    </dgm:pt>
    <dgm:pt modelId="{4FFE5C18-72BB-4A96-BA1C-E31C5BD119F1}" type="sibTrans" cxnId="{C2AE4943-C62A-44E9-A4C6-AEA0CAF782CC}">
      <dgm:prSet/>
      <dgm:spPr/>
      <dgm:t>
        <a:bodyPr/>
        <a:lstStyle/>
        <a:p>
          <a:endParaRPr lang="en-US"/>
        </a:p>
      </dgm:t>
    </dgm:pt>
    <dgm:pt modelId="{EFEB1F1C-B704-42EF-9FF2-19110653FF30}" type="pres">
      <dgm:prSet presAssocID="{EDC63D00-AAE3-42E6-8219-27BA385A6926}" presName="diagram" presStyleCnt="0">
        <dgm:presLayoutVars>
          <dgm:dir/>
          <dgm:resizeHandles val="exact"/>
        </dgm:presLayoutVars>
      </dgm:prSet>
      <dgm:spPr/>
    </dgm:pt>
    <dgm:pt modelId="{B5590AFA-5F75-4567-9305-B963C50EA357}" type="pres">
      <dgm:prSet presAssocID="{C229A705-27E1-4EDF-9424-655898CF5FEC}" presName="node" presStyleLbl="node1" presStyleIdx="0" presStyleCnt="2">
        <dgm:presLayoutVars>
          <dgm:bulletEnabled val="1"/>
        </dgm:presLayoutVars>
      </dgm:prSet>
      <dgm:spPr/>
    </dgm:pt>
    <dgm:pt modelId="{5C49E3C6-B5FC-4A5D-8CA9-450580C436B3}" type="pres">
      <dgm:prSet presAssocID="{96170B53-1749-4220-BA74-4042E5EC891E}" presName="sibTrans" presStyleCnt="0"/>
      <dgm:spPr/>
    </dgm:pt>
    <dgm:pt modelId="{86B2A5EF-2E0B-42C5-A918-FDE9A0162FFD}" type="pres">
      <dgm:prSet presAssocID="{536F85C2-30EE-40DA-9F5D-1E4F81A88F0B}" presName="node" presStyleLbl="node1" presStyleIdx="1" presStyleCnt="2">
        <dgm:presLayoutVars>
          <dgm:bulletEnabled val="1"/>
        </dgm:presLayoutVars>
      </dgm:prSet>
      <dgm:spPr/>
    </dgm:pt>
  </dgm:ptLst>
  <dgm:cxnLst>
    <dgm:cxn modelId="{C2AE4943-C62A-44E9-A4C6-AEA0CAF782CC}" srcId="{EDC63D00-AAE3-42E6-8219-27BA385A6926}" destId="{536F85C2-30EE-40DA-9F5D-1E4F81A88F0B}" srcOrd="1" destOrd="0" parTransId="{53F8095C-A609-4C8F-8A39-A99F394C2D11}" sibTransId="{4FFE5C18-72BB-4A96-BA1C-E31C5BD119F1}"/>
    <dgm:cxn modelId="{5758F944-FC8A-4AA5-AFB4-244BEB32F07E}" type="presOf" srcId="{C229A705-27E1-4EDF-9424-655898CF5FEC}" destId="{B5590AFA-5F75-4567-9305-B963C50EA357}" srcOrd="0" destOrd="0" presId="urn:microsoft.com/office/officeart/2005/8/layout/default"/>
    <dgm:cxn modelId="{6F50649A-4C27-4F05-A6A7-D9A9B617E661}" type="presOf" srcId="{536F85C2-30EE-40DA-9F5D-1E4F81A88F0B}" destId="{86B2A5EF-2E0B-42C5-A918-FDE9A0162FFD}" srcOrd="0" destOrd="0" presId="urn:microsoft.com/office/officeart/2005/8/layout/default"/>
    <dgm:cxn modelId="{8E8DB3CC-9D8A-44C9-9280-3EF3F4C668D6}" srcId="{EDC63D00-AAE3-42E6-8219-27BA385A6926}" destId="{C229A705-27E1-4EDF-9424-655898CF5FEC}" srcOrd="0" destOrd="0" parTransId="{04C9B089-5EAC-46A2-9F55-F9D22CD3B241}" sibTransId="{96170B53-1749-4220-BA74-4042E5EC891E}"/>
    <dgm:cxn modelId="{1D9F08CE-F005-42C5-8479-0BD05C7101BC}" type="presOf" srcId="{EDC63D00-AAE3-42E6-8219-27BA385A6926}" destId="{EFEB1F1C-B704-42EF-9FF2-19110653FF30}" srcOrd="0" destOrd="0" presId="urn:microsoft.com/office/officeart/2005/8/layout/default"/>
    <dgm:cxn modelId="{AA3A7972-C470-496D-B146-8264ADA136A9}" type="presParOf" srcId="{EFEB1F1C-B704-42EF-9FF2-19110653FF30}" destId="{B5590AFA-5F75-4567-9305-B963C50EA357}" srcOrd="0" destOrd="0" presId="urn:microsoft.com/office/officeart/2005/8/layout/default"/>
    <dgm:cxn modelId="{149B6232-C64C-4A22-849E-7D0A1CC4F979}" type="presParOf" srcId="{EFEB1F1C-B704-42EF-9FF2-19110653FF30}" destId="{5C49E3C6-B5FC-4A5D-8CA9-450580C436B3}" srcOrd="1" destOrd="0" presId="urn:microsoft.com/office/officeart/2005/8/layout/default"/>
    <dgm:cxn modelId="{9A2AD3F6-F244-448A-BBAB-0B9206D95882}" type="presParOf" srcId="{EFEB1F1C-B704-42EF-9FF2-19110653FF30}" destId="{86B2A5EF-2E0B-42C5-A918-FDE9A0162FF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3B4CA7-03A3-4CD6-811C-5E7060980593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779F64A-070C-4FB0-88A7-4A0AA97732ED}">
      <dgm:prSet/>
      <dgm:spPr/>
      <dgm:t>
        <a:bodyPr/>
        <a:lstStyle/>
        <a:p>
          <a:r>
            <a:rPr lang="en-US" dirty="0"/>
            <a:t>Project Verde</a:t>
          </a:r>
        </a:p>
      </dgm:t>
    </dgm:pt>
    <dgm:pt modelId="{70D591B1-E353-4123-9377-6B8B66AEC5CB}" type="parTrans" cxnId="{C432722C-DD9E-4FE1-8FCA-74BEBB9DDB6A}">
      <dgm:prSet/>
      <dgm:spPr/>
      <dgm:t>
        <a:bodyPr/>
        <a:lstStyle/>
        <a:p>
          <a:endParaRPr lang="en-US"/>
        </a:p>
      </dgm:t>
    </dgm:pt>
    <dgm:pt modelId="{C5ACBE1D-6D0F-4653-A0EA-83D0981BEF89}" type="sibTrans" cxnId="{C432722C-DD9E-4FE1-8FCA-74BEBB9DDB6A}">
      <dgm:prSet/>
      <dgm:spPr/>
      <dgm:t>
        <a:bodyPr/>
        <a:lstStyle/>
        <a:p>
          <a:endParaRPr lang="en-US"/>
        </a:p>
      </dgm:t>
    </dgm:pt>
    <dgm:pt modelId="{0B04C5ED-797F-4B7E-B321-7A3120DE0DE2}">
      <dgm:prSet/>
      <dgm:spPr/>
      <dgm:t>
        <a:bodyPr/>
        <a:lstStyle/>
        <a:p>
          <a:r>
            <a:rPr lang="en-US" dirty="0"/>
            <a:t>2007</a:t>
          </a:r>
        </a:p>
      </dgm:t>
    </dgm:pt>
    <dgm:pt modelId="{E2B126AA-184B-48E8-B9BE-D8FCE19B8141}" type="parTrans" cxnId="{2FCB81CE-6301-44EE-B6ED-5140B16DF313}">
      <dgm:prSet/>
      <dgm:spPr/>
      <dgm:t>
        <a:bodyPr/>
        <a:lstStyle/>
        <a:p>
          <a:endParaRPr lang="en-US"/>
        </a:p>
      </dgm:t>
    </dgm:pt>
    <dgm:pt modelId="{047B67A1-C7A2-46A8-B2B9-91F209D04C73}" type="sibTrans" cxnId="{2FCB81CE-6301-44EE-B6ED-5140B16DF313}">
      <dgm:prSet/>
      <dgm:spPr/>
      <dgm:t>
        <a:bodyPr/>
        <a:lstStyle/>
        <a:p>
          <a:endParaRPr lang="en-US"/>
        </a:p>
      </dgm:t>
    </dgm:pt>
    <dgm:pt modelId="{782E8EC3-C5A8-436C-A690-89B93F7B8340}">
      <dgm:prSet/>
      <dgm:spPr/>
      <dgm:t>
        <a:bodyPr/>
        <a:lstStyle/>
        <a:p>
          <a:r>
            <a:rPr lang="en-US" dirty="0"/>
            <a:t>“Early” Hekaton</a:t>
          </a:r>
        </a:p>
      </dgm:t>
    </dgm:pt>
    <dgm:pt modelId="{78547A80-ABE8-4CFE-AD6B-81A07C857EBF}" type="parTrans" cxnId="{7E8BD20E-FC23-43DE-9B44-9E1242AC06C3}">
      <dgm:prSet/>
      <dgm:spPr/>
      <dgm:t>
        <a:bodyPr/>
        <a:lstStyle/>
        <a:p>
          <a:endParaRPr lang="en-US"/>
        </a:p>
      </dgm:t>
    </dgm:pt>
    <dgm:pt modelId="{4C3594FB-B17D-42B3-9EC7-61B1A4E2E738}" type="sibTrans" cxnId="{7E8BD20E-FC23-43DE-9B44-9E1242AC06C3}">
      <dgm:prSet/>
      <dgm:spPr/>
      <dgm:t>
        <a:bodyPr/>
        <a:lstStyle/>
        <a:p>
          <a:endParaRPr lang="en-US"/>
        </a:p>
      </dgm:t>
    </dgm:pt>
    <dgm:pt modelId="{F4F4171A-9035-4A76-9A19-40F4395B14D0}">
      <dgm:prSet/>
      <dgm:spPr/>
      <dgm:t>
        <a:bodyPr/>
        <a:lstStyle/>
        <a:p>
          <a:r>
            <a:rPr lang="en-US" dirty="0"/>
            <a:t>2009/2010</a:t>
          </a:r>
        </a:p>
      </dgm:t>
    </dgm:pt>
    <dgm:pt modelId="{4BF82674-BB03-4226-B960-D9FBB069595A}" type="parTrans" cxnId="{1A8B2134-2389-4C16-ABA3-F503A55D35A4}">
      <dgm:prSet/>
      <dgm:spPr/>
      <dgm:t>
        <a:bodyPr/>
        <a:lstStyle/>
        <a:p>
          <a:endParaRPr lang="en-US"/>
        </a:p>
      </dgm:t>
    </dgm:pt>
    <dgm:pt modelId="{7615D66D-C9BB-41A0-80F9-82FCD4F7E9E3}" type="sibTrans" cxnId="{1A8B2134-2389-4C16-ABA3-F503A55D35A4}">
      <dgm:prSet/>
      <dgm:spPr/>
      <dgm:t>
        <a:bodyPr/>
        <a:lstStyle/>
        <a:p>
          <a:endParaRPr lang="en-US"/>
        </a:p>
      </dgm:t>
    </dgm:pt>
    <dgm:pt modelId="{F58DAB31-1113-4C12-BC42-464BD34187E3}">
      <dgm:prSet/>
      <dgm:spPr/>
      <dgm:t>
        <a:bodyPr/>
        <a:lstStyle/>
        <a:p>
          <a:r>
            <a:rPr lang="en-US" dirty="0"/>
            <a:t>Hekaton becomes In-Memory OLTP</a:t>
          </a:r>
        </a:p>
      </dgm:t>
    </dgm:pt>
    <dgm:pt modelId="{C5F550FB-A60A-49C1-BD24-55EE4C864E92}" type="parTrans" cxnId="{BC5927F6-201B-4BB8-B5B0-934F4DEAB075}">
      <dgm:prSet/>
      <dgm:spPr/>
      <dgm:t>
        <a:bodyPr/>
        <a:lstStyle/>
        <a:p>
          <a:endParaRPr lang="en-US"/>
        </a:p>
      </dgm:t>
    </dgm:pt>
    <dgm:pt modelId="{2DEAC244-526C-4950-81CA-89B5117A1E75}" type="sibTrans" cxnId="{BC5927F6-201B-4BB8-B5B0-934F4DEAB075}">
      <dgm:prSet/>
      <dgm:spPr/>
      <dgm:t>
        <a:bodyPr/>
        <a:lstStyle/>
        <a:p>
          <a:endParaRPr lang="en-US"/>
        </a:p>
      </dgm:t>
    </dgm:pt>
    <dgm:pt modelId="{B87DBF77-249F-450D-85F2-B9E3D21E28A8}">
      <dgm:prSet/>
      <dgm:spPr/>
      <dgm:t>
        <a:bodyPr/>
        <a:lstStyle/>
        <a:p>
          <a:r>
            <a:rPr lang="en-US" dirty="0"/>
            <a:t>SQL Server 2014</a:t>
          </a:r>
        </a:p>
      </dgm:t>
    </dgm:pt>
    <dgm:pt modelId="{56EEBDC5-D172-483F-8C6E-1BB94A46E68E}" type="parTrans" cxnId="{941C01BD-3ABA-4369-9657-307D57468194}">
      <dgm:prSet/>
      <dgm:spPr/>
      <dgm:t>
        <a:bodyPr/>
        <a:lstStyle/>
        <a:p>
          <a:endParaRPr lang="en-US"/>
        </a:p>
      </dgm:t>
    </dgm:pt>
    <dgm:pt modelId="{0CA39AE4-4B3F-4049-9DC0-37A7F05D9D16}" type="sibTrans" cxnId="{941C01BD-3ABA-4369-9657-307D57468194}">
      <dgm:prSet/>
      <dgm:spPr/>
      <dgm:t>
        <a:bodyPr/>
        <a:lstStyle/>
        <a:p>
          <a:endParaRPr lang="en-US"/>
        </a:p>
      </dgm:t>
    </dgm:pt>
    <dgm:pt modelId="{8044E2B5-D4A3-497F-A4F8-975EFD38424F}">
      <dgm:prSet/>
      <dgm:spPr/>
      <dgm:t>
        <a:bodyPr/>
        <a:lstStyle/>
        <a:p>
          <a:r>
            <a:rPr lang="en-US" dirty="0"/>
            <a:t>In-Memory OLTP Unleashed</a:t>
          </a:r>
        </a:p>
      </dgm:t>
    </dgm:pt>
    <dgm:pt modelId="{E0219A7C-CF43-4F21-BB25-2F840FA7DDEE}" type="parTrans" cxnId="{4424245B-D977-4076-9018-92E472065533}">
      <dgm:prSet/>
      <dgm:spPr/>
      <dgm:t>
        <a:bodyPr/>
        <a:lstStyle/>
        <a:p>
          <a:endParaRPr lang="en-US"/>
        </a:p>
      </dgm:t>
    </dgm:pt>
    <dgm:pt modelId="{FBA121C4-D750-45D2-BAFD-737063D47A72}" type="sibTrans" cxnId="{4424245B-D977-4076-9018-92E472065533}">
      <dgm:prSet/>
      <dgm:spPr/>
      <dgm:t>
        <a:bodyPr/>
        <a:lstStyle/>
        <a:p>
          <a:endParaRPr lang="en-US"/>
        </a:p>
      </dgm:t>
    </dgm:pt>
    <dgm:pt modelId="{32D1A6B6-8A19-474E-AB29-F9B714380ACA}">
      <dgm:prSet/>
      <dgm:spPr/>
      <dgm:t>
        <a:bodyPr/>
        <a:lstStyle/>
        <a:p>
          <a:r>
            <a:rPr lang="en-US" dirty="0"/>
            <a:t>SQL Server 2016</a:t>
          </a:r>
        </a:p>
      </dgm:t>
    </dgm:pt>
    <dgm:pt modelId="{F01BA236-D244-4A0E-B4C7-2FB240065498}" type="parTrans" cxnId="{0E47FB17-1E0D-476E-BE63-63FAAD128978}">
      <dgm:prSet/>
      <dgm:spPr/>
      <dgm:t>
        <a:bodyPr/>
        <a:lstStyle/>
        <a:p>
          <a:endParaRPr lang="en-US"/>
        </a:p>
      </dgm:t>
    </dgm:pt>
    <dgm:pt modelId="{73AB6DFB-57F8-4A2A-B17D-F6A336C36646}" type="sibTrans" cxnId="{0E47FB17-1E0D-476E-BE63-63FAAD128978}">
      <dgm:prSet/>
      <dgm:spPr/>
      <dgm:t>
        <a:bodyPr/>
        <a:lstStyle/>
        <a:p>
          <a:endParaRPr lang="en-US"/>
        </a:p>
      </dgm:t>
    </dgm:pt>
    <dgm:pt modelId="{9B16EE95-4667-402F-BC90-5156D9D53961}" type="pres">
      <dgm:prSet presAssocID="{333B4CA7-03A3-4CD6-811C-5E7060980593}" presName="rootnode" presStyleCnt="0">
        <dgm:presLayoutVars>
          <dgm:chMax/>
          <dgm:chPref/>
          <dgm:dir/>
          <dgm:animLvl val="lvl"/>
        </dgm:presLayoutVars>
      </dgm:prSet>
      <dgm:spPr/>
    </dgm:pt>
    <dgm:pt modelId="{C76FCA1C-D100-4A60-B2FC-AD4512B32A8D}" type="pres">
      <dgm:prSet presAssocID="{9779F64A-070C-4FB0-88A7-4A0AA97732ED}" presName="composite" presStyleCnt="0"/>
      <dgm:spPr/>
    </dgm:pt>
    <dgm:pt modelId="{5295C62C-84F6-4A8D-96F2-F4DF4ACE484C}" type="pres">
      <dgm:prSet presAssocID="{9779F64A-070C-4FB0-88A7-4A0AA97732ED}" presName="LShape" presStyleLbl="alignNode1" presStyleIdx="0" presStyleCnt="7"/>
      <dgm:spPr/>
    </dgm:pt>
    <dgm:pt modelId="{3786F1E5-13B0-4A85-9CE9-18C976D58453}" type="pres">
      <dgm:prSet presAssocID="{9779F64A-070C-4FB0-88A7-4A0AA97732ED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1392F4EA-D2EC-4A20-A2F1-140FE14020F5}" type="pres">
      <dgm:prSet presAssocID="{9779F64A-070C-4FB0-88A7-4A0AA97732ED}" presName="Triangle" presStyleLbl="alignNode1" presStyleIdx="1" presStyleCnt="7"/>
      <dgm:spPr/>
    </dgm:pt>
    <dgm:pt modelId="{76EFF4F8-1643-40F9-83DB-B1B3B21D91FD}" type="pres">
      <dgm:prSet presAssocID="{C5ACBE1D-6D0F-4653-A0EA-83D0981BEF89}" presName="sibTrans" presStyleCnt="0"/>
      <dgm:spPr/>
    </dgm:pt>
    <dgm:pt modelId="{E74DC114-5FC9-4D4D-A0F1-BEFF574E90FE}" type="pres">
      <dgm:prSet presAssocID="{C5ACBE1D-6D0F-4653-A0EA-83D0981BEF89}" presName="space" presStyleCnt="0"/>
      <dgm:spPr/>
    </dgm:pt>
    <dgm:pt modelId="{F6F3BD9E-6358-4A92-AC00-E68950142AD6}" type="pres">
      <dgm:prSet presAssocID="{782E8EC3-C5A8-436C-A690-89B93F7B8340}" presName="composite" presStyleCnt="0"/>
      <dgm:spPr/>
    </dgm:pt>
    <dgm:pt modelId="{8162E2BB-F604-4B77-A492-2E24615C8C1E}" type="pres">
      <dgm:prSet presAssocID="{782E8EC3-C5A8-436C-A690-89B93F7B8340}" presName="LShape" presStyleLbl="alignNode1" presStyleIdx="2" presStyleCnt="7"/>
      <dgm:spPr/>
    </dgm:pt>
    <dgm:pt modelId="{0F9C20FF-E38E-45C1-9F60-AF81BE772239}" type="pres">
      <dgm:prSet presAssocID="{782E8EC3-C5A8-436C-A690-89B93F7B8340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C668817B-0745-4AC5-9943-47573C849CD8}" type="pres">
      <dgm:prSet presAssocID="{782E8EC3-C5A8-436C-A690-89B93F7B8340}" presName="Triangle" presStyleLbl="alignNode1" presStyleIdx="3" presStyleCnt="7"/>
      <dgm:spPr/>
    </dgm:pt>
    <dgm:pt modelId="{F425A341-2DD5-498D-9F1C-CC59C6CD6F92}" type="pres">
      <dgm:prSet presAssocID="{4C3594FB-B17D-42B3-9EC7-61B1A4E2E738}" presName="sibTrans" presStyleCnt="0"/>
      <dgm:spPr/>
    </dgm:pt>
    <dgm:pt modelId="{7EDED20D-72CC-41D7-AA7B-66624D8095FC}" type="pres">
      <dgm:prSet presAssocID="{4C3594FB-B17D-42B3-9EC7-61B1A4E2E738}" presName="space" presStyleCnt="0"/>
      <dgm:spPr/>
    </dgm:pt>
    <dgm:pt modelId="{FCF18427-CEE0-4AD8-A3A8-705EEB69A79A}" type="pres">
      <dgm:prSet presAssocID="{F58DAB31-1113-4C12-BC42-464BD34187E3}" presName="composite" presStyleCnt="0"/>
      <dgm:spPr/>
    </dgm:pt>
    <dgm:pt modelId="{7CE86A19-5F63-4027-B642-6CA5727CF254}" type="pres">
      <dgm:prSet presAssocID="{F58DAB31-1113-4C12-BC42-464BD34187E3}" presName="LShape" presStyleLbl="alignNode1" presStyleIdx="4" presStyleCnt="7"/>
      <dgm:spPr/>
    </dgm:pt>
    <dgm:pt modelId="{645E0F09-591D-40F8-8C17-33AA6F93D436}" type="pres">
      <dgm:prSet presAssocID="{F58DAB31-1113-4C12-BC42-464BD34187E3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F8A49DBD-04D0-4F64-8BC7-260D3C895BFA}" type="pres">
      <dgm:prSet presAssocID="{F58DAB31-1113-4C12-BC42-464BD34187E3}" presName="Triangle" presStyleLbl="alignNode1" presStyleIdx="5" presStyleCnt="7"/>
      <dgm:spPr/>
    </dgm:pt>
    <dgm:pt modelId="{95EA455C-AD7F-44F0-80C4-4485F7056061}" type="pres">
      <dgm:prSet presAssocID="{2DEAC244-526C-4950-81CA-89B5117A1E75}" presName="sibTrans" presStyleCnt="0"/>
      <dgm:spPr/>
    </dgm:pt>
    <dgm:pt modelId="{FBF5E5CB-8AC7-4BAC-B2CF-548EBCD7B7F1}" type="pres">
      <dgm:prSet presAssocID="{2DEAC244-526C-4950-81CA-89B5117A1E75}" presName="space" presStyleCnt="0"/>
      <dgm:spPr/>
    </dgm:pt>
    <dgm:pt modelId="{D6436ED1-6D11-4830-9555-B56C389F00A6}" type="pres">
      <dgm:prSet presAssocID="{8044E2B5-D4A3-497F-A4F8-975EFD38424F}" presName="composite" presStyleCnt="0"/>
      <dgm:spPr/>
    </dgm:pt>
    <dgm:pt modelId="{CF761E4E-4615-48A2-8CF6-16B366425C77}" type="pres">
      <dgm:prSet presAssocID="{8044E2B5-D4A3-497F-A4F8-975EFD38424F}" presName="LShape" presStyleLbl="alignNode1" presStyleIdx="6" presStyleCnt="7"/>
      <dgm:spPr/>
    </dgm:pt>
    <dgm:pt modelId="{48E55139-EE18-4A8C-82C9-2B1E7E9F441E}" type="pres">
      <dgm:prSet presAssocID="{8044E2B5-D4A3-497F-A4F8-975EFD38424F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0232D0B-DAD9-44D1-AB88-835BDF8B3C2E}" type="presOf" srcId="{333B4CA7-03A3-4CD6-811C-5E7060980593}" destId="{9B16EE95-4667-402F-BC90-5156D9D53961}" srcOrd="0" destOrd="0" presId="urn:microsoft.com/office/officeart/2009/3/layout/StepUpProcess"/>
    <dgm:cxn modelId="{7E8BD20E-FC23-43DE-9B44-9E1242AC06C3}" srcId="{333B4CA7-03A3-4CD6-811C-5E7060980593}" destId="{782E8EC3-C5A8-436C-A690-89B93F7B8340}" srcOrd="1" destOrd="0" parTransId="{78547A80-ABE8-4CFE-AD6B-81A07C857EBF}" sibTransId="{4C3594FB-B17D-42B3-9EC7-61B1A4E2E738}"/>
    <dgm:cxn modelId="{0E47FB17-1E0D-476E-BE63-63FAAD128978}" srcId="{8044E2B5-D4A3-497F-A4F8-975EFD38424F}" destId="{32D1A6B6-8A19-474E-AB29-F9B714380ACA}" srcOrd="0" destOrd="0" parTransId="{F01BA236-D244-4A0E-B4C7-2FB240065498}" sibTransId="{73AB6DFB-57F8-4A2A-B17D-F6A336C36646}"/>
    <dgm:cxn modelId="{FBBD6529-AB53-49FB-9D19-E84910A09E86}" type="presOf" srcId="{8044E2B5-D4A3-497F-A4F8-975EFD38424F}" destId="{48E55139-EE18-4A8C-82C9-2B1E7E9F441E}" srcOrd="0" destOrd="0" presId="urn:microsoft.com/office/officeart/2009/3/layout/StepUpProcess"/>
    <dgm:cxn modelId="{C432722C-DD9E-4FE1-8FCA-74BEBB9DDB6A}" srcId="{333B4CA7-03A3-4CD6-811C-5E7060980593}" destId="{9779F64A-070C-4FB0-88A7-4A0AA97732ED}" srcOrd="0" destOrd="0" parTransId="{70D591B1-E353-4123-9377-6B8B66AEC5CB}" sibTransId="{C5ACBE1D-6D0F-4653-A0EA-83D0981BEF89}"/>
    <dgm:cxn modelId="{1A8B2134-2389-4C16-ABA3-F503A55D35A4}" srcId="{782E8EC3-C5A8-436C-A690-89B93F7B8340}" destId="{F4F4171A-9035-4A76-9A19-40F4395B14D0}" srcOrd="0" destOrd="0" parTransId="{4BF82674-BB03-4226-B960-D9FBB069595A}" sibTransId="{7615D66D-C9BB-41A0-80F9-82FCD4F7E9E3}"/>
    <dgm:cxn modelId="{4424245B-D977-4076-9018-92E472065533}" srcId="{333B4CA7-03A3-4CD6-811C-5E7060980593}" destId="{8044E2B5-D4A3-497F-A4F8-975EFD38424F}" srcOrd="3" destOrd="0" parTransId="{E0219A7C-CF43-4F21-BB25-2F840FA7DDEE}" sibTransId="{FBA121C4-D750-45D2-BAFD-737063D47A72}"/>
    <dgm:cxn modelId="{26DEBE67-876C-44A5-A587-AD2F040557E0}" type="presOf" srcId="{F4F4171A-9035-4A76-9A19-40F4395B14D0}" destId="{0F9C20FF-E38E-45C1-9F60-AF81BE772239}" srcOrd="0" destOrd="1" presId="urn:microsoft.com/office/officeart/2009/3/layout/StepUpProcess"/>
    <dgm:cxn modelId="{D199049C-588C-49CC-B742-6563DCA31172}" type="presOf" srcId="{32D1A6B6-8A19-474E-AB29-F9B714380ACA}" destId="{48E55139-EE18-4A8C-82C9-2B1E7E9F441E}" srcOrd="0" destOrd="1" presId="urn:microsoft.com/office/officeart/2009/3/layout/StepUpProcess"/>
    <dgm:cxn modelId="{941C01BD-3ABA-4369-9657-307D57468194}" srcId="{F58DAB31-1113-4C12-BC42-464BD34187E3}" destId="{B87DBF77-249F-450D-85F2-B9E3D21E28A8}" srcOrd="0" destOrd="0" parTransId="{56EEBDC5-D172-483F-8C6E-1BB94A46E68E}" sibTransId="{0CA39AE4-4B3F-4049-9DC0-37A7F05D9D16}"/>
    <dgm:cxn modelId="{9AFE96C6-50F6-4933-A7DC-67C8C1885F79}" type="presOf" srcId="{B87DBF77-249F-450D-85F2-B9E3D21E28A8}" destId="{645E0F09-591D-40F8-8C17-33AA6F93D436}" srcOrd="0" destOrd="1" presId="urn:microsoft.com/office/officeart/2009/3/layout/StepUpProcess"/>
    <dgm:cxn modelId="{99C331C9-AA24-4EA8-82D5-9CED337B9DBA}" type="presOf" srcId="{F58DAB31-1113-4C12-BC42-464BD34187E3}" destId="{645E0F09-591D-40F8-8C17-33AA6F93D436}" srcOrd="0" destOrd="0" presId="urn:microsoft.com/office/officeart/2009/3/layout/StepUpProcess"/>
    <dgm:cxn modelId="{2FCB81CE-6301-44EE-B6ED-5140B16DF313}" srcId="{9779F64A-070C-4FB0-88A7-4A0AA97732ED}" destId="{0B04C5ED-797F-4B7E-B321-7A3120DE0DE2}" srcOrd="0" destOrd="0" parTransId="{E2B126AA-184B-48E8-B9BE-D8FCE19B8141}" sibTransId="{047B67A1-C7A2-46A8-B2B9-91F209D04C73}"/>
    <dgm:cxn modelId="{257F72D1-586A-4619-B205-CB110EFD13E3}" type="presOf" srcId="{782E8EC3-C5A8-436C-A690-89B93F7B8340}" destId="{0F9C20FF-E38E-45C1-9F60-AF81BE772239}" srcOrd="0" destOrd="0" presId="urn:microsoft.com/office/officeart/2009/3/layout/StepUpProcess"/>
    <dgm:cxn modelId="{2F44C3E8-7D02-4F80-AC10-CC0DC352F7D7}" type="presOf" srcId="{0B04C5ED-797F-4B7E-B321-7A3120DE0DE2}" destId="{3786F1E5-13B0-4A85-9CE9-18C976D58453}" srcOrd="0" destOrd="1" presId="urn:microsoft.com/office/officeart/2009/3/layout/StepUpProcess"/>
    <dgm:cxn modelId="{BC5927F6-201B-4BB8-B5B0-934F4DEAB075}" srcId="{333B4CA7-03A3-4CD6-811C-5E7060980593}" destId="{F58DAB31-1113-4C12-BC42-464BD34187E3}" srcOrd="2" destOrd="0" parTransId="{C5F550FB-A60A-49C1-BD24-55EE4C864E92}" sibTransId="{2DEAC244-526C-4950-81CA-89B5117A1E75}"/>
    <dgm:cxn modelId="{DCA5F6FC-96B6-4F3D-A719-6E8F508C27F0}" type="presOf" srcId="{9779F64A-070C-4FB0-88A7-4A0AA97732ED}" destId="{3786F1E5-13B0-4A85-9CE9-18C976D58453}" srcOrd="0" destOrd="0" presId="urn:microsoft.com/office/officeart/2009/3/layout/StepUpProcess"/>
    <dgm:cxn modelId="{870BD230-FF4D-47DC-B887-3A48A13C2AAE}" type="presParOf" srcId="{9B16EE95-4667-402F-BC90-5156D9D53961}" destId="{C76FCA1C-D100-4A60-B2FC-AD4512B32A8D}" srcOrd="0" destOrd="0" presId="urn:microsoft.com/office/officeart/2009/3/layout/StepUpProcess"/>
    <dgm:cxn modelId="{F78EAC94-6CD1-428A-8C30-BBA6AB61B866}" type="presParOf" srcId="{C76FCA1C-D100-4A60-B2FC-AD4512B32A8D}" destId="{5295C62C-84F6-4A8D-96F2-F4DF4ACE484C}" srcOrd="0" destOrd="0" presId="urn:microsoft.com/office/officeart/2009/3/layout/StepUpProcess"/>
    <dgm:cxn modelId="{A58CBF5D-2EEB-4139-8101-E17ABCCF0485}" type="presParOf" srcId="{C76FCA1C-D100-4A60-B2FC-AD4512B32A8D}" destId="{3786F1E5-13B0-4A85-9CE9-18C976D58453}" srcOrd="1" destOrd="0" presId="urn:microsoft.com/office/officeart/2009/3/layout/StepUpProcess"/>
    <dgm:cxn modelId="{B989A88C-F2E3-4FA6-9BB4-3A1B198A0B01}" type="presParOf" srcId="{C76FCA1C-D100-4A60-B2FC-AD4512B32A8D}" destId="{1392F4EA-D2EC-4A20-A2F1-140FE14020F5}" srcOrd="2" destOrd="0" presId="urn:microsoft.com/office/officeart/2009/3/layout/StepUpProcess"/>
    <dgm:cxn modelId="{15CA7F8C-0B7C-458E-B83D-00981241AA34}" type="presParOf" srcId="{9B16EE95-4667-402F-BC90-5156D9D53961}" destId="{76EFF4F8-1643-40F9-83DB-B1B3B21D91FD}" srcOrd="1" destOrd="0" presId="urn:microsoft.com/office/officeart/2009/3/layout/StepUpProcess"/>
    <dgm:cxn modelId="{E4F4D898-B2F7-40B8-AA7D-C89636E4EF02}" type="presParOf" srcId="{76EFF4F8-1643-40F9-83DB-B1B3B21D91FD}" destId="{E74DC114-5FC9-4D4D-A0F1-BEFF574E90FE}" srcOrd="0" destOrd="0" presId="urn:microsoft.com/office/officeart/2009/3/layout/StepUpProcess"/>
    <dgm:cxn modelId="{DA04EB8F-755F-4EB4-8015-A00553C2990C}" type="presParOf" srcId="{9B16EE95-4667-402F-BC90-5156D9D53961}" destId="{F6F3BD9E-6358-4A92-AC00-E68950142AD6}" srcOrd="2" destOrd="0" presId="urn:microsoft.com/office/officeart/2009/3/layout/StepUpProcess"/>
    <dgm:cxn modelId="{CC3D48E6-96FC-47C1-AF0A-BF6E029F748E}" type="presParOf" srcId="{F6F3BD9E-6358-4A92-AC00-E68950142AD6}" destId="{8162E2BB-F604-4B77-A492-2E24615C8C1E}" srcOrd="0" destOrd="0" presId="urn:microsoft.com/office/officeart/2009/3/layout/StepUpProcess"/>
    <dgm:cxn modelId="{A3FFD390-53DE-418D-BF77-1910377EE6FA}" type="presParOf" srcId="{F6F3BD9E-6358-4A92-AC00-E68950142AD6}" destId="{0F9C20FF-E38E-45C1-9F60-AF81BE772239}" srcOrd="1" destOrd="0" presId="urn:microsoft.com/office/officeart/2009/3/layout/StepUpProcess"/>
    <dgm:cxn modelId="{8DFAFBD6-5E5A-4BA5-A684-3CBBB508A439}" type="presParOf" srcId="{F6F3BD9E-6358-4A92-AC00-E68950142AD6}" destId="{C668817B-0745-4AC5-9943-47573C849CD8}" srcOrd="2" destOrd="0" presId="urn:microsoft.com/office/officeart/2009/3/layout/StepUpProcess"/>
    <dgm:cxn modelId="{C37AADB9-F3DA-478E-871F-4F6B6640DFB3}" type="presParOf" srcId="{9B16EE95-4667-402F-BC90-5156D9D53961}" destId="{F425A341-2DD5-498D-9F1C-CC59C6CD6F92}" srcOrd="3" destOrd="0" presId="urn:microsoft.com/office/officeart/2009/3/layout/StepUpProcess"/>
    <dgm:cxn modelId="{22BA6F0B-75AE-4B50-81FF-DE2A4D5F3050}" type="presParOf" srcId="{F425A341-2DD5-498D-9F1C-CC59C6CD6F92}" destId="{7EDED20D-72CC-41D7-AA7B-66624D8095FC}" srcOrd="0" destOrd="0" presId="urn:microsoft.com/office/officeart/2009/3/layout/StepUpProcess"/>
    <dgm:cxn modelId="{6BFC4589-3767-4BF7-ABD4-B75DFA3492B6}" type="presParOf" srcId="{9B16EE95-4667-402F-BC90-5156D9D53961}" destId="{FCF18427-CEE0-4AD8-A3A8-705EEB69A79A}" srcOrd="4" destOrd="0" presId="urn:microsoft.com/office/officeart/2009/3/layout/StepUpProcess"/>
    <dgm:cxn modelId="{956FC09B-D05D-4814-91B0-0E309EA63A92}" type="presParOf" srcId="{FCF18427-CEE0-4AD8-A3A8-705EEB69A79A}" destId="{7CE86A19-5F63-4027-B642-6CA5727CF254}" srcOrd="0" destOrd="0" presId="urn:microsoft.com/office/officeart/2009/3/layout/StepUpProcess"/>
    <dgm:cxn modelId="{C1BC995E-19E1-4917-B6A4-990ABA89F983}" type="presParOf" srcId="{FCF18427-CEE0-4AD8-A3A8-705EEB69A79A}" destId="{645E0F09-591D-40F8-8C17-33AA6F93D436}" srcOrd="1" destOrd="0" presId="urn:microsoft.com/office/officeart/2009/3/layout/StepUpProcess"/>
    <dgm:cxn modelId="{809B156F-29DB-4385-9D42-D976CA59638C}" type="presParOf" srcId="{FCF18427-CEE0-4AD8-A3A8-705EEB69A79A}" destId="{F8A49DBD-04D0-4F64-8BC7-260D3C895BFA}" srcOrd="2" destOrd="0" presId="urn:microsoft.com/office/officeart/2009/3/layout/StepUpProcess"/>
    <dgm:cxn modelId="{9E95896F-9591-483F-BDE3-125AD8732B4C}" type="presParOf" srcId="{9B16EE95-4667-402F-BC90-5156D9D53961}" destId="{95EA455C-AD7F-44F0-80C4-4485F7056061}" srcOrd="5" destOrd="0" presId="urn:microsoft.com/office/officeart/2009/3/layout/StepUpProcess"/>
    <dgm:cxn modelId="{72F74D39-7ABD-401A-AB10-15E2F63F5994}" type="presParOf" srcId="{95EA455C-AD7F-44F0-80C4-4485F7056061}" destId="{FBF5E5CB-8AC7-4BAC-B2CF-548EBCD7B7F1}" srcOrd="0" destOrd="0" presId="urn:microsoft.com/office/officeart/2009/3/layout/StepUpProcess"/>
    <dgm:cxn modelId="{180D0A24-BE9B-4FD9-8BFE-FF3068A3F5A3}" type="presParOf" srcId="{9B16EE95-4667-402F-BC90-5156D9D53961}" destId="{D6436ED1-6D11-4830-9555-B56C389F00A6}" srcOrd="6" destOrd="0" presId="urn:microsoft.com/office/officeart/2009/3/layout/StepUpProcess"/>
    <dgm:cxn modelId="{33DA6B6F-A075-47BA-8CA3-FF0CE94A80B6}" type="presParOf" srcId="{D6436ED1-6D11-4830-9555-B56C389F00A6}" destId="{CF761E4E-4615-48A2-8CF6-16B366425C77}" srcOrd="0" destOrd="0" presId="urn:microsoft.com/office/officeart/2009/3/layout/StepUpProcess"/>
    <dgm:cxn modelId="{5F0A9C30-3A33-4042-AC4A-6CE6B05CE3ED}" type="presParOf" srcId="{D6436ED1-6D11-4830-9555-B56C389F00A6}" destId="{48E55139-EE18-4A8C-82C9-2B1E7E9F441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54E178-532F-482C-ACC2-5B0AEDF857C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C385D45-A204-431C-B3EB-20BFFEB948D5}">
      <dgm:prSet phldrT="[Text]" custT="1"/>
      <dgm:spPr/>
      <dgm:t>
        <a:bodyPr/>
        <a:lstStyle/>
        <a:p>
          <a:r>
            <a:rPr lang="en-US" sz="1600" dirty="0"/>
            <a:t>“Feels” like normal disk-based tables but in memory</a:t>
          </a:r>
        </a:p>
      </dgm:t>
    </dgm:pt>
    <dgm:pt modelId="{9D3C2539-6E8F-45D4-B31A-DE908A4C21F7}" type="parTrans" cxnId="{E4F9C3AE-1937-4B4B-AE60-15D022EA7A96}">
      <dgm:prSet/>
      <dgm:spPr/>
      <dgm:t>
        <a:bodyPr/>
        <a:lstStyle/>
        <a:p>
          <a:endParaRPr lang="en-US"/>
        </a:p>
      </dgm:t>
    </dgm:pt>
    <dgm:pt modelId="{F2084A06-FB8C-4A39-8341-FC58C0DADEA7}" type="sibTrans" cxnId="{E4F9C3AE-1937-4B4B-AE60-15D022EA7A96}">
      <dgm:prSet/>
      <dgm:spPr/>
      <dgm:t>
        <a:bodyPr/>
        <a:lstStyle/>
        <a:p>
          <a:endParaRPr lang="en-US"/>
        </a:p>
      </dgm:t>
    </dgm:pt>
    <dgm:pt modelId="{4814A518-1BC0-4EA6-9BB5-CBB61EBD47B6}">
      <dgm:prSet custT="1"/>
      <dgm:spPr/>
      <dgm:t>
        <a:bodyPr/>
        <a:lstStyle/>
        <a:p>
          <a:r>
            <a:rPr lang="en-US" sz="1600" dirty="0"/>
            <a:t>Internally completely different</a:t>
          </a:r>
        </a:p>
      </dgm:t>
    </dgm:pt>
    <dgm:pt modelId="{AEA623C6-F72D-4630-8932-2944E7217BDF}" type="parTrans" cxnId="{86631B7A-D85E-4C6B-BE69-8EF505B95F69}">
      <dgm:prSet/>
      <dgm:spPr/>
      <dgm:t>
        <a:bodyPr/>
        <a:lstStyle/>
        <a:p>
          <a:endParaRPr lang="en-US"/>
        </a:p>
      </dgm:t>
    </dgm:pt>
    <dgm:pt modelId="{7AD0D70B-1436-4AF3-B91E-2AA44C1B1127}" type="sibTrans" cxnId="{86631B7A-D85E-4C6B-BE69-8EF505B95F69}">
      <dgm:prSet/>
      <dgm:spPr/>
      <dgm:t>
        <a:bodyPr/>
        <a:lstStyle/>
        <a:p>
          <a:endParaRPr lang="en-US"/>
        </a:p>
      </dgm:t>
    </dgm:pt>
    <dgm:pt modelId="{4F86AE75-4ACD-4697-A142-43D7A428D593}">
      <dgm:prSet custT="1"/>
      <dgm:spPr/>
      <dgm:t>
        <a:bodyPr/>
        <a:lstStyle/>
        <a:p>
          <a:r>
            <a:rPr lang="en-US" sz="1600" b="1" dirty="0"/>
            <a:t>Hash</a:t>
          </a:r>
          <a:r>
            <a:rPr lang="en-US" sz="1600" dirty="0"/>
            <a:t> or non-clustered index choices (at least one required)</a:t>
          </a:r>
        </a:p>
      </dgm:t>
    </dgm:pt>
    <dgm:pt modelId="{1B5B9F27-C2E3-4F6D-9166-6C1D88AE60DC}" type="parTrans" cxnId="{B3585A34-FE69-4A22-B2D0-A2DB5B3DC099}">
      <dgm:prSet/>
      <dgm:spPr/>
      <dgm:t>
        <a:bodyPr/>
        <a:lstStyle/>
        <a:p>
          <a:endParaRPr lang="en-US"/>
        </a:p>
      </dgm:t>
    </dgm:pt>
    <dgm:pt modelId="{5406F818-08F9-4578-A009-217CE3A64F1D}" type="sibTrans" cxnId="{B3585A34-FE69-4A22-B2D0-A2DB5B3DC099}">
      <dgm:prSet/>
      <dgm:spPr/>
      <dgm:t>
        <a:bodyPr/>
        <a:lstStyle/>
        <a:p>
          <a:endParaRPr lang="en-US"/>
        </a:p>
      </dgm:t>
    </dgm:pt>
    <dgm:pt modelId="{D9210979-7648-4880-8E24-0160C042CC3B}" type="pres">
      <dgm:prSet presAssocID="{1554E178-532F-482C-ACC2-5B0AEDF857CC}" presName="linear" presStyleCnt="0">
        <dgm:presLayoutVars>
          <dgm:animLvl val="lvl"/>
          <dgm:resizeHandles val="exact"/>
        </dgm:presLayoutVars>
      </dgm:prSet>
      <dgm:spPr/>
    </dgm:pt>
    <dgm:pt modelId="{C5DF055E-8570-4020-AA76-A0AE1715F04F}" type="pres">
      <dgm:prSet presAssocID="{AC385D45-A204-431C-B3EB-20BFFEB948D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2D6405-0C00-40A3-B608-BEE5D4CFD807}" type="pres">
      <dgm:prSet presAssocID="{F2084A06-FB8C-4A39-8341-FC58C0DADEA7}" presName="spacer" presStyleCnt="0"/>
      <dgm:spPr/>
    </dgm:pt>
    <dgm:pt modelId="{AA0A8C2B-6DB8-4570-BD2D-43CF3C9E9410}" type="pres">
      <dgm:prSet presAssocID="{4814A518-1BC0-4EA6-9BB5-CBB61EBD47B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14C8E11-BE9B-487B-B7B1-954DE65813C8}" type="pres">
      <dgm:prSet presAssocID="{7AD0D70B-1436-4AF3-B91E-2AA44C1B1127}" presName="spacer" presStyleCnt="0"/>
      <dgm:spPr/>
    </dgm:pt>
    <dgm:pt modelId="{121586EC-4ECB-490F-8370-7A64E946F152}" type="pres">
      <dgm:prSet presAssocID="{4F86AE75-4ACD-4697-A142-43D7A428D59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EB92C11-115A-4710-BD0E-F4BF3908D2A7}" type="presOf" srcId="{1554E178-532F-482C-ACC2-5B0AEDF857CC}" destId="{D9210979-7648-4880-8E24-0160C042CC3B}" srcOrd="0" destOrd="0" presId="urn:microsoft.com/office/officeart/2005/8/layout/vList2"/>
    <dgm:cxn modelId="{7D036F33-4423-4520-9E39-F4152EE91783}" type="presOf" srcId="{4814A518-1BC0-4EA6-9BB5-CBB61EBD47B6}" destId="{AA0A8C2B-6DB8-4570-BD2D-43CF3C9E9410}" srcOrd="0" destOrd="0" presId="urn:microsoft.com/office/officeart/2005/8/layout/vList2"/>
    <dgm:cxn modelId="{B3585A34-FE69-4A22-B2D0-A2DB5B3DC099}" srcId="{1554E178-532F-482C-ACC2-5B0AEDF857CC}" destId="{4F86AE75-4ACD-4697-A142-43D7A428D593}" srcOrd="2" destOrd="0" parTransId="{1B5B9F27-C2E3-4F6D-9166-6C1D88AE60DC}" sibTransId="{5406F818-08F9-4578-A009-217CE3A64F1D}"/>
    <dgm:cxn modelId="{86631B7A-D85E-4C6B-BE69-8EF505B95F69}" srcId="{1554E178-532F-482C-ACC2-5B0AEDF857CC}" destId="{4814A518-1BC0-4EA6-9BB5-CBB61EBD47B6}" srcOrd="1" destOrd="0" parTransId="{AEA623C6-F72D-4630-8932-2944E7217BDF}" sibTransId="{7AD0D70B-1436-4AF3-B91E-2AA44C1B1127}"/>
    <dgm:cxn modelId="{93DC2794-F458-437C-82EE-57789A2ABD8A}" type="presOf" srcId="{AC385D45-A204-431C-B3EB-20BFFEB948D5}" destId="{C5DF055E-8570-4020-AA76-A0AE1715F04F}" srcOrd="0" destOrd="0" presId="urn:microsoft.com/office/officeart/2005/8/layout/vList2"/>
    <dgm:cxn modelId="{E4F9C3AE-1937-4B4B-AE60-15D022EA7A96}" srcId="{1554E178-532F-482C-ACC2-5B0AEDF857CC}" destId="{AC385D45-A204-431C-B3EB-20BFFEB948D5}" srcOrd="0" destOrd="0" parTransId="{9D3C2539-6E8F-45D4-B31A-DE908A4C21F7}" sibTransId="{F2084A06-FB8C-4A39-8341-FC58C0DADEA7}"/>
    <dgm:cxn modelId="{D70070D9-1440-41EA-A051-306C6E99F96C}" type="presOf" srcId="{4F86AE75-4ACD-4697-A142-43D7A428D593}" destId="{121586EC-4ECB-490F-8370-7A64E946F152}" srcOrd="0" destOrd="0" presId="urn:microsoft.com/office/officeart/2005/8/layout/vList2"/>
    <dgm:cxn modelId="{5B268DD1-B852-4B7E-939C-31CD538BA835}" type="presParOf" srcId="{D9210979-7648-4880-8E24-0160C042CC3B}" destId="{C5DF055E-8570-4020-AA76-A0AE1715F04F}" srcOrd="0" destOrd="0" presId="urn:microsoft.com/office/officeart/2005/8/layout/vList2"/>
    <dgm:cxn modelId="{E84B5EB3-9BED-4B12-A8A1-8A5488FDD929}" type="presParOf" srcId="{D9210979-7648-4880-8E24-0160C042CC3B}" destId="{C62D6405-0C00-40A3-B608-BEE5D4CFD807}" srcOrd="1" destOrd="0" presId="urn:microsoft.com/office/officeart/2005/8/layout/vList2"/>
    <dgm:cxn modelId="{C11279E4-CDA7-43D3-8D83-70DFD29EA9CB}" type="presParOf" srcId="{D9210979-7648-4880-8E24-0160C042CC3B}" destId="{AA0A8C2B-6DB8-4570-BD2D-43CF3C9E9410}" srcOrd="2" destOrd="0" presId="urn:microsoft.com/office/officeart/2005/8/layout/vList2"/>
    <dgm:cxn modelId="{77BE81EB-1A1B-4B68-98FB-B0EFA2C9C8F7}" type="presParOf" srcId="{D9210979-7648-4880-8E24-0160C042CC3B}" destId="{914C8E11-BE9B-487B-B7B1-954DE65813C8}" srcOrd="3" destOrd="0" presId="urn:microsoft.com/office/officeart/2005/8/layout/vList2"/>
    <dgm:cxn modelId="{9252EFD4-7AB9-4591-A9A6-0D8D2DD0AD26}" type="presParOf" srcId="{D9210979-7648-4880-8E24-0160C042CC3B}" destId="{121586EC-4ECB-490F-8370-7A64E946F1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63EF01-DA4D-43AA-B6C9-556FBAF3AB0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7B8D83-CBFC-4324-B738-3DE8AA7EB97A}">
      <dgm:prSet/>
      <dgm:spPr/>
      <dgm:t>
        <a:bodyPr/>
        <a:lstStyle/>
        <a:p>
          <a:r>
            <a:rPr lang="en-US" dirty="0"/>
            <a:t>Mixed Abstract Tree (MAT) built</a:t>
          </a:r>
        </a:p>
      </dgm:t>
    </dgm:pt>
    <dgm:pt modelId="{5E4B166A-44CB-4F80-B995-9E94C5ECE3B0}" type="parTrans" cxnId="{A7C49BC9-6543-44CD-A79C-42F7000AB44A}">
      <dgm:prSet/>
      <dgm:spPr/>
      <dgm:t>
        <a:bodyPr/>
        <a:lstStyle/>
        <a:p>
          <a:endParaRPr lang="en-US"/>
        </a:p>
      </dgm:t>
    </dgm:pt>
    <dgm:pt modelId="{EC122277-82F6-430D-9674-8B600F6243CB}" type="sibTrans" cxnId="{A7C49BC9-6543-44CD-A79C-42F7000AB44A}">
      <dgm:prSet/>
      <dgm:spPr/>
      <dgm:t>
        <a:bodyPr/>
        <a:lstStyle/>
        <a:p>
          <a:endParaRPr lang="en-US"/>
        </a:p>
      </dgm:t>
    </dgm:pt>
    <dgm:pt modelId="{4ECA499B-3B7B-4964-A40F-681C3EBAA1E1}">
      <dgm:prSet/>
      <dgm:spPr/>
      <dgm:t>
        <a:bodyPr/>
        <a:lstStyle/>
        <a:p>
          <a:r>
            <a:rPr lang="en-US" dirty="0"/>
            <a:t>Abstraction with flow and SQL specific info</a:t>
          </a:r>
        </a:p>
      </dgm:t>
    </dgm:pt>
    <dgm:pt modelId="{1C4581BA-8571-43C2-97B7-C8A11742AEB6}" type="parTrans" cxnId="{BC63D392-6276-43C7-84E1-6DE1849BC02E}">
      <dgm:prSet/>
      <dgm:spPr/>
      <dgm:t>
        <a:bodyPr/>
        <a:lstStyle/>
        <a:p>
          <a:endParaRPr lang="en-US"/>
        </a:p>
      </dgm:t>
    </dgm:pt>
    <dgm:pt modelId="{539F7741-BB81-4EAD-BA84-A7EEB663C75D}" type="sibTrans" cxnId="{BC63D392-6276-43C7-84E1-6DE1849BC02E}">
      <dgm:prSet/>
      <dgm:spPr/>
      <dgm:t>
        <a:bodyPr/>
        <a:lstStyle/>
        <a:p>
          <a:endParaRPr lang="en-US"/>
        </a:p>
      </dgm:t>
    </dgm:pt>
    <dgm:pt modelId="{837CC97C-EE4E-4C4C-9C7F-F4352E0A75DA}">
      <dgm:prSet/>
      <dgm:spPr/>
      <dgm:t>
        <a:bodyPr/>
        <a:lstStyle/>
        <a:p>
          <a:r>
            <a:rPr lang="en-US" dirty="0"/>
            <a:t>XML file in the DLL dir</a:t>
          </a:r>
        </a:p>
      </dgm:t>
    </dgm:pt>
    <dgm:pt modelId="{0D6415EA-32B7-435E-B248-355D4B03D2E2}" type="parTrans" cxnId="{630A5936-5BEE-4BC2-B454-4E84126BAA09}">
      <dgm:prSet/>
      <dgm:spPr/>
      <dgm:t>
        <a:bodyPr/>
        <a:lstStyle/>
        <a:p>
          <a:endParaRPr lang="en-US"/>
        </a:p>
      </dgm:t>
    </dgm:pt>
    <dgm:pt modelId="{840BCB93-86BD-4D2A-92E0-A88EED9279F9}" type="sibTrans" cxnId="{630A5936-5BEE-4BC2-B454-4E84126BAA09}">
      <dgm:prSet/>
      <dgm:spPr/>
      <dgm:t>
        <a:bodyPr/>
        <a:lstStyle/>
        <a:p>
          <a:endParaRPr lang="en-US"/>
        </a:p>
      </dgm:t>
    </dgm:pt>
    <dgm:pt modelId="{9A162788-047D-42B9-AE25-2311A19C1673}">
      <dgm:prSet/>
      <dgm:spPr/>
      <dgm:t>
        <a:bodyPr/>
        <a:lstStyle/>
        <a:p>
          <a:r>
            <a:rPr lang="en-US" dirty="0"/>
            <a:t>Converted to Pure Imperative Tree (PIT)</a:t>
          </a:r>
        </a:p>
      </dgm:t>
    </dgm:pt>
    <dgm:pt modelId="{39BAD5A6-8353-4560-BC03-2409168191D8}" type="parTrans" cxnId="{1D845956-47D2-4295-AC2D-4F0D6E09F053}">
      <dgm:prSet/>
      <dgm:spPr/>
      <dgm:t>
        <a:bodyPr/>
        <a:lstStyle/>
        <a:p>
          <a:endParaRPr lang="en-US"/>
        </a:p>
      </dgm:t>
    </dgm:pt>
    <dgm:pt modelId="{FE8707D6-207F-4529-8116-D03400FBE42F}" type="sibTrans" cxnId="{1D845956-47D2-4295-AC2D-4F0D6E09F053}">
      <dgm:prSet/>
      <dgm:spPr/>
      <dgm:t>
        <a:bodyPr/>
        <a:lstStyle/>
        <a:p>
          <a:endParaRPr lang="en-US"/>
        </a:p>
      </dgm:t>
    </dgm:pt>
    <dgm:pt modelId="{7AD67C1F-BB76-42E2-B5C0-34BAF4AA025A}">
      <dgm:prSet/>
      <dgm:spPr/>
      <dgm:t>
        <a:bodyPr/>
        <a:lstStyle/>
        <a:p>
          <a:r>
            <a:rPr lang="en-US" dirty="0"/>
            <a:t>General nodes of a tree that are SQL agnostic. C like data structures</a:t>
          </a:r>
        </a:p>
      </dgm:t>
    </dgm:pt>
    <dgm:pt modelId="{405C19A3-88A3-42A5-BA2A-007CB091F0D5}" type="parTrans" cxnId="{1A800BEC-2F3B-4E94-B3E9-05D2DCCCFD3B}">
      <dgm:prSet/>
      <dgm:spPr/>
      <dgm:t>
        <a:bodyPr/>
        <a:lstStyle/>
        <a:p>
          <a:endParaRPr lang="en-US"/>
        </a:p>
      </dgm:t>
    </dgm:pt>
    <dgm:pt modelId="{485EBA8C-C7A5-4A9F-8840-CFCE3BB2E9AB}" type="sibTrans" cxnId="{1A800BEC-2F3B-4E94-B3E9-05D2DCCCFD3B}">
      <dgm:prSet/>
      <dgm:spPr/>
      <dgm:t>
        <a:bodyPr/>
        <a:lstStyle/>
        <a:p>
          <a:endParaRPr lang="en-US"/>
        </a:p>
      </dgm:t>
    </dgm:pt>
    <dgm:pt modelId="{EE4D55C6-FEEA-4436-B65B-764F3E0F5B12}">
      <dgm:prSet/>
      <dgm:spPr/>
      <dgm:t>
        <a:bodyPr/>
        <a:lstStyle/>
        <a:p>
          <a:r>
            <a:rPr lang="en-US" dirty="0"/>
            <a:t>Easier to turn into final C code</a:t>
          </a:r>
        </a:p>
      </dgm:t>
    </dgm:pt>
    <dgm:pt modelId="{366785E7-9FA4-4594-A1BA-4502A74E7568}" type="parTrans" cxnId="{2D8A93E8-3A8E-49F5-8298-1B929E3D26B8}">
      <dgm:prSet/>
      <dgm:spPr/>
      <dgm:t>
        <a:bodyPr/>
        <a:lstStyle/>
        <a:p>
          <a:endParaRPr lang="en-US"/>
        </a:p>
      </dgm:t>
    </dgm:pt>
    <dgm:pt modelId="{83A1BA61-4F03-49A3-B482-FC1CBACFEF28}" type="sibTrans" cxnId="{2D8A93E8-3A8E-49F5-8298-1B929E3D26B8}">
      <dgm:prSet/>
      <dgm:spPr/>
      <dgm:t>
        <a:bodyPr/>
        <a:lstStyle/>
        <a:p>
          <a:endParaRPr lang="en-US"/>
        </a:p>
      </dgm:t>
    </dgm:pt>
    <dgm:pt modelId="{141C4535-2EAA-40AD-863D-929D1FD61ED4}">
      <dgm:prSet/>
      <dgm:spPr/>
      <dgm:t>
        <a:bodyPr/>
        <a:lstStyle/>
        <a:p>
          <a:r>
            <a:rPr lang="en-US" dirty="0"/>
            <a:t>Final C code built and written</a:t>
          </a:r>
        </a:p>
      </dgm:t>
    </dgm:pt>
    <dgm:pt modelId="{8E00D8AD-FC76-4FF0-A162-2744E96CA520}" type="parTrans" cxnId="{66AC0F2C-5EBA-4858-88EC-6DCAE77053E4}">
      <dgm:prSet/>
      <dgm:spPr/>
      <dgm:t>
        <a:bodyPr/>
        <a:lstStyle/>
        <a:p>
          <a:endParaRPr lang="en-US"/>
        </a:p>
      </dgm:t>
    </dgm:pt>
    <dgm:pt modelId="{06FF0787-97F0-4EB6-B6EA-96AB02196DE5}" type="sibTrans" cxnId="{66AC0F2C-5EBA-4858-88EC-6DCAE77053E4}">
      <dgm:prSet/>
      <dgm:spPr/>
      <dgm:t>
        <a:bodyPr/>
        <a:lstStyle/>
        <a:p>
          <a:endParaRPr lang="en-US"/>
        </a:p>
      </dgm:t>
    </dgm:pt>
    <dgm:pt modelId="{9EDD7276-DCBC-493E-AD73-AA8D2E33263B}">
      <dgm:prSet/>
      <dgm:spPr/>
      <dgm:t>
        <a:bodyPr/>
        <a:lstStyle/>
        <a:p>
          <a:r>
            <a:rPr lang="en-US" dirty="0"/>
            <a:t>C instead of C++ is simpler and faster compile.</a:t>
          </a:r>
        </a:p>
      </dgm:t>
    </dgm:pt>
    <dgm:pt modelId="{56FD551F-B443-47D3-BA74-73E69A4F7A26}" type="parTrans" cxnId="{675F8D29-0172-43C0-8BF3-B7CD145C70C6}">
      <dgm:prSet/>
      <dgm:spPr/>
      <dgm:t>
        <a:bodyPr/>
        <a:lstStyle/>
        <a:p>
          <a:endParaRPr lang="en-US"/>
        </a:p>
      </dgm:t>
    </dgm:pt>
    <dgm:pt modelId="{9E2BDF0D-CD1A-49DB-B16E-D788E6E76D71}" type="sibTrans" cxnId="{675F8D29-0172-43C0-8BF3-B7CD145C70C6}">
      <dgm:prSet/>
      <dgm:spPr/>
      <dgm:t>
        <a:bodyPr/>
        <a:lstStyle/>
        <a:p>
          <a:endParaRPr lang="en-US"/>
        </a:p>
      </dgm:t>
    </dgm:pt>
    <dgm:pt modelId="{4AE4634D-0557-4392-971F-F4D16D3E4E03}">
      <dgm:prSet/>
      <dgm:spPr/>
      <dgm:t>
        <a:bodyPr/>
        <a:lstStyle/>
        <a:p>
          <a:r>
            <a:rPr lang="en-US" dirty="0"/>
            <a:t>Call cl.exe to compile, link, and generate DLL</a:t>
          </a:r>
        </a:p>
      </dgm:t>
    </dgm:pt>
    <dgm:pt modelId="{3C5C6918-FC36-4A14-9FFA-C75EF8B31FAC}" type="parTrans" cxnId="{4607E869-CAB5-4C17-A8FF-8F7424DDFC12}">
      <dgm:prSet/>
      <dgm:spPr/>
      <dgm:t>
        <a:bodyPr/>
        <a:lstStyle/>
        <a:p>
          <a:endParaRPr lang="en-US"/>
        </a:p>
      </dgm:t>
    </dgm:pt>
    <dgm:pt modelId="{91D1A19E-AB4E-40C7-BD30-108237BA0E9A}" type="sibTrans" cxnId="{4607E869-CAB5-4C17-A8FF-8F7424DDFC12}">
      <dgm:prSet/>
      <dgm:spPr/>
      <dgm:t>
        <a:bodyPr/>
        <a:lstStyle/>
        <a:p>
          <a:endParaRPr lang="en-US"/>
        </a:p>
      </dgm:t>
    </dgm:pt>
    <dgm:pt modelId="{2DF09348-A2CF-46E7-8CBE-ACB993D07921}">
      <dgm:prSet/>
      <dgm:spPr/>
      <dgm:t>
        <a:bodyPr/>
        <a:lstStyle/>
        <a:p>
          <a:r>
            <a:rPr lang="en-US" dirty="0"/>
            <a:t>Many of what is needed to execute in the DLL</a:t>
          </a:r>
        </a:p>
      </dgm:t>
    </dgm:pt>
    <dgm:pt modelId="{C2A04928-6FD4-48B9-B441-D5400BE272E6}" type="parTrans" cxnId="{562DBD53-3C68-465C-8839-6A5AFDCAFE56}">
      <dgm:prSet/>
      <dgm:spPr/>
      <dgm:t>
        <a:bodyPr/>
        <a:lstStyle/>
        <a:p>
          <a:endParaRPr lang="en-US"/>
        </a:p>
      </dgm:t>
    </dgm:pt>
    <dgm:pt modelId="{A453A66D-67C7-4C59-A2A9-B5F39A89F566}" type="sibTrans" cxnId="{562DBD53-3C68-465C-8839-6A5AFDCAFE56}">
      <dgm:prSet/>
      <dgm:spPr/>
      <dgm:t>
        <a:bodyPr/>
        <a:lstStyle/>
        <a:p>
          <a:endParaRPr lang="en-US"/>
        </a:p>
      </dgm:t>
    </dgm:pt>
    <dgm:pt modelId="{73D61D98-7AF5-487C-B4B2-BFE17DE1FFA7}">
      <dgm:prSet/>
      <dgm:spPr/>
      <dgm:t>
        <a:bodyPr/>
        <a:lstStyle/>
        <a:p>
          <a:r>
            <a:rPr lang="en-US" dirty="0"/>
            <a:t>Some calls into the HK Engine</a:t>
          </a:r>
        </a:p>
      </dgm:t>
    </dgm:pt>
    <dgm:pt modelId="{182CF1B9-E59A-4A66-B89E-826658270E14}" type="parTrans" cxnId="{3ACF5433-9BB5-493F-B4E7-C248E342F094}">
      <dgm:prSet/>
      <dgm:spPr/>
      <dgm:t>
        <a:bodyPr/>
        <a:lstStyle/>
        <a:p>
          <a:endParaRPr lang="en-US"/>
        </a:p>
      </dgm:t>
    </dgm:pt>
    <dgm:pt modelId="{D59AFF86-F129-4B36-A81F-AF35430201BB}" type="sibTrans" cxnId="{3ACF5433-9BB5-493F-B4E7-C248E342F094}">
      <dgm:prSet/>
      <dgm:spPr/>
      <dgm:t>
        <a:bodyPr/>
        <a:lstStyle/>
        <a:p>
          <a:endParaRPr lang="en-US"/>
        </a:p>
      </dgm:t>
    </dgm:pt>
    <dgm:pt modelId="{E95DDD1B-0074-41B7-9DEC-D2DC6A9E1B24}">
      <dgm:prSet/>
      <dgm:spPr/>
      <dgm:t>
        <a:bodyPr/>
        <a:lstStyle/>
        <a:p>
          <a:r>
            <a:rPr lang="en-US" dirty="0"/>
            <a:t>No user defined strings or SQL identifiers to prevent injection</a:t>
          </a:r>
        </a:p>
      </dgm:t>
    </dgm:pt>
    <dgm:pt modelId="{9AED6E92-685D-4696-8157-5093F9D27B61}" type="parTrans" cxnId="{55F68CD8-FE69-4339-A9BD-2023B60E7D56}">
      <dgm:prSet/>
      <dgm:spPr/>
      <dgm:t>
        <a:bodyPr/>
        <a:lstStyle/>
        <a:p>
          <a:endParaRPr lang="en-US"/>
        </a:p>
      </dgm:t>
    </dgm:pt>
    <dgm:pt modelId="{6C7998C9-33AD-4986-B0C7-8E04BBEFA5BC}" type="sibTrans" cxnId="{55F68CD8-FE69-4339-A9BD-2023B60E7D56}">
      <dgm:prSet/>
      <dgm:spPr/>
      <dgm:t>
        <a:bodyPr/>
        <a:lstStyle/>
        <a:p>
          <a:endParaRPr lang="en-US"/>
        </a:p>
      </dgm:t>
    </dgm:pt>
    <dgm:pt modelId="{36D45FFD-2C00-4867-87A0-04FEB9085E60}">
      <dgm:prSet/>
      <dgm:spPr/>
      <dgm:t>
        <a:bodyPr/>
        <a:lstStyle/>
        <a:p>
          <a:r>
            <a:rPr lang="en-US" dirty="0"/>
            <a:t>Query trees into MAT nodes</a:t>
          </a:r>
        </a:p>
      </dgm:t>
    </dgm:pt>
    <dgm:pt modelId="{90B9635C-1EF2-4A53-8709-DEE61525B725}" type="parTrans" cxnId="{969F8C45-2F23-4C6A-8800-F491503A3B14}">
      <dgm:prSet/>
      <dgm:spPr/>
      <dgm:t>
        <a:bodyPr/>
        <a:lstStyle/>
        <a:p>
          <a:endParaRPr lang="en-US"/>
        </a:p>
      </dgm:t>
    </dgm:pt>
    <dgm:pt modelId="{2B131768-7EB8-425B-8B76-A2D785544725}" type="sibTrans" cxnId="{969F8C45-2F23-4C6A-8800-F491503A3B14}">
      <dgm:prSet/>
      <dgm:spPr/>
      <dgm:t>
        <a:bodyPr/>
        <a:lstStyle/>
        <a:p>
          <a:endParaRPr lang="en-US"/>
        </a:p>
      </dgm:t>
    </dgm:pt>
    <dgm:pt modelId="{9EA6FEE5-D5E6-4139-A008-B6826BD77551}" type="pres">
      <dgm:prSet presAssocID="{4263EF01-DA4D-43AA-B6C9-556FBAF3AB08}" presName="Name0" presStyleCnt="0">
        <dgm:presLayoutVars>
          <dgm:dir/>
          <dgm:animLvl val="lvl"/>
          <dgm:resizeHandles val="exact"/>
        </dgm:presLayoutVars>
      </dgm:prSet>
      <dgm:spPr/>
    </dgm:pt>
    <dgm:pt modelId="{DAB6D153-7C4F-4773-82FA-E47C1939F7EA}" type="pres">
      <dgm:prSet presAssocID="{AD7B8D83-CBFC-4324-B738-3DE8AA7EB97A}" presName="composite" presStyleCnt="0"/>
      <dgm:spPr/>
    </dgm:pt>
    <dgm:pt modelId="{43BC5D7C-5F05-490E-8E42-7389F599C3D8}" type="pres">
      <dgm:prSet presAssocID="{AD7B8D83-CBFC-4324-B738-3DE8AA7EB97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2EC26EC-122E-41D8-85A8-3D8D857B105E}" type="pres">
      <dgm:prSet presAssocID="{AD7B8D83-CBFC-4324-B738-3DE8AA7EB97A}" presName="desTx" presStyleLbl="revTx" presStyleIdx="0" presStyleCnt="4">
        <dgm:presLayoutVars>
          <dgm:bulletEnabled val="1"/>
        </dgm:presLayoutVars>
      </dgm:prSet>
      <dgm:spPr/>
    </dgm:pt>
    <dgm:pt modelId="{81F47E79-99E9-49A8-9872-48950DF04814}" type="pres">
      <dgm:prSet presAssocID="{EC122277-82F6-430D-9674-8B600F6243CB}" presName="space" presStyleCnt="0"/>
      <dgm:spPr/>
    </dgm:pt>
    <dgm:pt modelId="{6E9D4E81-27DB-491C-85BB-D57221714028}" type="pres">
      <dgm:prSet presAssocID="{9A162788-047D-42B9-AE25-2311A19C1673}" presName="composite" presStyleCnt="0"/>
      <dgm:spPr/>
    </dgm:pt>
    <dgm:pt modelId="{ABC451BA-9BC8-46B6-9633-5F84A66F7DE0}" type="pres">
      <dgm:prSet presAssocID="{9A162788-047D-42B9-AE25-2311A19C1673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B3B18AB-92E6-490F-B8C9-03DD66BF9819}" type="pres">
      <dgm:prSet presAssocID="{9A162788-047D-42B9-AE25-2311A19C1673}" presName="desTx" presStyleLbl="revTx" presStyleIdx="1" presStyleCnt="4">
        <dgm:presLayoutVars>
          <dgm:bulletEnabled val="1"/>
        </dgm:presLayoutVars>
      </dgm:prSet>
      <dgm:spPr/>
    </dgm:pt>
    <dgm:pt modelId="{C14702EA-0C1D-40C9-8476-A2303619DD17}" type="pres">
      <dgm:prSet presAssocID="{FE8707D6-207F-4529-8116-D03400FBE42F}" presName="space" presStyleCnt="0"/>
      <dgm:spPr/>
    </dgm:pt>
    <dgm:pt modelId="{A7A71C46-B538-48E9-B838-B391CC8E3129}" type="pres">
      <dgm:prSet presAssocID="{141C4535-2EAA-40AD-863D-929D1FD61ED4}" presName="composite" presStyleCnt="0"/>
      <dgm:spPr/>
    </dgm:pt>
    <dgm:pt modelId="{2BF95632-4C18-4BB2-9C87-B51697C240A8}" type="pres">
      <dgm:prSet presAssocID="{141C4535-2EAA-40AD-863D-929D1FD61ED4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2BDA2CF-8B14-407C-B5F4-7A9424623708}" type="pres">
      <dgm:prSet presAssocID="{141C4535-2EAA-40AD-863D-929D1FD61ED4}" presName="desTx" presStyleLbl="revTx" presStyleIdx="2" presStyleCnt="4">
        <dgm:presLayoutVars>
          <dgm:bulletEnabled val="1"/>
        </dgm:presLayoutVars>
      </dgm:prSet>
      <dgm:spPr/>
    </dgm:pt>
    <dgm:pt modelId="{875A1850-1D87-47B0-A6CC-F260289FD865}" type="pres">
      <dgm:prSet presAssocID="{06FF0787-97F0-4EB6-B6EA-96AB02196DE5}" presName="space" presStyleCnt="0"/>
      <dgm:spPr/>
    </dgm:pt>
    <dgm:pt modelId="{CBB41063-C053-431C-8002-01B31B297020}" type="pres">
      <dgm:prSet presAssocID="{4AE4634D-0557-4392-971F-F4D16D3E4E03}" presName="composite" presStyleCnt="0"/>
      <dgm:spPr/>
    </dgm:pt>
    <dgm:pt modelId="{1A574792-1F52-41CC-BBAA-38CACA5532C2}" type="pres">
      <dgm:prSet presAssocID="{4AE4634D-0557-4392-971F-F4D16D3E4E03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2A1E728-2EA9-41FC-9D82-34FED609FCAF}" type="pres">
      <dgm:prSet presAssocID="{4AE4634D-0557-4392-971F-F4D16D3E4E03}" presName="desTx" presStyleLbl="revTx" presStyleIdx="3" presStyleCnt="4">
        <dgm:presLayoutVars>
          <dgm:bulletEnabled val="1"/>
        </dgm:presLayoutVars>
      </dgm:prSet>
      <dgm:spPr/>
    </dgm:pt>
  </dgm:ptLst>
  <dgm:cxnLst>
    <dgm:cxn modelId="{DAA10A03-495D-4F72-8A22-E2FCFDF132F0}" type="presOf" srcId="{2DF09348-A2CF-46E7-8CBE-ACB993D07921}" destId="{12A1E728-2EA9-41FC-9D82-34FED609FCAF}" srcOrd="0" destOrd="0" presId="urn:microsoft.com/office/officeart/2005/8/layout/chevron1"/>
    <dgm:cxn modelId="{A9175205-3603-4D25-A3F4-5822E010A4D1}" type="presOf" srcId="{141C4535-2EAA-40AD-863D-929D1FD61ED4}" destId="{2BF95632-4C18-4BB2-9C87-B51697C240A8}" srcOrd="0" destOrd="0" presId="urn:microsoft.com/office/officeart/2005/8/layout/chevron1"/>
    <dgm:cxn modelId="{8F27B206-478C-4A77-AB83-F4081A7136F7}" type="presOf" srcId="{7AD67C1F-BB76-42E2-B5C0-34BAF4AA025A}" destId="{9B3B18AB-92E6-490F-B8C9-03DD66BF9819}" srcOrd="0" destOrd="0" presId="urn:microsoft.com/office/officeart/2005/8/layout/chevron1"/>
    <dgm:cxn modelId="{603C3013-C49A-4A28-A8A8-C3BF042A5AE4}" type="presOf" srcId="{36D45FFD-2C00-4867-87A0-04FEB9085E60}" destId="{62EC26EC-122E-41D8-85A8-3D8D857B105E}" srcOrd="0" destOrd="1" presId="urn:microsoft.com/office/officeart/2005/8/layout/chevron1"/>
    <dgm:cxn modelId="{675F8D29-0172-43C0-8BF3-B7CD145C70C6}" srcId="{141C4535-2EAA-40AD-863D-929D1FD61ED4}" destId="{9EDD7276-DCBC-493E-AD73-AA8D2E33263B}" srcOrd="0" destOrd="0" parTransId="{56FD551F-B443-47D3-BA74-73E69A4F7A26}" sibTransId="{9E2BDF0D-CD1A-49DB-B16E-D788E6E76D71}"/>
    <dgm:cxn modelId="{66AC0F2C-5EBA-4858-88EC-6DCAE77053E4}" srcId="{4263EF01-DA4D-43AA-B6C9-556FBAF3AB08}" destId="{141C4535-2EAA-40AD-863D-929D1FD61ED4}" srcOrd="2" destOrd="0" parTransId="{8E00D8AD-FC76-4FF0-A162-2744E96CA520}" sibTransId="{06FF0787-97F0-4EB6-B6EA-96AB02196DE5}"/>
    <dgm:cxn modelId="{3ACF5433-9BB5-493F-B4E7-C248E342F094}" srcId="{4AE4634D-0557-4392-971F-F4D16D3E4E03}" destId="{73D61D98-7AF5-487C-B4B2-BFE17DE1FFA7}" srcOrd="1" destOrd="0" parTransId="{182CF1B9-E59A-4A66-B89E-826658270E14}" sibTransId="{D59AFF86-F129-4B36-A81F-AF35430201BB}"/>
    <dgm:cxn modelId="{630A5936-5BEE-4BC2-B454-4E84126BAA09}" srcId="{AD7B8D83-CBFC-4324-B738-3DE8AA7EB97A}" destId="{837CC97C-EE4E-4C4C-9C7F-F4352E0A75DA}" srcOrd="2" destOrd="0" parTransId="{0D6415EA-32B7-435E-B248-355D4B03D2E2}" sibTransId="{840BCB93-86BD-4D2A-92E0-A88EED9279F9}"/>
    <dgm:cxn modelId="{C1E63D62-ACF4-42BD-8E4C-8219D8407EE6}" type="presOf" srcId="{E95DDD1B-0074-41B7-9DEC-D2DC6A9E1B24}" destId="{62BDA2CF-8B14-407C-B5F4-7A9424623708}" srcOrd="0" destOrd="1" presId="urn:microsoft.com/office/officeart/2005/8/layout/chevron1"/>
    <dgm:cxn modelId="{969F8C45-2F23-4C6A-8800-F491503A3B14}" srcId="{AD7B8D83-CBFC-4324-B738-3DE8AA7EB97A}" destId="{36D45FFD-2C00-4867-87A0-04FEB9085E60}" srcOrd="1" destOrd="0" parTransId="{90B9635C-1EF2-4A53-8709-DEE61525B725}" sibTransId="{2B131768-7EB8-425B-8B76-A2D785544725}"/>
    <dgm:cxn modelId="{4607E869-CAB5-4C17-A8FF-8F7424DDFC12}" srcId="{4263EF01-DA4D-43AA-B6C9-556FBAF3AB08}" destId="{4AE4634D-0557-4392-971F-F4D16D3E4E03}" srcOrd="3" destOrd="0" parTransId="{3C5C6918-FC36-4A14-9FFA-C75EF8B31FAC}" sibTransId="{91D1A19E-AB4E-40C7-BD30-108237BA0E9A}"/>
    <dgm:cxn modelId="{5ABC876D-2A67-42AF-A965-87F504F8AD8C}" type="presOf" srcId="{4263EF01-DA4D-43AA-B6C9-556FBAF3AB08}" destId="{9EA6FEE5-D5E6-4139-A008-B6826BD77551}" srcOrd="0" destOrd="0" presId="urn:microsoft.com/office/officeart/2005/8/layout/chevron1"/>
    <dgm:cxn modelId="{562DBD53-3C68-465C-8839-6A5AFDCAFE56}" srcId="{4AE4634D-0557-4392-971F-F4D16D3E4E03}" destId="{2DF09348-A2CF-46E7-8CBE-ACB993D07921}" srcOrd="0" destOrd="0" parTransId="{C2A04928-6FD4-48B9-B441-D5400BE272E6}" sibTransId="{A453A66D-67C7-4C59-A2A9-B5F39A89F566}"/>
    <dgm:cxn modelId="{5FA35776-56B2-4038-B3E1-9D245E81D8D8}" type="presOf" srcId="{837CC97C-EE4E-4C4C-9C7F-F4352E0A75DA}" destId="{62EC26EC-122E-41D8-85A8-3D8D857B105E}" srcOrd="0" destOrd="2" presId="urn:microsoft.com/office/officeart/2005/8/layout/chevron1"/>
    <dgm:cxn modelId="{1D845956-47D2-4295-AC2D-4F0D6E09F053}" srcId="{4263EF01-DA4D-43AA-B6C9-556FBAF3AB08}" destId="{9A162788-047D-42B9-AE25-2311A19C1673}" srcOrd="1" destOrd="0" parTransId="{39BAD5A6-8353-4560-BC03-2409168191D8}" sibTransId="{FE8707D6-207F-4529-8116-D03400FBE42F}"/>
    <dgm:cxn modelId="{E2BE3479-BE76-4612-89E8-64718DABD513}" type="presOf" srcId="{73D61D98-7AF5-487C-B4B2-BFE17DE1FFA7}" destId="{12A1E728-2EA9-41FC-9D82-34FED609FCAF}" srcOrd="0" destOrd="1" presId="urn:microsoft.com/office/officeart/2005/8/layout/chevron1"/>
    <dgm:cxn modelId="{69366B83-2D61-4349-AD13-60A9CFD6388C}" type="presOf" srcId="{9A162788-047D-42B9-AE25-2311A19C1673}" destId="{ABC451BA-9BC8-46B6-9633-5F84A66F7DE0}" srcOrd="0" destOrd="0" presId="urn:microsoft.com/office/officeart/2005/8/layout/chevron1"/>
    <dgm:cxn modelId="{1E00DF91-0789-40F2-8D87-3826EA037EA8}" type="presOf" srcId="{9EDD7276-DCBC-493E-AD73-AA8D2E33263B}" destId="{62BDA2CF-8B14-407C-B5F4-7A9424623708}" srcOrd="0" destOrd="0" presId="urn:microsoft.com/office/officeart/2005/8/layout/chevron1"/>
    <dgm:cxn modelId="{B6EF8892-158F-4164-84FA-30FE49EDDD3A}" type="presOf" srcId="{4ECA499B-3B7B-4964-A40F-681C3EBAA1E1}" destId="{62EC26EC-122E-41D8-85A8-3D8D857B105E}" srcOrd="0" destOrd="0" presId="urn:microsoft.com/office/officeart/2005/8/layout/chevron1"/>
    <dgm:cxn modelId="{BC63D392-6276-43C7-84E1-6DE1849BC02E}" srcId="{AD7B8D83-CBFC-4324-B738-3DE8AA7EB97A}" destId="{4ECA499B-3B7B-4964-A40F-681C3EBAA1E1}" srcOrd="0" destOrd="0" parTransId="{1C4581BA-8571-43C2-97B7-C8A11742AEB6}" sibTransId="{539F7741-BB81-4EAD-BA84-A7EEB663C75D}"/>
    <dgm:cxn modelId="{A81C95A3-E806-40C8-8025-672C42163726}" type="presOf" srcId="{AD7B8D83-CBFC-4324-B738-3DE8AA7EB97A}" destId="{43BC5D7C-5F05-490E-8E42-7389F599C3D8}" srcOrd="0" destOrd="0" presId="urn:microsoft.com/office/officeart/2005/8/layout/chevron1"/>
    <dgm:cxn modelId="{AFC6AEA6-0F9A-41AA-A8FB-156F9DD72EF8}" type="presOf" srcId="{EE4D55C6-FEEA-4436-B65B-764F3E0F5B12}" destId="{9B3B18AB-92E6-490F-B8C9-03DD66BF9819}" srcOrd="0" destOrd="1" presId="urn:microsoft.com/office/officeart/2005/8/layout/chevron1"/>
    <dgm:cxn modelId="{A7C49BC9-6543-44CD-A79C-42F7000AB44A}" srcId="{4263EF01-DA4D-43AA-B6C9-556FBAF3AB08}" destId="{AD7B8D83-CBFC-4324-B738-3DE8AA7EB97A}" srcOrd="0" destOrd="0" parTransId="{5E4B166A-44CB-4F80-B995-9E94C5ECE3B0}" sibTransId="{EC122277-82F6-430D-9674-8B600F6243CB}"/>
    <dgm:cxn modelId="{55F68CD8-FE69-4339-A9BD-2023B60E7D56}" srcId="{141C4535-2EAA-40AD-863D-929D1FD61ED4}" destId="{E95DDD1B-0074-41B7-9DEC-D2DC6A9E1B24}" srcOrd="1" destOrd="0" parTransId="{9AED6E92-685D-4696-8157-5093F9D27B61}" sibTransId="{6C7998C9-33AD-4986-B0C7-8E04BBEFA5BC}"/>
    <dgm:cxn modelId="{B604BDE1-672F-45FF-983A-4F2506BA7616}" type="presOf" srcId="{4AE4634D-0557-4392-971F-F4D16D3E4E03}" destId="{1A574792-1F52-41CC-BBAA-38CACA5532C2}" srcOrd="0" destOrd="0" presId="urn:microsoft.com/office/officeart/2005/8/layout/chevron1"/>
    <dgm:cxn modelId="{2D8A93E8-3A8E-49F5-8298-1B929E3D26B8}" srcId="{9A162788-047D-42B9-AE25-2311A19C1673}" destId="{EE4D55C6-FEEA-4436-B65B-764F3E0F5B12}" srcOrd="1" destOrd="0" parTransId="{366785E7-9FA4-4594-A1BA-4502A74E7568}" sibTransId="{83A1BA61-4F03-49A3-B482-FC1CBACFEF28}"/>
    <dgm:cxn modelId="{1A800BEC-2F3B-4E94-B3E9-05D2DCCCFD3B}" srcId="{9A162788-047D-42B9-AE25-2311A19C1673}" destId="{7AD67C1F-BB76-42E2-B5C0-34BAF4AA025A}" srcOrd="0" destOrd="0" parTransId="{405C19A3-88A3-42A5-BA2A-007CB091F0D5}" sibTransId="{485EBA8C-C7A5-4A9F-8840-CFCE3BB2E9AB}"/>
    <dgm:cxn modelId="{EEFB873B-F766-44AD-8C6C-901F94EBDC6A}" type="presParOf" srcId="{9EA6FEE5-D5E6-4139-A008-B6826BD77551}" destId="{DAB6D153-7C4F-4773-82FA-E47C1939F7EA}" srcOrd="0" destOrd="0" presId="urn:microsoft.com/office/officeart/2005/8/layout/chevron1"/>
    <dgm:cxn modelId="{7D244501-D83E-4819-8029-C789EE6FA1A4}" type="presParOf" srcId="{DAB6D153-7C4F-4773-82FA-E47C1939F7EA}" destId="{43BC5D7C-5F05-490E-8E42-7389F599C3D8}" srcOrd="0" destOrd="0" presId="urn:microsoft.com/office/officeart/2005/8/layout/chevron1"/>
    <dgm:cxn modelId="{055C0497-F645-4D44-B60B-01265603E49A}" type="presParOf" srcId="{DAB6D153-7C4F-4773-82FA-E47C1939F7EA}" destId="{62EC26EC-122E-41D8-85A8-3D8D857B105E}" srcOrd="1" destOrd="0" presId="urn:microsoft.com/office/officeart/2005/8/layout/chevron1"/>
    <dgm:cxn modelId="{7DE7C304-8350-468E-ABA1-5171103BCEB4}" type="presParOf" srcId="{9EA6FEE5-D5E6-4139-A008-B6826BD77551}" destId="{81F47E79-99E9-49A8-9872-48950DF04814}" srcOrd="1" destOrd="0" presId="urn:microsoft.com/office/officeart/2005/8/layout/chevron1"/>
    <dgm:cxn modelId="{C1367752-7CDE-4132-BA01-B3F6EC908B66}" type="presParOf" srcId="{9EA6FEE5-D5E6-4139-A008-B6826BD77551}" destId="{6E9D4E81-27DB-491C-85BB-D57221714028}" srcOrd="2" destOrd="0" presId="urn:microsoft.com/office/officeart/2005/8/layout/chevron1"/>
    <dgm:cxn modelId="{E196AB4D-63DF-4F22-A2D3-1CD4A68C932B}" type="presParOf" srcId="{6E9D4E81-27DB-491C-85BB-D57221714028}" destId="{ABC451BA-9BC8-46B6-9633-5F84A66F7DE0}" srcOrd="0" destOrd="0" presId="urn:microsoft.com/office/officeart/2005/8/layout/chevron1"/>
    <dgm:cxn modelId="{7462AC9B-E39A-41FC-B24F-32C5B71EB589}" type="presParOf" srcId="{6E9D4E81-27DB-491C-85BB-D57221714028}" destId="{9B3B18AB-92E6-490F-B8C9-03DD66BF9819}" srcOrd="1" destOrd="0" presId="urn:microsoft.com/office/officeart/2005/8/layout/chevron1"/>
    <dgm:cxn modelId="{3DE05C84-2B52-4BFF-81AA-070B2D4AB486}" type="presParOf" srcId="{9EA6FEE5-D5E6-4139-A008-B6826BD77551}" destId="{C14702EA-0C1D-40C9-8476-A2303619DD17}" srcOrd="3" destOrd="0" presId="urn:microsoft.com/office/officeart/2005/8/layout/chevron1"/>
    <dgm:cxn modelId="{D0C2E367-C782-40EE-ACB6-A5676C608269}" type="presParOf" srcId="{9EA6FEE5-D5E6-4139-A008-B6826BD77551}" destId="{A7A71C46-B538-48E9-B838-B391CC8E3129}" srcOrd="4" destOrd="0" presId="urn:microsoft.com/office/officeart/2005/8/layout/chevron1"/>
    <dgm:cxn modelId="{B1889C09-7874-4019-A71C-05D28AB92F81}" type="presParOf" srcId="{A7A71C46-B538-48E9-B838-B391CC8E3129}" destId="{2BF95632-4C18-4BB2-9C87-B51697C240A8}" srcOrd="0" destOrd="0" presId="urn:microsoft.com/office/officeart/2005/8/layout/chevron1"/>
    <dgm:cxn modelId="{68E83FC4-26BD-4292-B545-F2AFCF46A68F}" type="presParOf" srcId="{A7A71C46-B538-48E9-B838-B391CC8E3129}" destId="{62BDA2CF-8B14-407C-B5F4-7A9424623708}" srcOrd="1" destOrd="0" presId="urn:microsoft.com/office/officeart/2005/8/layout/chevron1"/>
    <dgm:cxn modelId="{697CA9B3-231D-44F6-9040-FCDA3453B952}" type="presParOf" srcId="{9EA6FEE5-D5E6-4139-A008-B6826BD77551}" destId="{875A1850-1D87-47B0-A6CC-F260289FD865}" srcOrd="5" destOrd="0" presId="urn:microsoft.com/office/officeart/2005/8/layout/chevron1"/>
    <dgm:cxn modelId="{220F80D9-54A4-4601-BFC8-070E351452E0}" type="presParOf" srcId="{9EA6FEE5-D5E6-4139-A008-B6826BD77551}" destId="{CBB41063-C053-431C-8002-01B31B297020}" srcOrd="6" destOrd="0" presId="urn:microsoft.com/office/officeart/2005/8/layout/chevron1"/>
    <dgm:cxn modelId="{50272DFF-7F86-4A4A-B883-4657F0586DFF}" type="presParOf" srcId="{CBB41063-C053-431C-8002-01B31B297020}" destId="{1A574792-1F52-41CC-BBAA-38CACA5532C2}" srcOrd="0" destOrd="0" presId="urn:microsoft.com/office/officeart/2005/8/layout/chevron1"/>
    <dgm:cxn modelId="{5AA5BF8E-7AD4-4DE6-ACE8-DBB82BDDE4A2}" type="presParOf" srcId="{CBB41063-C053-431C-8002-01B31B297020}" destId="{12A1E728-2EA9-41FC-9D82-34FED609FCAF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97A917-4C5D-45FB-8D70-764DA9871FE3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212C0FE-6101-4797-95BF-59A10D523CC5}">
      <dgm:prSet phldrT="[Text]"/>
      <dgm:spPr/>
      <dgm:t>
        <a:bodyPr/>
        <a:lstStyle/>
        <a:p>
          <a:r>
            <a:rPr lang="en-US" dirty="0"/>
            <a:t>All files in BINN\XTP</a:t>
          </a:r>
        </a:p>
      </dgm:t>
    </dgm:pt>
    <dgm:pt modelId="{B6B175D9-4F19-4914-8751-4A04203671E1}" type="parTrans" cxnId="{0B19696A-A6B9-4B40-9798-71DE79FDBFFE}">
      <dgm:prSet/>
      <dgm:spPr/>
      <dgm:t>
        <a:bodyPr/>
        <a:lstStyle/>
        <a:p>
          <a:endParaRPr lang="en-US"/>
        </a:p>
      </dgm:t>
    </dgm:pt>
    <dgm:pt modelId="{35682375-31C9-4596-AC0F-0905A8A521AB}" type="sibTrans" cxnId="{0B19696A-A6B9-4B40-9798-71DE79FDBFFE}">
      <dgm:prSet/>
      <dgm:spPr/>
      <dgm:t>
        <a:bodyPr/>
        <a:lstStyle/>
        <a:p>
          <a:endParaRPr lang="en-US"/>
        </a:p>
      </dgm:t>
    </dgm:pt>
    <dgm:pt modelId="{CA26918E-8E4D-4187-8EB0-04BBA4995B19}">
      <dgm:prSet phldrT="[Text]"/>
      <dgm:spPr/>
      <dgm:t>
        <a:bodyPr/>
        <a:lstStyle/>
        <a:p>
          <a:r>
            <a:rPr lang="en-US" b="1" dirty="0"/>
            <a:t>Gen</a:t>
          </a:r>
          <a:r>
            <a:rPr lang="en-US" dirty="0"/>
            <a:t> has HK header and libs</a:t>
          </a:r>
        </a:p>
      </dgm:t>
    </dgm:pt>
    <dgm:pt modelId="{6DC83649-8AC2-4BF9-8C3E-750A9EFF4F15}" type="parTrans" cxnId="{E54CC240-25E4-42A4-A941-6A020707769C}">
      <dgm:prSet/>
      <dgm:spPr/>
      <dgm:t>
        <a:bodyPr/>
        <a:lstStyle/>
        <a:p>
          <a:endParaRPr lang="en-US"/>
        </a:p>
      </dgm:t>
    </dgm:pt>
    <dgm:pt modelId="{96941ADC-4E81-4E27-832C-EF4A591DF968}" type="sibTrans" cxnId="{E54CC240-25E4-42A4-A941-6A020707769C}">
      <dgm:prSet/>
      <dgm:spPr/>
      <dgm:t>
        <a:bodyPr/>
        <a:lstStyle/>
        <a:p>
          <a:endParaRPr lang="en-US"/>
        </a:p>
      </dgm:t>
    </dgm:pt>
    <dgm:pt modelId="{BA822BF0-01E1-4A52-90D9-7A559460A476}">
      <dgm:prSet phldrT="[Text]"/>
      <dgm:spPr/>
      <dgm:t>
        <a:bodyPr/>
        <a:lstStyle/>
        <a:p>
          <a:r>
            <a:rPr lang="en-US" b="1" dirty="0"/>
            <a:t>VC</a:t>
          </a:r>
          <a:r>
            <a:rPr lang="en-US" dirty="0"/>
            <a:t> has compiler files, DLLs and libs</a:t>
          </a:r>
        </a:p>
      </dgm:t>
    </dgm:pt>
    <dgm:pt modelId="{1EBCF4E6-A42C-4502-975A-3FDBF49888C5}" type="parTrans" cxnId="{D11ACE29-C54D-44DF-89F4-2BB97458C013}">
      <dgm:prSet/>
      <dgm:spPr/>
      <dgm:t>
        <a:bodyPr/>
        <a:lstStyle/>
        <a:p>
          <a:endParaRPr lang="en-US"/>
        </a:p>
      </dgm:t>
    </dgm:pt>
    <dgm:pt modelId="{2ABCC182-8C13-4276-8C2E-A53174499B8A}" type="sibTrans" cxnId="{D11ACE29-C54D-44DF-89F4-2BB97458C013}">
      <dgm:prSet/>
      <dgm:spPr/>
      <dgm:t>
        <a:bodyPr/>
        <a:lstStyle/>
        <a:p>
          <a:endParaRPr lang="en-US"/>
        </a:p>
      </dgm:t>
    </dgm:pt>
    <dgm:pt modelId="{60360D3B-9B62-4209-A850-128187C282FC}">
      <dgm:prSet phldrT="[Text]"/>
      <dgm:spPr/>
      <dgm:t>
        <a:bodyPr/>
        <a:lstStyle/>
        <a:p>
          <a:r>
            <a:rPr lang="en-US" dirty="0"/>
            <a:t>Call cl.exe to compile and link</a:t>
          </a:r>
        </a:p>
      </dgm:t>
    </dgm:pt>
    <dgm:pt modelId="{E150A20D-E993-48DF-9CF8-5F682336DE0A}" type="parTrans" cxnId="{A04146AC-1EB1-4AD1-AFB3-862AE00367D0}">
      <dgm:prSet/>
      <dgm:spPr/>
      <dgm:t>
        <a:bodyPr/>
        <a:lstStyle/>
        <a:p>
          <a:endParaRPr lang="en-US"/>
        </a:p>
      </dgm:t>
    </dgm:pt>
    <dgm:pt modelId="{EEC6BC11-E4D2-4C2B-A023-42F59A00D52A}" type="sibTrans" cxnId="{A04146AC-1EB1-4AD1-AFB3-862AE00367D0}">
      <dgm:prSet/>
      <dgm:spPr/>
      <dgm:t>
        <a:bodyPr/>
        <a:lstStyle/>
        <a:p>
          <a:endParaRPr lang="en-US"/>
        </a:p>
      </dgm:t>
    </dgm:pt>
    <dgm:pt modelId="{D7DAAFCE-1F6F-4C2A-B3EA-6BE53171BDDD}" type="pres">
      <dgm:prSet presAssocID="{D697A917-4C5D-45FB-8D70-764DA9871FE3}" presName="diagram" presStyleCnt="0">
        <dgm:presLayoutVars>
          <dgm:dir/>
          <dgm:resizeHandles val="exact"/>
        </dgm:presLayoutVars>
      </dgm:prSet>
      <dgm:spPr/>
    </dgm:pt>
    <dgm:pt modelId="{C9DDDD6D-20CA-4E02-9989-B8BBA3ACEAD5}" type="pres">
      <dgm:prSet presAssocID="{E212C0FE-6101-4797-95BF-59A10D523CC5}" presName="node" presStyleLbl="node1" presStyleIdx="0" presStyleCnt="4">
        <dgm:presLayoutVars>
          <dgm:bulletEnabled val="1"/>
        </dgm:presLayoutVars>
      </dgm:prSet>
      <dgm:spPr/>
    </dgm:pt>
    <dgm:pt modelId="{12EB083F-C567-4377-9403-DFF0C1B5AD6A}" type="pres">
      <dgm:prSet presAssocID="{35682375-31C9-4596-AC0F-0905A8A521AB}" presName="sibTrans" presStyleCnt="0"/>
      <dgm:spPr/>
    </dgm:pt>
    <dgm:pt modelId="{680B5118-6107-4F32-9C66-6A464C366D56}" type="pres">
      <dgm:prSet presAssocID="{BA822BF0-01E1-4A52-90D9-7A559460A476}" presName="node" presStyleLbl="node1" presStyleIdx="1" presStyleCnt="4" custLinFactNeighborY="2355">
        <dgm:presLayoutVars>
          <dgm:bulletEnabled val="1"/>
        </dgm:presLayoutVars>
      </dgm:prSet>
      <dgm:spPr/>
    </dgm:pt>
    <dgm:pt modelId="{1160C5C4-6F6A-4014-AA3F-552B4652948E}" type="pres">
      <dgm:prSet presAssocID="{2ABCC182-8C13-4276-8C2E-A53174499B8A}" presName="sibTrans" presStyleCnt="0"/>
      <dgm:spPr/>
    </dgm:pt>
    <dgm:pt modelId="{E56EA2CF-30B4-48CE-905F-8713004C1EE8}" type="pres">
      <dgm:prSet presAssocID="{CA26918E-8E4D-4187-8EB0-04BBA4995B19}" presName="node" presStyleLbl="node1" presStyleIdx="2" presStyleCnt="4">
        <dgm:presLayoutVars>
          <dgm:bulletEnabled val="1"/>
        </dgm:presLayoutVars>
      </dgm:prSet>
      <dgm:spPr/>
    </dgm:pt>
    <dgm:pt modelId="{2943E6F2-52F1-42B1-8280-48225A091FEB}" type="pres">
      <dgm:prSet presAssocID="{96941ADC-4E81-4E27-832C-EF4A591DF968}" presName="sibTrans" presStyleCnt="0"/>
      <dgm:spPr/>
    </dgm:pt>
    <dgm:pt modelId="{715B1C46-4D95-4F01-B006-921A5254A929}" type="pres">
      <dgm:prSet presAssocID="{60360D3B-9B62-4209-A850-128187C282FC}" presName="node" presStyleLbl="node1" presStyleIdx="3" presStyleCnt="4">
        <dgm:presLayoutVars>
          <dgm:bulletEnabled val="1"/>
        </dgm:presLayoutVars>
      </dgm:prSet>
      <dgm:spPr/>
    </dgm:pt>
  </dgm:ptLst>
  <dgm:cxnLst>
    <dgm:cxn modelId="{D11ACE29-C54D-44DF-89F4-2BB97458C013}" srcId="{D697A917-4C5D-45FB-8D70-764DA9871FE3}" destId="{BA822BF0-01E1-4A52-90D9-7A559460A476}" srcOrd="1" destOrd="0" parTransId="{1EBCF4E6-A42C-4502-975A-3FDBF49888C5}" sibTransId="{2ABCC182-8C13-4276-8C2E-A53174499B8A}"/>
    <dgm:cxn modelId="{87AA822C-8398-4337-8F46-2681B30C51FA}" type="presOf" srcId="{E212C0FE-6101-4797-95BF-59A10D523CC5}" destId="{C9DDDD6D-20CA-4E02-9989-B8BBA3ACEAD5}" srcOrd="0" destOrd="0" presId="urn:microsoft.com/office/officeart/2005/8/layout/default"/>
    <dgm:cxn modelId="{E54CC240-25E4-42A4-A941-6A020707769C}" srcId="{D697A917-4C5D-45FB-8D70-764DA9871FE3}" destId="{CA26918E-8E4D-4187-8EB0-04BBA4995B19}" srcOrd="2" destOrd="0" parTransId="{6DC83649-8AC2-4BF9-8C3E-750A9EFF4F15}" sibTransId="{96941ADC-4E81-4E27-832C-EF4A591DF968}"/>
    <dgm:cxn modelId="{E9E4BD63-49CD-4C93-9BEB-C37B738388F4}" type="presOf" srcId="{D697A917-4C5D-45FB-8D70-764DA9871FE3}" destId="{D7DAAFCE-1F6F-4C2A-B3EA-6BE53171BDDD}" srcOrd="0" destOrd="0" presId="urn:microsoft.com/office/officeart/2005/8/layout/default"/>
    <dgm:cxn modelId="{0B19696A-A6B9-4B40-9798-71DE79FDBFFE}" srcId="{D697A917-4C5D-45FB-8D70-764DA9871FE3}" destId="{E212C0FE-6101-4797-95BF-59A10D523CC5}" srcOrd="0" destOrd="0" parTransId="{B6B175D9-4F19-4914-8751-4A04203671E1}" sibTransId="{35682375-31C9-4596-AC0F-0905A8A521AB}"/>
    <dgm:cxn modelId="{639D21AA-3A07-4F5F-80C6-600943CAE854}" type="presOf" srcId="{CA26918E-8E4D-4187-8EB0-04BBA4995B19}" destId="{E56EA2CF-30B4-48CE-905F-8713004C1EE8}" srcOrd="0" destOrd="0" presId="urn:microsoft.com/office/officeart/2005/8/layout/default"/>
    <dgm:cxn modelId="{A04146AC-1EB1-4AD1-AFB3-862AE00367D0}" srcId="{D697A917-4C5D-45FB-8D70-764DA9871FE3}" destId="{60360D3B-9B62-4209-A850-128187C282FC}" srcOrd="3" destOrd="0" parTransId="{E150A20D-E993-48DF-9CF8-5F682336DE0A}" sibTransId="{EEC6BC11-E4D2-4C2B-A023-42F59A00D52A}"/>
    <dgm:cxn modelId="{2962D1BB-77AD-4C14-B8F1-B4376EAD3F1A}" type="presOf" srcId="{BA822BF0-01E1-4A52-90D9-7A559460A476}" destId="{680B5118-6107-4F32-9C66-6A464C366D56}" srcOrd="0" destOrd="0" presId="urn:microsoft.com/office/officeart/2005/8/layout/default"/>
    <dgm:cxn modelId="{664884E9-2C70-4463-9E5F-0956382FBCCB}" type="presOf" srcId="{60360D3B-9B62-4209-A850-128187C282FC}" destId="{715B1C46-4D95-4F01-B006-921A5254A929}" srcOrd="0" destOrd="0" presId="urn:microsoft.com/office/officeart/2005/8/layout/default"/>
    <dgm:cxn modelId="{5132886A-C15C-4B1E-8CAE-BD097AF883DF}" type="presParOf" srcId="{D7DAAFCE-1F6F-4C2A-B3EA-6BE53171BDDD}" destId="{C9DDDD6D-20CA-4E02-9989-B8BBA3ACEAD5}" srcOrd="0" destOrd="0" presId="urn:microsoft.com/office/officeart/2005/8/layout/default"/>
    <dgm:cxn modelId="{2053C56D-5020-423C-B64D-07CC910A111D}" type="presParOf" srcId="{D7DAAFCE-1F6F-4C2A-B3EA-6BE53171BDDD}" destId="{12EB083F-C567-4377-9403-DFF0C1B5AD6A}" srcOrd="1" destOrd="0" presId="urn:microsoft.com/office/officeart/2005/8/layout/default"/>
    <dgm:cxn modelId="{C20DBA34-F9EF-4CD7-B771-00D7745804EC}" type="presParOf" srcId="{D7DAAFCE-1F6F-4C2A-B3EA-6BE53171BDDD}" destId="{680B5118-6107-4F32-9C66-6A464C366D56}" srcOrd="2" destOrd="0" presId="urn:microsoft.com/office/officeart/2005/8/layout/default"/>
    <dgm:cxn modelId="{A24DE51C-6CD5-4D81-93A0-ED9BF41ED520}" type="presParOf" srcId="{D7DAAFCE-1F6F-4C2A-B3EA-6BE53171BDDD}" destId="{1160C5C4-6F6A-4014-AA3F-552B4652948E}" srcOrd="3" destOrd="0" presId="urn:microsoft.com/office/officeart/2005/8/layout/default"/>
    <dgm:cxn modelId="{ACF45B8E-A31D-4A24-BD6C-6782A60FFCBC}" type="presParOf" srcId="{D7DAAFCE-1F6F-4C2A-B3EA-6BE53171BDDD}" destId="{E56EA2CF-30B4-48CE-905F-8713004C1EE8}" srcOrd="4" destOrd="0" presId="urn:microsoft.com/office/officeart/2005/8/layout/default"/>
    <dgm:cxn modelId="{724B2A62-6C70-47FA-ADB7-B0D8A8B46682}" type="presParOf" srcId="{D7DAAFCE-1F6F-4C2A-B3EA-6BE53171BDDD}" destId="{2943E6F2-52F1-42B1-8280-48225A091FEB}" srcOrd="5" destOrd="0" presId="urn:microsoft.com/office/officeart/2005/8/layout/default"/>
    <dgm:cxn modelId="{F007D72F-2003-46BA-A381-938634DC3475}" type="presParOf" srcId="{D7DAAFCE-1F6F-4C2A-B3EA-6BE53171BDDD}" destId="{715B1C46-4D95-4F01-B006-921A5254A92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93C2BF-9999-4C9C-81DE-5996D9747F4D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9FBC2D6-54E2-4119-AE88-E2B27B93EA30}">
      <dgm:prSet phldrT="[Text]"/>
      <dgm:spPr>
        <a:xfrm>
          <a:off x="0" y="0"/>
          <a:ext cx="5335907" cy="1429107"/>
        </a:xfrm>
        <a:prstGeom prst="roundRect">
          <a:avLst>
            <a:gd name="adj" fmla="val 10000"/>
          </a:avLst>
        </a:prstGeom>
        <a:solidFill>
          <a:srgbClr val="D83B01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Locks</a:t>
          </a:r>
        </a:p>
      </dgm:t>
    </dgm:pt>
    <dgm:pt modelId="{B719D11D-40B3-425F-9F4E-4379A40FE8CD}" type="parTrans" cxnId="{A3A6EF80-BA46-4580-9169-C9AC0579DCEC}">
      <dgm:prSet/>
      <dgm:spPr/>
      <dgm:t>
        <a:bodyPr/>
        <a:lstStyle/>
        <a:p>
          <a:endParaRPr lang="en-US"/>
        </a:p>
      </dgm:t>
    </dgm:pt>
    <dgm:pt modelId="{07610BD2-A0B1-4DCE-980E-823B36D23984}" type="sibTrans" cxnId="{A3A6EF80-BA46-4580-9169-C9AC0579DCEC}">
      <dgm:prSet/>
      <dgm:spPr/>
      <dgm:t>
        <a:bodyPr/>
        <a:lstStyle/>
        <a:p>
          <a:endParaRPr lang="en-US"/>
        </a:p>
      </dgm:t>
    </dgm:pt>
    <dgm:pt modelId="{EE310CB0-7E96-4B2B-80A0-F0857B57933F}">
      <dgm:prSet/>
      <dgm:spPr>
        <a:xfrm>
          <a:off x="0" y="0"/>
          <a:ext cx="5335907" cy="1429107"/>
        </a:xfrm>
        <a:prstGeom prst="roundRect">
          <a:avLst>
            <a:gd name="adj" fmla="val 10000"/>
          </a:avLst>
        </a:prstGeom>
        <a:solidFill>
          <a:srgbClr val="D83B01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Only SCH-S needed for interop queries</a:t>
          </a:r>
        </a:p>
      </dgm:t>
    </dgm:pt>
    <dgm:pt modelId="{C382CAB5-1363-479F-9C96-101E0CF5DBF1}" type="parTrans" cxnId="{4E79BF9F-2825-492E-BD14-E276C2B03BA3}">
      <dgm:prSet/>
      <dgm:spPr/>
      <dgm:t>
        <a:bodyPr/>
        <a:lstStyle/>
        <a:p>
          <a:endParaRPr lang="en-US"/>
        </a:p>
      </dgm:t>
    </dgm:pt>
    <dgm:pt modelId="{26743C3F-4029-4515-92E4-2C928B0102B6}" type="sibTrans" cxnId="{4E79BF9F-2825-492E-BD14-E276C2B03BA3}">
      <dgm:prSet/>
      <dgm:spPr/>
      <dgm:t>
        <a:bodyPr/>
        <a:lstStyle/>
        <a:p>
          <a:endParaRPr lang="en-US"/>
        </a:p>
      </dgm:t>
    </dgm:pt>
    <dgm:pt modelId="{FBAA0C1E-E3A2-4A0E-94CE-F2937672CFAF}">
      <dgm:prSet/>
      <dgm:spPr>
        <a:xfrm>
          <a:off x="0" y="1572018"/>
          <a:ext cx="5335907" cy="1429107"/>
        </a:xfrm>
        <a:prstGeom prst="roundRect">
          <a:avLst>
            <a:gd name="adj" fmla="val 10000"/>
          </a:avLst>
        </a:prstGeom>
        <a:solidFill>
          <a:srgbClr val="D83B01">
            <a:hueOff val="-485680"/>
            <a:satOff val="-49545"/>
            <a:lumOff val="127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Latches</a:t>
          </a:r>
        </a:p>
      </dgm:t>
    </dgm:pt>
    <dgm:pt modelId="{241F9343-9AE7-401C-8D47-E4B5E38DA278}" type="parTrans" cxnId="{64973F2A-A918-4EAF-987B-24340BA90610}">
      <dgm:prSet/>
      <dgm:spPr/>
      <dgm:t>
        <a:bodyPr/>
        <a:lstStyle/>
        <a:p>
          <a:endParaRPr lang="en-US"/>
        </a:p>
      </dgm:t>
    </dgm:pt>
    <dgm:pt modelId="{B3AF94A4-601D-488B-96DE-4CCC26A4DF68}" type="sibTrans" cxnId="{64973F2A-A918-4EAF-987B-24340BA90610}">
      <dgm:prSet/>
      <dgm:spPr/>
      <dgm:t>
        <a:bodyPr/>
        <a:lstStyle/>
        <a:p>
          <a:endParaRPr lang="en-US"/>
        </a:p>
      </dgm:t>
    </dgm:pt>
    <dgm:pt modelId="{325173E8-EAF9-4044-99FF-5F4AB5F7E169}">
      <dgm:prSet/>
      <dgm:spPr>
        <a:xfrm>
          <a:off x="0" y="1572018"/>
          <a:ext cx="5335907" cy="1429107"/>
        </a:xfrm>
        <a:prstGeom prst="roundRect">
          <a:avLst>
            <a:gd name="adj" fmla="val 10000"/>
          </a:avLst>
        </a:prstGeom>
        <a:solidFill>
          <a:srgbClr val="D83B01">
            <a:hueOff val="-485680"/>
            <a:satOff val="-49545"/>
            <a:lumOff val="127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No pages = No page latches</a:t>
          </a:r>
        </a:p>
      </dgm:t>
    </dgm:pt>
    <dgm:pt modelId="{AA77FF78-999E-45BA-B83E-AAC297B5328F}" type="parTrans" cxnId="{7574304F-D0FC-4DE1-896A-CE35559CA89B}">
      <dgm:prSet/>
      <dgm:spPr/>
      <dgm:t>
        <a:bodyPr/>
        <a:lstStyle/>
        <a:p>
          <a:endParaRPr lang="en-US"/>
        </a:p>
      </dgm:t>
    </dgm:pt>
    <dgm:pt modelId="{3A5B73E4-6CFA-448C-927E-4E49A1AC6397}" type="sibTrans" cxnId="{7574304F-D0FC-4DE1-896A-CE35559CA89B}">
      <dgm:prSet/>
      <dgm:spPr/>
      <dgm:t>
        <a:bodyPr/>
        <a:lstStyle/>
        <a:p>
          <a:endParaRPr lang="en-US"/>
        </a:p>
      </dgm:t>
    </dgm:pt>
    <dgm:pt modelId="{134DF111-0CBD-44DB-87BB-8169CE952079}">
      <dgm:prSet/>
      <dgm:spPr>
        <a:xfrm>
          <a:off x="0" y="1572018"/>
          <a:ext cx="5335907" cy="1429107"/>
        </a:xfrm>
        <a:prstGeom prst="roundRect">
          <a:avLst>
            <a:gd name="adj" fmla="val 10000"/>
          </a:avLst>
        </a:prstGeom>
        <a:solidFill>
          <a:srgbClr val="D83B01">
            <a:hueOff val="-485680"/>
            <a:satOff val="-49545"/>
            <a:lumOff val="127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Latch XEvents don’t fire inside HK</a:t>
          </a:r>
        </a:p>
      </dgm:t>
    </dgm:pt>
    <dgm:pt modelId="{A673461D-A79F-4AF3-95D9-E7F0C9ACD03A}" type="parTrans" cxnId="{31EBDCBE-0FEB-493D-900F-0C4EDC76A6D9}">
      <dgm:prSet/>
      <dgm:spPr/>
      <dgm:t>
        <a:bodyPr/>
        <a:lstStyle/>
        <a:p>
          <a:endParaRPr lang="en-US"/>
        </a:p>
      </dgm:t>
    </dgm:pt>
    <dgm:pt modelId="{47EFC729-F414-4802-98D6-EAC7AE2065C0}" type="sibTrans" cxnId="{31EBDCBE-0FEB-493D-900F-0C4EDC76A6D9}">
      <dgm:prSet/>
      <dgm:spPr/>
      <dgm:t>
        <a:bodyPr/>
        <a:lstStyle/>
        <a:p>
          <a:endParaRPr lang="en-US"/>
        </a:p>
      </dgm:t>
    </dgm:pt>
    <dgm:pt modelId="{5A40A1B3-9076-4CBD-8C33-B8E647A6A25C}">
      <dgm:prSet/>
      <dgm:spPr>
        <a:xfrm>
          <a:off x="0" y="3144037"/>
          <a:ext cx="5335907" cy="1429107"/>
        </a:xfrm>
        <a:prstGeom prst="roundRect">
          <a:avLst>
            <a:gd name="adj" fmla="val 10000"/>
          </a:avLst>
        </a:prstGeom>
        <a:solidFill>
          <a:srgbClr val="D83B01">
            <a:hueOff val="-971360"/>
            <a:satOff val="-99089"/>
            <a:lumOff val="2551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Spinlocks</a:t>
          </a:r>
        </a:p>
      </dgm:t>
    </dgm:pt>
    <dgm:pt modelId="{ABA7B0FB-1A7F-43DC-BCA7-BA6F6E9942D9}" type="parTrans" cxnId="{55EF3A0D-D7DA-4661-82C2-8ECC034FA3A2}">
      <dgm:prSet/>
      <dgm:spPr/>
      <dgm:t>
        <a:bodyPr/>
        <a:lstStyle/>
        <a:p>
          <a:endParaRPr lang="en-US"/>
        </a:p>
      </dgm:t>
    </dgm:pt>
    <dgm:pt modelId="{E3C5D2C3-BB29-412B-A826-F67F144A1F42}" type="sibTrans" cxnId="{55EF3A0D-D7DA-4661-82C2-8ECC034FA3A2}">
      <dgm:prSet/>
      <dgm:spPr/>
      <dgm:t>
        <a:bodyPr/>
        <a:lstStyle/>
        <a:p>
          <a:endParaRPr lang="en-US"/>
        </a:p>
      </dgm:t>
    </dgm:pt>
    <dgm:pt modelId="{2755C2D8-CD16-4A7D-B0B8-CA9C94900556}">
      <dgm:prSet/>
      <dgm:spPr>
        <a:xfrm>
          <a:off x="0" y="3144037"/>
          <a:ext cx="5335907" cy="1429107"/>
        </a:xfrm>
        <a:prstGeom prst="roundRect">
          <a:avLst>
            <a:gd name="adj" fmla="val 10000"/>
          </a:avLst>
        </a:prstGeom>
        <a:solidFill>
          <a:srgbClr val="D83B01">
            <a:hueOff val="-971360"/>
            <a:satOff val="-99089"/>
            <a:lumOff val="2551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Spinlock class never used</a:t>
          </a:r>
        </a:p>
      </dgm:t>
    </dgm:pt>
    <dgm:pt modelId="{B46187B5-3626-4A71-9780-78E8C0D4B377}" type="parTrans" cxnId="{6E925E38-1F4A-4B59-A739-9B4ECC3AC34D}">
      <dgm:prSet/>
      <dgm:spPr/>
      <dgm:t>
        <a:bodyPr/>
        <a:lstStyle/>
        <a:p>
          <a:endParaRPr lang="en-US"/>
        </a:p>
      </dgm:t>
    </dgm:pt>
    <dgm:pt modelId="{71AFC24E-A302-4C40-84CA-1B638CDA3FE9}" type="sibTrans" cxnId="{6E925E38-1F4A-4B59-A739-9B4ECC3AC34D}">
      <dgm:prSet/>
      <dgm:spPr/>
      <dgm:t>
        <a:bodyPr/>
        <a:lstStyle/>
        <a:p>
          <a:endParaRPr lang="en-US"/>
        </a:p>
      </dgm:t>
    </dgm:pt>
    <dgm:pt modelId="{8F2AC710-6BA1-4E5E-8D3D-2BF81058791E}">
      <dgm:prSet/>
      <dgm:spPr>
        <a:xfrm>
          <a:off x="0" y="0"/>
          <a:ext cx="5335907" cy="1429107"/>
        </a:xfrm>
        <a:prstGeom prst="roundRect">
          <a:avLst>
            <a:gd name="adj" fmla="val 10000"/>
          </a:avLst>
        </a:prstGeom>
        <a:solidFill>
          <a:srgbClr val="D83B01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Database locks</a:t>
          </a:r>
        </a:p>
      </dgm:t>
    </dgm:pt>
    <dgm:pt modelId="{4E6321E8-097F-4808-8C00-7BD6B70DA6CE}" type="parTrans" cxnId="{CD6D5541-0046-4436-8482-6686F1F680CE}">
      <dgm:prSet/>
      <dgm:spPr/>
      <dgm:t>
        <a:bodyPr/>
        <a:lstStyle/>
        <a:p>
          <a:endParaRPr lang="en-US"/>
        </a:p>
      </dgm:t>
    </dgm:pt>
    <dgm:pt modelId="{07A2DC88-82D1-4006-897E-53A2C7F1C936}" type="sibTrans" cxnId="{CD6D5541-0046-4436-8482-6686F1F680CE}">
      <dgm:prSet/>
      <dgm:spPr/>
      <dgm:t>
        <a:bodyPr/>
        <a:lstStyle/>
        <a:p>
          <a:endParaRPr lang="en-US"/>
        </a:p>
      </dgm:t>
    </dgm:pt>
    <dgm:pt modelId="{3142E6A0-153B-4814-9FCB-53F4C4ED3B45}" type="pres">
      <dgm:prSet presAssocID="{0A93C2BF-9999-4C9C-81DE-5996D9747F4D}" presName="linear" presStyleCnt="0">
        <dgm:presLayoutVars>
          <dgm:dir/>
          <dgm:resizeHandles val="exact"/>
        </dgm:presLayoutVars>
      </dgm:prSet>
      <dgm:spPr/>
    </dgm:pt>
    <dgm:pt modelId="{FA579C5B-4DCD-4DA2-9214-3269FFA72FCE}" type="pres">
      <dgm:prSet presAssocID="{69FBC2D6-54E2-4119-AE88-E2B27B93EA30}" presName="comp" presStyleCnt="0"/>
      <dgm:spPr/>
    </dgm:pt>
    <dgm:pt modelId="{F4EF1126-670C-40F7-953A-0663AB8A208E}" type="pres">
      <dgm:prSet presAssocID="{69FBC2D6-54E2-4119-AE88-E2B27B93EA30}" presName="box" presStyleLbl="node1" presStyleIdx="0" presStyleCnt="3"/>
      <dgm:spPr/>
    </dgm:pt>
    <dgm:pt modelId="{26A1CB22-C48B-44FB-86E1-29EEB8CBD8CA}" type="pres">
      <dgm:prSet presAssocID="{69FBC2D6-54E2-4119-AE88-E2B27B93EA30}" presName="img" presStyleLbl="fgImgPlace1" presStyleIdx="0" presStyleCnt="3"/>
      <dgm:spPr>
        <a:xfrm>
          <a:off x="142910" y="142910"/>
          <a:ext cx="1067181" cy="11432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2CD4F0B8-D914-4196-9157-0825C7D88FC2}" type="pres">
      <dgm:prSet presAssocID="{69FBC2D6-54E2-4119-AE88-E2B27B93EA30}" presName="text" presStyleLbl="node1" presStyleIdx="0" presStyleCnt="3">
        <dgm:presLayoutVars>
          <dgm:bulletEnabled val="1"/>
        </dgm:presLayoutVars>
      </dgm:prSet>
      <dgm:spPr/>
    </dgm:pt>
    <dgm:pt modelId="{F20DE005-5E49-4B13-9942-A1803BEB677F}" type="pres">
      <dgm:prSet presAssocID="{07610BD2-A0B1-4DCE-980E-823B36D23984}" presName="spacer" presStyleCnt="0"/>
      <dgm:spPr/>
    </dgm:pt>
    <dgm:pt modelId="{7A552DD7-8E42-49BF-A448-DF55F483DC88}" type="pres">
      <dgm:prSet presAssocID="{FBAA0C1E-E3A2-4A0E-94CE-F2937672CFAF}" presName="comp" presStyleCnt="0"/>
      <dgm:spPr/>
    </dgm:pt>
    <dgm:pt modelId="{E23D0F94-545C-4464-BD13-65F836A668B2}" type="pres">
      <dgm:prSet presAssocID="{FBAA0C1E-E3A2-4A0E-94CE-F2937672CFAF}" presName="box" presStyleLbl="node1" presStyleIdx="1" presStyleCnt="3"/>
      <dgm:spPr/>
    </dgm:pt>
    <dgm:pt modelId="{0AB4D46A-3B59-4AE7-9DFE-62E6835968BB}" type="pres">
      <dgm:prSet presAssocID="{FBAA0C1E-E3A2-4A0E-94CE-F2937672CFAF}" presName="img" presStyleLbl="fgImgPlace1" presStyleIdx="1" presStyleCnt="3"/>
      <dgm:spPr>
        <a:xfrm>
          <a:off x="142910" y="1714929"/>
          <a:ext cx="1067181" cy="11432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C063282B-886E-49EB-A9C3-45DFC4331607}" type="pres">
      <dgm:prSet presAssocID="{FBAA0C1E-E3A2-4A0E-94CE-F2937672CFAF}" presName="text" presStyleLbl="node1" presStyleIdx="1" presStyleCnt="3">
        <dgm:presLayoutVars>
          <dgm:bulletEnabled val="1"/>
        </dgm:presLayoutVars>
      </dgm:prSet>
      <dgm:spPr/>
    </dgm:pt>
    <dgm:pt modelId="{550B2701-E94B-42F7-9C9F-63C276B3552F}" type="pres">
      <dgm:prSet presAssocID="{B3AF94A4-601D-488B-96DE-4CCC26A4DF68}" presName="spacer" presStyleCnt="0"/>
      <dgm:spPr/>
    </dgm:pt>
    <dgm:pt modelId="{B3512F71-DC09-41D8-9BAA-CB3237780E5B}" type="pres">
      <dgm:prSet presAssocID="{5A40A1B3-9076-4CBD-8C33-B8E647A6A25C}" presName="comp" presStyleCnt="0"/>
      <dgm:spPr/>
    </dgm:pt>
    <dgm:pt modelId="{ECD277B6-577D-487A-BEF7-0FA067CDB9A3}" type="pres">
      <dgm:prSet presAssocID="{5A40A1B3-9076-4CBD-8C33-B8E647A6A25C}" presName="box" presStyleLbl="node1" presStyleIdx="2" presStyleCnt="3"/>
      <dgm:spPr/>
    </dgm:pt>
    <dgm:pt modelId="{73E480E3-EEFD-45EB-8AAD-04F0CE6EDFF8}" type="pres">
      <dgm:prSet presAssocID="{5A40A1B3-9076-4CBD-8C33-B8E647A6A25C}" presName="img" presStyleLbl="fgImgPlace1" presStyleIdx="2" presStyleCnt="3"/>
      <dgm:spPr>
        <a:xfrm>
          <a:off x="142910" y="3286947"/>
          <a:ext cx="1067181" cy="11432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D267328F-3F97-4F2C-B650-588D7E02AEBD}" type="pres">
      <dgm:prSet presAssocID="{5A40A1B3-9076-4CBD-8C33-B8E647A6A25C}" presName="text" presStyleLbl="node1" presStyleIdx="2" presStyleCnt="3">
        <dgm:presLayoutVars>
          <dgm:bulletEnabled val="1"/>
        </dgm:presLayoutVars>
      </dgm:prSet>
      <dgm:spPr/>
    </dgm:pt>
  </dgm:ptLst>
  <dgm:cxnLst>
    <dgm:cxn modelId="{CEE9E703-3F7F-4953-9A9C-2A4D332E795A}" type="presOf" srcId="{2755C2D8-CD16-4A7D-B0B8-CA9C94900556}" destId="{D267328F-3F97-4F2C-B650-588D7E02AEBD}" srcOrd="1" destOrd="1" presId="urn:microsoft.com/office/officeart/2005/8/layout/vList4"/>
    <dgm:cxn modelId="{7B91AE06-845C-4BC0-A8F0-9282B04515AA}" type="presOf" srcId="{8F2AC710-6BA1-4E5E-8D3D-2BF81058791E}" destId="{F4EF1126-670C-40F7-953A-0663AB8A208E}" srcOrd="0" destOrd="2" presId="urn:microsoft.com/office/officeart/2005/8/layout/vList4"/>
    <dgm:cxn modelId="{5C2D230B-73C1-401A-8C89-72D94F13D9D6}" type="presOf" srcId="{5A40A1B3-9076-4CBD-8C33-B8E647A6A25C}" destId="{ECD277B6-577D-487A-BEF7-0FA067CDB9A3}" srcOrd="0" destOrd="0" presId="urn:microsoft.com/office/officeart/2005/8/layout/vList4"/>
    <dgm:cxn modelId="{F1F6770C-1ACA-48C0-9C93-B3F4019369A3}" type="presOf" srcId="{EE310CB0-7E96-4B2B-80A0-F0857B57933F}" destId="{2CD4F0B8-D914-4196-9157-0825C7D88FC2}" srcOrd="1" destOrd="1" presId="urn:microsoft.com/office/officeart/2005/8/layout/vList4"/>
    <dgm:cxn modelId="{50A6E90C-534D-420E-8587-4937F4F9962C}" type="presOf" srcId="{FBAA0C1E-E3A2-4A0E-94CE-F2937672CFAF}" destId="{E23D0F94-545C-4464-BD13-65F836A668B2}" srcOrd="0" destOrd="0" presId="urn:microsoft.com/office/officeart/2005/8/layout/vList4"/>
    <dgm:cxn modelId="{55EF3A0D-D7DA-4661-82C2-8ECC034FA3A2}" srcId="{0A93C2BF-9999-4C9C-81DE-5996D9747F4D}" destId="{5A40A1B3-9076-4CBD-8C33-B8E647A6A25C}" srcOrd="2" destOrd="0" parTransId="{ABA7B0FB-1A7F-43DC-BCA7-BA6F6E9942D9}" sibTransId="{E3C5D2C3-BB29-412B-A826-F67F144A1F42}"/>
    <dgm:cxn modelId="{CA1B0217-9C1A-41BA-8BE6-4883B787B581}" type="presOf" srcId="{134DF111-0CBD-44DB-87BB-8169CE952079}" destId="{E23D0F94-545C-4464-BD13-65F836A668B2}" srcOrd="0" destOrd="2" presId="urn:microsoft.com/office/officeart/2005/8/layout/vList4"/>
    <dgm:cxn modelId="{C8E05E17-6A35-4431-A1D4-EADA4F357E26}" type="presOf" srcId="{0A93C2BF-9999-4C9C-81DE-5996D9747F4D}" destId="{3142E6A0-153B-4814-9FCB-53F4C4ED3B45}" srcOrd="0" destOrd="0" presId="urn:microsoft.com/office/officeart/2005/8/layout/vList4"/>
    <dgm:cxn modelId="{E6419C1A-B666-491C-ACFB-0F7A2B0193A2}" type="presOf" srcId="{EE310CB0-7E96-4B2B-80A0-F0857B57933F}" destId="{F4EF1126-670C-40F7-953A-0663AB8A208E}" srcOrd="0" destOrd="1" presId="urn:microsoft.com/office/officeart/2005/8/layout/vList4"/>
    <dgm:cxn modelId="{D1BD2E2A-4F67-4EDA-834D-6B423D31E045}" type="presOf" srcId="{5A40A1B3-9076-4CBD-8C33-B8E647A6A25C}" destId="{D267328F-3F97-4F2C-B650-588D7E02AEBD}" srcOrd="1" destOrd="0" presId="urn:microsoft.com/office/officeart/2005/8/layout/vList4"/>
    <dgm:cxn modelId="{64973F2A-A918-4EAF-987B-24340BA90610}" srcId="{0A93C2BF-9999-4C9C-81DE-5996D9747F4D}" destId="{FBAA0C1E-E3A2-4A0E-94CE-F2937672CFAF}" srcOrd="1" destOrd="0" parTransId="{241F9343-9AE7-401C-8D47-E4B5E38DA278}" sibTransId="{B3AF94A4-601D-488B-96DE-4CCC26A4DF68}"/>
    <dgm:cxn modelId="{6E925E38-1F4A-4B59-A739-9B4ECC3AC34D}" srcId="{5A40A1B3-9076-4CBD-8C33-B8E647A6A25C}" destId="{2755C2D8-CD16-4A7D-B0B8-CA9C94900556}" srcOrd="0" destOrd="0" parTransId="{B46187B5-3626-4A71-9780-78E8C0D4B377}" sibTransId="{71AFC24E-A302-4C40-84CA-1B638CDA3FE9}"/>
    <dgm:cxn modelId="{CD6D5541-0046-4436-8482-6686F1F680CE}" srcId="{69FBC2D6-54E2-4119-AE88-E2B27B93EA30}" destId="{8F2AC710-6BA1-4E5E-8D3D-2BF81058791E}" srcOrd="1" destOrd="0" parTransId="{4E6321E8-097F-4808-8C00-7BD6B70DA6CE}" sibTransId="{07A2DC88-82D1-4006-897E-53A2C7F1C936}"/>
    <dgm:cxn modelId="{300E8364-3022-4A4C-8FF8-4927052F5425}" type="presOf" srcId="{8F2AC710-6BA1-4E5E-8D3D-2BF81058791E}" destId="{2CD4F0B8-D914-4196-9157-0825C7D88FC2}" srcOrd="1" destOrd="2" presId="urn:microsoft.com/office/officeart/2005/8/layout/vList4"/>
    <dgm:cxn modelId="{89926E69-7D22-4FE4-BD7F-83B453984CCA}" type="presOf" srcId="{325173E8-EAF9-4044-99FF-5F4AB5F7E169}" destId="{E23D0F94-545C-4464-BD13-65F836A668B2}" srcOrd="0" destOrd="1" presId="urn:microsoft.com/office/officeart/2005/8/layout/vList4"/>
    <dgm:cxn modelId="{7574304F-D0FC-4DE1-896A-CE35559CA89B}" srcId="{FBAA0C1E-E3A2-4A0E-94CE-F2937672CFAF}" destId="{325173E8-EAF9-4044-99FF-5F4AB5F7E169}" srcOrd="0" destOrd="0" parTransId="{AA77FF78-999E-45BA-B83E-AAC297B5328F}" sibTransId="{3A5B73E4-6CFA-448C-927E-4E49A1AC6397}"/>
    <dgm:cxn modelId="{A3A6EF80-BA46-4580-9169-C9AC0579DCEC}" srcId="{0A93C2BF-9999-4C9C-81DE-5996D9747F4D}" destId="{69FBC2D6-54E2-4119-AE88-E2B27B93EA30}" srcOrd="0" destOrd="0" parTransId="{B719D11D-40B3-425F-9F4E-4379A40FE8CD}" sibTransId="{07610BD2-A0B1-4DCE-980E-823B36D23984}"/>
    <dgm:cxn modelId="{F9C7099C-4951-4A39-90DC-D6BD9DD43485}" type="presOf" srcId="{134DF111-0CBD-44DB-87BB-8169CE952079}" destId="{C063282B-886E-49EB-A9C3-45DFC4331607}" srcOrd="1" destOrd="2" presId="urn:microsoft.com/office/officeart/2005/8/layout/vList4"/>
    <dgm:cxn modelId="{4E79BF9F-2825-492E-BD14-E276C2B03BA3}" srcId="{69FBC2D6-54E2-4119-AE88-E2B27B93EA30}" destId="{EE310CB0-7E96-4B2B-80A0-F0857B57933F}" srcOrd="0" destOrd="0" parTransId="{C382CAB5-1363-479F-9C96-101E0CF5DBF1}" sibTransId="{26743C3F-4029-4515-92E4-2C928B0102B6}"/>
    <dgm:cxn modelId="{8D667AB9-1596-487C-918A-A3F96DFB3D58}" type="presOf" srcId="{325173E8-EAF9-4044-99FF-5F4AB5F7E169}" destId="{C063282B-886E-49EB-A9C3-45DFC4331607}" srcOrd="1" destOrd="1" presId="urn:microsoft.com/office/officeart/2005/8/layout/vList4"/>
    <dgm:cxn modelId="{31EBDCBE-0FEB-493D-900F-0C4EDC76A6D9}" srcId="{FBAA0C1E-E3A2-4A0E-94CE-F2937672CFAF}" destId="{134DF111-0CBD-44DB-87BB-8169CE952079}" srcOrd="1" destOrd="0" parTransId="{A673461D-A79F-4AF3-95D9-E7F0C9ACD03A}" sibTransId="{47EFC729-F414-4802-98D6-EAC7AE2065C0}"/>
    <dgm:cxn modelId="{AC2F2ABF-077E-4AB0-945C-6555FE1A6696}" type="presOf" srcId="{2755C2D8-CD16-4A7D-B0B8-CA9C94900556}" destId="{ECD277B6-577D-487A-BEF7-0FA067CDB9A3}" srcOrd="0" destOrd="1" presId="urn:microsoft.com/office/officeart/2005/8/layout/vList4"/>
    <dgm:cxn modelId="{54173AC3-430A-4BA6-8C06-7FA17B2D371C}" type="presOf" srcId="{FBAA0C1E-E3A2-4A0E-94CE-F2937672CFAF}" destId="{C063282B-886E-49EB-A9C3-45DFC4331607}" srcOrd="1" destOrd="0" presId="urn:microsoft.com/office/officeart/2005/8/layout/vList4"/>
    <dgm:cxn modelId="{D35C4DE9-458D-4551-9121-9C0DD37137F5}" type="presOf" srcId="{69FBC2D6-54E2-4119-AE88-E2B27B93EA30}" destId="{2CD4F0B8-D914-4196-9157-0825C7D88FC2}" srcOrd="1" destOrd="0" presId="urn:microsoft.com/office/officeart/2005/8/layout/vList4"/>
    <dgm:cxn modelId="{36795AFF-3A63-41E9-9F18-8A75D5BE17B2}" type="presOf" srcId="{69FBC2D6-54E2-4119-AE88-E2B27B93EA30}" destId="{F4EF1126-670C-40F7-953A-0663AB8A208E}" srcOrd="0" destOrd="0" presId="urn:microsoft.com/office/officeart/2005/8/layout/vList4"/>
    <dgm:cxn modelId="{3FD7B544-9781-4128-BA57-A462EE2413AD}" type="presParOf" srcId="{3142E6A0-153B-4814-9FCB-53F4C4ED3B45}" destId="{FA579C5B-4DCD-4DA2-9214-3269FFA72FCE}" srcOrd="0" destOrd="0" presId="urn:microsoft.com/office/officeart/2005/8/layout/vList4"/>
    <dgm:cxn modelId="{2238184E-4C14-4338-8DB2-93E6D77D41DE}" type="presParOf" srcId="{FA579C5B-4DCD-4DA2-9214-3269FFA72FCE}" destId="{F4EF1126-670C-40F7-953A-0663AB8A208E}" srcOrd="0" destOrd="0" presId="urn:microsoft.com/office/officeart/2005/8/layout/vList4"/>
    <dgm:cxn modelId="{9A880868-1749-4386-A2D6-010230D228B5}" type="presParOf" srcId="{FA579C5B-4DCD-4DA2-9214-3269FFA72FCE}" destId="{26A1CB22-C48B-44FB-86E1-29EEB8CBD8CA}" srcOrd="1" destOrd="0" presId="urn:microsoft.com/office/officeart/2005/8/layout/vList4"/>
    <dgm:cxn modelId="{26FE298E-DF04-4A44-A940-4480CFC02F3B}" type="presParOf" srcId="{FA579C5B-4DCD-4DA2-9214-3269FFA72FCE}" destId="{2CD4F0B8-D914-4196-9157-0825C7D88FC2}" srcOrd="2" destOrd="0" presId="urn:microsoft.com/office/officeart/2005/8/layout/vList4"/>
    <dgm:cxn modelId="{7DF6C959-250C-4E0A-9B7E-9B147D6DB894}" type="presParOf" srcId="{3142E6A0-153B-4814-9FCB-53F4C4ED3B45}" destId="{F20DE005-5E49-4B13-9942-A1803BEB677F}" srcOrd="1" destOrd="0" presId="urn:microsoft.com/office/officeart/2005/8/layout/vList4"/>
    <dgm:cxn modelId="{B77AB055-9AE0-468C-8C39-6EF659B3100B}" type="presParOf" srcId="{3142E6A0-153B-4814-9FCB-53F4C4ED3B45}" destId="{7A552DD7-8E42-49BF-A448-DF55F483DC88}" srcOrd="2" destOrd="0" presId="urn:microsoft.com/office/officeart/2005/8/layout/vList4"/>
    <dgm:cxn modelId="{C6DA0073-13D0-4623-B33D-0E36986A13F8}" type="presParOf" srcId="{7A552DD7-8E42-49BF-A448-DF55F483DC88}" destId="{E23D0F94-545C-4464-BD13-65F836A668B2}" srcOrd="0" destOrd="0" presId="urn:microsoft.com/office/officeart/2005/8/layout/vList4"/>
    <dgm:cxn modelId="{603C8C98-1746-487B-88CE-D3A1D2D22320}" type="presParOf" srcId="{7A552DD7-8E42-49BF-A448-DF55F483DC88}" destId="{0AB4D46A-3B59-4AE7-9DFE-62E6835968BB}" srcOrd="1" destOrd="0" presId="urn:microsoft.com/office/officeart/2005/8/layout/vList4"/>
    <dgm:cxn modelId="{64E500A9-0C3C-408C-8543-0639B87962B8}" type="presParOf" srcId="{7A552DD7-8E42-49BF-A448-DF55F483DC88}" destId="{C063282B-886E-49EB-A9C3-45DFC4331607}" srcOrd="2" destOrd="0" presId="urn:microsoft.com/office/officeart/2005/8/layout/vList4"/>
    <dgm:cxn modelId="{A47AB30E-07B1-4E2B-A934-2D29498981A5}" type="presParOf" srcId="{3142E6A0-153B-4814-9FCB-53F4C4ED3B45}" destId="{550B2701-E94B-42F7-9C9F-63C276B3552F}" srcOrd="3" destOrd="0" presId="urn:microsoft.com/office/officeart/2005/8/layout/vList4"/>
    <dgm:cxn modelId="{F50034D4-027D-4096-9508-D2C73F23E5E6}" type="presParOf" srcId="{3142E6A0-153B-4814-9FCB-53F4C4ED3B45}" destId="{B3512F71-DC09-41D8-9BAA-CB3237780E5B}" srcOrd="4" destOrd="0" presId="urn:microsoft.com/office/officeart/2005/8/layout/vList4"/>
    <dgm:cxn modelId="{F8F37BA2-D37F-406E-81A3-C38392DAB601}" type="presParOf" srcId="{B3512F71-DC09-41D8-9BAA-CB3237780E5B}" destId="{ECD277B6-577D-487A-BEF7-0FA067CDB9A3}" srcOrd="0" destOrd="0" presId="urn:microsoft.com/office/officeart/2005/8/layout/vList4"/>
    <dgm:cxn modelId="{70428DDD-1EC1-4F0D-8353-D7D17BB0C0B8}" type="presParOf" srcId="{B3512F71-DC09-41D8-9BAA-CB3237780E5B}" destId="{73E480E3-EEFD-45EB-8AAD-04F0CE6EDFF8}" srcOrd="1" destOrd="0" presId="urn:microsoft.com/office/officeart/2005/8/layout/vList4"/>
    <dgm:cxn modelId="{2B4B1BEE-A504-4018-864A-5C88D2E8128C}" type="presParOf" srcId="{B3512F71-DC09-41D8-9BAA-CB3237780E5B}" destId="{D267328F-3F97-4F2C-B650-588D7E02AEB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88BEE9-95E9-41AC-9D89-14B2EE16538C}" type="doc">
      <dgm:prSet loTypeId="urn:microsoft.com/office/officeart/2005/8/layout/default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E878CDE-FBFA-4517-B3F4-51D0A40AA365}">
      <dgm:prSet phldrT="[Text]"/>
      <dgm:spPr>
        <a:xfrm>
          <a:off x="669" y="271627"/>
          <a:ext cx="2610623" cy="1566374"/>
        </a:xfrm>
        <a:prstGeom prst="rect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US" dirty="0">
              <a:solidFill>
                <a:srgbClr val="353535">
                  <a:hueOff val="0"/>
                  <a:satOff val="0"/>
                  <a:lumOff val="0"/>
                  <a:alphaOff val="0"/>
                </a:srgbClr>
              </a:solidFill>
              <a:latin typeface="Segoe UI Semilight"/>
              <a:ea typeface="+mn-ea"/>
              <a:cs typeface="+mn-cs"/>
            </a:rPr>
            <a:t>We use </a:t>
          </a:r>
          <a:r>
            <a:rPr lang="en-US" dirty="0">
              <a:solidFill>
                <a:srgbClr val="353535">
                  <a:hueOff val="0"/>
                  <a:satOff val="0"/>
                  <a:lumOff val="0"/>
                  <a:alphaOff val="0"/>
                </a:srgbClr>
              </a:solidFill>
              <a:latin typeface="Segoe UI Semilight"/>
              <a:ea typeface="+mn-ea"/>
              <a:cs typeface="+mn-cs"/>
              <a:hlinkClick xmlns:r="http://schemas.openxmlformats.org/officeDocument/2006/relationships" r:id="rId1"/>
            </a:rPr>
            <a:t>Thread Local Storage </a:t>
          </a:r>
          <a:r>
            <a:rPr lang="en-US" dirty="0">
              <a:solidFill>
                <a:srgbClr val="353535">
                  <a:hueOff val="0"/>
                  <a:satOff val="0"/>
                  <a:lumOff val="0"/>
                  <a:alphaOff val="0"/>
                </a:srgbClr>
              </a:solidFill>
              <a:latin typeface="Segoe UI Semilight"/>
              <a:ea typeface="+mn-ea"/>
              <a:cs typeface="+mn-cs"/>
            </a:rPr>
            <a:t>(TLS) to “guard” pointers</a:t>
          </a:r>
        </a:p>
      </dgm:t>
    </dgm:pt>
    <dgm:pt modelId="{D704FEA6-912E-4CD7-8B7F-E4365EFE0B1E}" type="parTrans" cxnId="{6988BE93-7C16-4BEE-8791-823C1CB3138F}">
      <dgm:prSet/>
      <dgm:spPr/>
      <dgm:t>
        <a:bodyPr/>
        <a:lstStyle/>
        <a:p>
          <a:endParaRPr lang="en-US"/>
        </a:p>
      </dgm:t>
    </dgm:pt>
    <dgm:pt modelId="{7C495001-E7BA-4569-A1C6-6A0D8B8BA6DE}" type="sibTrans" cxnId="{6988BE93-7C16-4BEE-8791-823C1CB3138F}">
      <dgm:prSet/>
      <dgm:spPr/>
      <dgm:t>
        <a:bodyPr/>
        <a:lstStyle/>
        <a:p>
          <a:endParaRPr lang="en-US"/>
        </a:p>
      </dgm:t>
    </dgm:pt>
    <dgm:pt modelId="{4DCD7298-29B6-46CC-B288-061878D1AC79}">
      <dgm:prSet phldrT="[Text]"/>
      <dgm:spPr>
        <a:xfrm>
          <a:off x="1436512" y="2099064"/>
          <a:ext cx="2610623" cy="1566374"/>
        </a:xfrm>
        <a:prstGeom prst="rect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US" dirty="0">
              <a:solidFill>
                <a:srgbClr val="353535">
                  <a:hueOff val="0"/>
                  <a:satOff val="0"/>
                  <a:lumOff val="0"/>
                  <a:alphaOff val="0"/>
                </a:srgbClr>
              </a:solidFill>
              <a:latin typeface="Segoe UI Semilight"/>
              <a:ea typeface="+mn-ea"/>
              <a:cs typeface="+mn-cs"/>
              <a:hlinkClick xmlns:r="http://schemas.openxmlformats.org/officeDocument/2006/relationships" r:id="rId2"/>
            </a:rPr>
            <a:t>Atomic “Compare and Swap” (CAS) </a:t>
          </a:r>
          <a:r>
            <a:rPr lang="en-US" dirty="0">
              <a:solidFill>
                <a:srgbClr val="353535">
                  <a:hueOff val="0"/>
                  <a:satOff val="0"/>
                  <a:lumOff val="0"/>
                  <a:alphaOff val="0"/>
                </a:srgbClr>
              </a:solidFill>
              <a:latin typeface="Segoe UI Semilight"/>
              <a:ea typeface="+mn-ea"/>
              <a:cs typeface="+mn-cs"/>
            </a:rPr>
            <a:t>to modify</a:t>
          </a:r>
        </a:p>
      </dgm:t>
    </dgm:pt>
    <dgm:pt modelId="{8E94784E-4883-4892-956F-8332A84B3BFF}" type="parTrans" cxnId="{9F5BF2A6-D797-4ACD-A6A1-5640423BE9E9}">
      <dgm:prSet/>
      <dgm:spPr/>
      <dgm:t>
        <a:bodyPr/>
        <a:lstStyle/>
        <a:p>
          <a:endParaRPr lang="en-US"/>
        </a:p>
      </dgm:t>
    </dgm:pt>
    <dgm:pt modelId="{AD6F1A18-0BDA-4A6E-B558-F3F0B0BEDC20}" type="sibTrans" cxnId="{9F5BF2A6-D797-4ACD-A6A1-5640423BE9E9}">
      <dgm:prSet/>
      <dgm:spPr/>
      <dgm:t>
        <a:bodyPr/>
        <a:lstStyle/>
        <a:p>
          <a:endParaRPr lang="en-US"/>
        </a:p>
      </dgm:t>
    </dgm:pt>
    <dgm:pt modelId="{5EF1AEE4-BD99-4A08-ADFB-1EB0ADE23824}">
      <dgm:prSet phldrT="[Text]"/>
      <dgm:spPr>
        <a:xfrm>
          <a:off x="2872355" y="271627"/>
          <a:ext cx="2610623" cy="1566374"/>
        </a:xfrm>
        <a:prstGeom prst="rect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US" dirty="0">
              <a:solidFill>
                <a:srgbClr val="353535">
                  <a:hueOff val="0"/>
                  <a:satOff val="0"/>
                  <a:lumOff val="0"/>
                  <a:alphaOff val="0"/>
                </a:srgbClr>
              </a:solidFill>
              <a:latin typeface="Segoe UI Semilight"/>
              <a:ea typeface="+mn-ea"/>
              <a:cs typeface="+mn-cs"/>
            </a:rPr>
            <a:t>We can “walk” lists lock free. Retries may be needed</a:t>
          </a:r>
        </a:p>
      </dgm:t>
    </dgm:pt>
    <dgm:pt modelId="{6A1B57D2-722B-4F47-A472-DECA4D787872}" type="parTrans" cxnId="{89DD4EC4-32BB-43F1-A921-01073415611D}">
      <dgm:prSet/>
      <dgm:spPr/>
      <dgm:t>
        <a:bodyPr/>
        <a:lstStyle/>
        <a:p>
          <a:endParaRPr lang="en-US"/>
        </a:p>
      </dgm:t>
    </dgm:pt>
    <dgm:pt modelId="{3193E484-B8C2-405E-9820-40E328EF87E1}" type="sibTrans" cxnId="{89DD4EC4-32BB-43F1-A921-01073415611D}">
      <dgm:prSet/>
      <dgm:spPr/>
      <dgm:t>
        <a:bodyPr/>
        <a:lstStyle/>
        <a:p>
          <a:endParaRPr lang="en-US"/>
        </a:p>
      </dgm:t>
    </dgm:pt>
    <dgm:pt modelId="{A6605062-B3C6-4824-B693-C28D63CC73A1}" type="pres">
      <dgm:prSet presAssocID="{9988BEE9-95E9-41AC-9D89-14B2EE16538C}" presName="diagram" presStyleCnt="0">
        <dgm:presLayoutVars>
          <dgm:dir/>
          <dgm:resizeHandles val="exact"/>
        </dgm:presLayoutVars>
      </dgm:prSet>
      <dgm:spPr/>
    </dgm:pt>
    <dgm:pt modelId="{90C61BB2-60F6-44D6-BAF3-E5B373CBB553}" type="pres">
      <dgm:prSet presAssocID="{1E878CDE-FBFA-4517-B3F4-51D0A40AA365}" presName="node" presStyleLbl="node1" presStyleIdx="0" presStyleCnt="3">
        <dgm:presLayoutVars>
          <dgm:bulletEnabled val="1"/>
        </dgm:presLayoutVars>
      </dgm:prSet>
      <dgm:spPr/>
    </dgm:pt>
    <dgm:pt modelId="{BFDDE6BB-B8C5-4943-BFCE-8912281BD2F1}" type="pres">
      <dgm:prSet presAssocID="{7C495001-E7BA-4569-A1C6-6A0D8B8BA6DE}" presName="sibTrans" presStyleCnt="0"/>
      <dgm:spPr/>
    </dgm:pt>
    <dgm:pt modelId="{C4881D38-9A8A-437C-BE8D-3FC39A240D99}" type="pres">
      <dgm:prSet presAssocID="{5EF1AEE4-BD99-4A08-ADFB-1EB0ADE23824}" presName="node" presStyleLbl="node1" presStyleIdx="1" presStyleCnt="3">
        <dgm:presLayoutVars>
          <dgm:bulletEnabled val="1"/>
        </dgm:presLayoutVars>
      </dgm:prSet>
      <dgm:spPr/>
    </dgm:pt>
    <dgm:pt modelId="{96DE19BD-4326-4440-8BC0-976132DAA160}" type="pres">
      <dgm:prSet presAssocID="{3193E484-B8C2-405E-9820-40E328EF87E1}" presName="sibTrans" presStyleCnt="0"/>
      <dgm:spPr/>
    </dgm:pt>
    <dgm:pt modelId="{3BDAC9E3-A583-472C-A6AD-AD7E39E4BD99}" type="pres">
      <dgm:prSet presAssocID="{4DCD7298-29B6-46CC-B288-061878D1AC79}" presName="node" presStyleLbl="node1" presStyleIdx="2" presStyleCnt="3">
        <dgm:presLayoutVars>
          <dgm:bulletEnabled val="1"/>
        </dgm:presLayoutVars>
      </dgm:prSet>
      <dgm:spPr/>
    </dgm:pt>
  </dgm:ptLst>
  <dgm:cxnLst>
    <dgm:cxn modelId="{6988BE93-7C16-4BEE-8791-823C1CB3138F}" srcId="{9988BEE9-95E9-41AC-9D89-14B2EE16538C}" destId="{1E878CDE-FBFA-4517-B3F4-51D0A40AA365}" srcOrd="0" destOrd="0" parTransId="{D704FEA6-912E-4CD7-8B7F-E4365EFE0B1E}" sibTransId="{7C495001-E7BA-4569-A1C6-6A0D8B8BA6DE}"/>
    <dgm:cxn modelId="{22F2BAA6-17FF-4F26-B56F-A848837657B9}" type="presOf" srcId="{5EF1AEE4-BD99-4A08-ADFB-1EB0ADE23824}" destId="{C4881D38-9A8A-437C-BE8D-3FC39A240D99}" srcOrd="0" destOrd="0" presId="urn:microsoft.com/office/officeart/2005/8/layout/default"/>
    <dgm:cxn modelId="{9F5BF2A6-D797-4ACD-A6A1-5640423BE9E9}" srcId="{9988BEE9-95E9-41AC-9D89-14B2EE16538C}" destId="{4DCD7298-29B6-46CC-B288-061878D1AC79}" srcOrd="2" destOrd="0" parTransId="{8E94784E-4883-4892-956F-8332A84B3BFF}" sibTransId="{AD6F1A18-0BDA-4A6E-B558-F3F0B0BEDC20}"/>
    <dgm:cxn modelId="{6748FCAF-CAE8-42AC-803A-EA25AEAE3016}" type="presOf" srcId="{4DCD7298-29B6-46CC-B288-061878D1AC79}" destId="{3BDAC9E3-A583-472C-A6AD-AD7E39E4BD99}" srcOrd="0" destOrd="0" presId="urn:microsoft.com/office/officeart/2005/8/layout/default"/>
    <dgm:cxn modelId="{89DD4EC4-32BB-43F1-A921-01073415611D}" srcId="{9988BEE9-95E9-41AC-9D89-14B2EE16538C}" destId="{5EF1AEE4-BD99-4A08-ADFB-1EB0ADE23824}" srcOrd="1" destOrd="0" parTransId="{6A1B57D2-722B-4F47-A472-DECA4D787872}" sibTransId="{3193E484-B8C2-405E-9820-40E328EF87E1}"/>
    <dgm:cxn modelId="{F28ECBDD-247A-4E1D-A2DA-C3320DBDD9D1}" type="presOf" srcId="{9988BEE9-95E9-41AC-9D89-14B2EE16538C}" destId="{A6605062-B3C6-4824-B693-C28D63CC73A1}" srcOrd="0" destOrd="0" presId="urn:microsoft.com/office/officeart/2005/8/layout/default"/>
    <dgm:cxn modelId="{A6F535EA-5720-4CEE-8470-2D0975A8A61A}" type="presOf" srcId="{1E878CDE-FBFA-4517-B3F4-51D0A40AA365}" destId="{90C61BB2-60F6-44D6-BAF3-E5B373CBB553}" srcOrd="0" destOrd="0" presId="urn:microsoft.com/office/officeart/2005/8/layout/default"/>
    <dgm:cxn modelId="{3BC37AB5-A30E-4E43-9195-4E44F68CF958}" type="presParOf" srcId="{A6605062-B3C6-4824-B693-C28D63CC73A1}" destId="{90C61BB2-60F6-44D6-BAF3-E5B373CBB553}" srcOrd="0" destOrd="0" presId="urn:microsoft.com/office/officeart/2005/8/layout/default"/>
    <dgm:cxn modelId="{E2BA29DB-59B1-493C-863A-9C369E256D31}" type="presParOf" srcId="{A6605062-B3C6-4824-B693-C28D63CC73A1}" destId="{BFDDE6BB-B8C5-4943-BFCE-8912281BD2F1}" srcOrd="1" destOrd="0" presId="urn:microsoft.com/office/officeart/2005/8/layout/default"/>
    <dgm:cxn modelId="{26B1433A-5EA5-432C-AA45-74CA7B399368}" type="presParOf" srcId="{A6605062-B3C6-4824-B693-C28D63CC73A1}" destId="{C4881D38-9A8A-437C-BE8D-3FC39A240D99}" srcOrd="2" destOrd="0" presId="urn:microsoft.com/office/officeart/2005/8/layout/default"/>
    <dgm:cxn modelId="{BE8B9D87-6919-47E0-B6C8-90D69769D856}" type="presParOf" srcId="{A6605062-B3C6-4824-B693-C28D63CC73A1}" destId="{96DE19BD-4326-4440-8BC0-976132DAA160}" srcOrd="3" destOrd="0" presId="urn:microsoft.com/office/officeart/2005/8/layout/default"/>
    <dgm:cxn modelId="{9ECBF338-77B8-4C6B-8B50-3E2A71FC67CF}" type="presParOf" srcId="{A6605062-B3C6-4824-B693-C28D63CC73A1}" destId="{3BDAC9E3-A583-472C-A6AD-AD7E39E4BD9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AC0F696-0FFD-4556-9310-739902F60F03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C89BA30-4BB2-45FD-B800-84DC24584B2C}">
      <dgm:prSet phldrT="[Text]"/>
      <dgm:spPr>
        <a:xfrm rot="10800000">
          <a:off x="0" y="0"/>
          <a:ext cx="4291604" cy="713118"/>
        </a:xfrm>
        <a:prstGeom prst="upArrowCallou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E6E6E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INSERT LOG record</a:t>
          </a:r>
        </a:p>
      </dgm:t>
    </dgm:pt>
    <dgm:pt modelId="{33E595D2-0BD9-4B38-ABCA-D3364EA1DC99}" type="parTrans" cxnId="{BF85DCAA-9905-4A0B-BD7B-0E23495DD151}">
      <dgm:prSet/>
      <dgm:spPr/>
      <dgm:t>
        <a:bodyPr/>
        <a:lstStyle/>
        <a:p>
          <a:endParaRPr lang="en-US"/>
        </a:p>
      </dgm:t>
    </dgm:pt>
    <dgm:pt modelId="{F5236E3A-7272-4614-9113-25A7B05569E0}" type="sibTrans" cxnId="{BF85DCAA-9905-4A0B-BD7B-0E23495DD151}">
      <dgm:prSet/>
      <dgm:spPr/>
      <dgm:t>
        <a:bodyPr/>
        <a:lstStyle/>
        <a:p>
          <a:endParaRPr lang="en-US"/>
        </a:p>
      </dgm:t>
    </dgm:pt>
    <dgm:pt modelId="{A6A4479E-5E7F-4E8F-862E-61B9C4ED4A46}">
      <dgm:prSet phldrT="[Text]"/>
      <dgm:spPr>
        <a:xfrm rot="10800000">
          <a:off x="0" y="708054"/>
          <a:ext cx="4291604" cy="713118"/>
        </a:xfrm>
        <a:prstGeom prst="upArrowCallou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E6E6E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Obtain locks</a:t>
          </a:r>
        </a:p>
      </dgm:t>
    </dgm:pt>
    <dgm:pt modelId="{A183517D-D0A9-4591-9FB8-AEF6228B6B8A}" type="parTrans" cxnId="{D98B383A-1A84-4CB6-9B35-37116AB8170D}">
      <dgm:prSet/>
      <dgm:spPr/>
      <dgm:t>
        <a:bodyPr/>
        <a:lstStyle/>
        <a:p>
          <a:endParaRPr lang="en-US"/>
        </a:p>
      </dgm:t>
    </dgm:pt>
    <dgm:pt modelId="{88840E3C-4C9E-4867-961D-1E1DC71C67DE}" type="sibTrans" cxnId="{D98B383A-1A84-4CB6-9B35-37116AB8170D}">
      <dgm:prSet/>
      <dgm:spPr/>
      <dgm:t>
        <a:bodyPr/>
        <a:lstStyle/>
        <a:p>
          <a:endParaRPr lang="en-US"/>
        </a:p>
      </dgm:t>
    </dgm:pt>
    <dgm:pt modelId="{8C5B5C06-4282-4569-A52B-1D94B2E3F089}">
      <dgm:prSet phldrT="[Text]"/>
      <dgm:spPr>
        <a:xfrm rot="10800000">
          <a:off x="0" y="1439491"/>
          <a:ext cx="4291604" cy="713118"/>
        </a:xfrm>
        <a:prstGeom prst="upArrowCallou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E6E6E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Latch page</a:t>
          </a:r>
        </a:p>
      </dgm:t>
    </dgm:pt>
    <dgm:pt modelId="{8B860A3A-89A1-434B-BE0B-CFFB35FAF488}" type="parTrans" cxnId="{170E16EA-C9F6-4471-8205-AB47F096559D}">
      <dgm:prSet/>
      <dgm:spPr/>
      <dgm:t>
        <a:bodyPr/>
        <a:lstStyle/>
        <a:p>
          <a:endParaRPr lang="en-US"/>
        </a:p>
      </dgm:t>
    </dgm:pt>
    <dgm:pt modelId="{56364A29-B369-4134-B74F-67245A06AF38}" type="sibTrans" cxnId="{170E16EA-C9F6-4471-8205-AB47F096559D}">
      <dgm:prSet/>
      <dgm:spPr/>
      <dgm:t>
        <a:bodyPr/>
        <a:lstStyle/>
        <a:p>
          <a:endParaRPr lang="en-US"/>
        </a:p>
      </dgm:t>
    </dgm:pt>
    <dgm:pt modelId="{C6ADD7C5-BC75-481A-A349-1E1F0C24D018}">
      <dgm:prSet phldrT="[Text]"/>
      <dgm:spPr>
        <a:xfrm rot="10800000">
          <a:off x="0" y="2120382"/>
          <a:ext cx="4291604" cy="713118"/>
        </a:xfrm>
        <a:prstGeom prst="upArrowCallou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E6E6E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Modify page</a:t>
          </a:r>
        </a:p>
      </dgm:t>
    </dgm:pt>
    <dgm:pt modelId="{C01AFD1A-394D-43E8-A25F-35AC130B8C42}" type="parTrans" cxnId="{F912C589-EE35-48AF-BF93-251998D218DE}">
      <dgm:prSet/>
      <dgm:spPr/>
      <dgm:t>
        <a:bodyPr/>
        <a:lstStyle/>
        <a:p>
          <a:endParaRPr lang="en-US"/>
        </a:p>
      </dgm:t>
    </dgm:pt>
    <dgm:pt modelId="{FD542028-53E2-4273-A570-A7A09CFAFD00}" type="sibTrans" cxnId="{F912C589-EE35-48AF-BF93-251998D218DE}">
      <dgm:prSet/>
      <dgm:spPr/>
      <dgm:t>
        <a:bodyPr/>
        <a:lstStyle/>
        <a:p>
          <a:endParaRPr lang="en-US"/>
        </a:p>
      </dgm:t>
    </dgm:pt>
    <dgm:pt modelId="{4CC1261E-8BAE-4D69-AE22-4B4D59733E1C}">
      <dgm:prSet phldrT="[Text]"/>
      <dgm:spPr>
        <a:xfrm rot="10800000">
          <a:off x="0" y="2826545"/>
          <a:ext cx="4291604" cy="713118"/>
        </a:xfrm>
        <a:prstGeom prst="upArrowCallou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E6E6E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Update index pages ( more locks and latch )</a:t>
          </a:r>
        </a:p>
      </dgm:t>
    </dgm:pt>
    <dgm:pt modelId="{35CE843E-7092-425D-A7D2-4BA85EA1AED4}" type="parTrans" cxnId="{6EE08FB9-9F6C-4DFB-B6C5-543BF7373E38}">
      <dgm:prSet/>
      <dgm:spPr/>
      <dgm:t>
        <a:bodyPr/>
        <a:lstStyle/>
        <a:p>
          <a:endParaRPr lang="en-US"/>
        </a:p>
      </dgm:t>
    </dgm:pt>
    <dgm:pt modelId="{ADECE0F2-EE8F-41C2-9B44-EA88D93049BB}" type="sibTrans" cxnId="{6EE08FB9-9F6C-4DFB-B6C5-543BF7373E38}">
      <dgm:prSet/>
      <dgm:spPr/>
      <dgm:t>
        <a:bodyPr/>
        <a:lstStyle/>
        <a:p>
          <a:endParaRPr lang="en-US"/>
        </a:p>
      </dgm:t>
    </dgm:pt>
    <dgm:pt modelId="{BE9D87CA-1333-4847-8CDE-3A97CF089F20}">
      <dgm:prSet phldrT="[Text]"/>
      <dgm:spPr>
        <a:xfrm>
          <a:off x="0" y="3532709"/>
          <a:ext cx="4291604" cy="463666"/>
        </a:xfrm>
        <a:prstGeom prst="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E6E6E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Release latches and locks</a:t>
          </a:r>
        </a:p>
      </dgm:t>
    </dgm:pt>
    <dgm:pt modelId="{67F06F5A-F2EE-4542-B01D-6C37F19B4AD8}" type="parTrans" cxnId="{5A8E7933-AD3A-4F92-8673-0D63BF29A7CB}">
      <dgm:prSet/>
      <dgm:spPr/>
      <dgm:t>
        <a:bodyPr/>
        <a:lstStyle/>
        <a:p>
          <a:endParaRPr lang="en-US"/>
        </a:p>
      </dgm:t>
    </dgm:pt>
    <dgm:pt modelId="{079737C0-C970-40FC-839D-9D8EBDDDE996}" type="sibTrans" cxnId="{5A8E7933-AD3A-4F92-8673-0D63BF29A7CB}">
      <dgm:prSet/>
      <dgm:spPr/>
      <dgm:t>
        <a:bodyPr/>
        <a:lstStyle/>
        <a:p>
          <a:endParaRPr lang="en-US"/>
        </a:p>
      </dgm:t>
    </dgm:pt>
    <dgm:pt modelId="{17A8DB57-DE0A-4600-B535-E95AFA1CA4CF}" type="pres">
      <dgm:prSet presAssocID="{EAC0F696-0FFD-4556-9310-739902F60F03}" presName="Name0" presStyleCnt="0">
        <dgm:presLayoutVars>
          <dgm:dir/>
          <dgm:animLvl val="lvl"/>
          <dgm:resizeHandles val="exact"/>
        </dgm:presLayoutVars>
      </dgm:prSet>
      <dgm:spPr/>
    </dgm:pt>
    <dgm:pt modelId="{DCE86A7E-18EC-4159-852A-CD97D65DCFDD}" type="pres">
      <dgm:prSet presAssocID="{BE9D87CA-1333-4847-8CDE-3A97CF089F20}" presName="boxAndChildren" presStyleCnt="0"/>
      <dgm:spPr/>
    </dgm:pt>
    <dgm:pt modelId="{3089BFD3-478E-42CD-9CFD-1B578710F721}" type="pres">
      <dgm:prSet presAssocID="{BE9D87CA-1333-4847-8CDE-3A97CF089F20}" presName="parentTextBox" presStyleLbl="node1" presStyleIdx="0" presStyleCnt="6"/>
      <dgm:spPr/>
    </dgm:pt>
    <dgm:pt modelId="{4D6DD8A5-B2FC-4375-A9A3-B5277798A371}" type="pres">
      <dgm:prSet presAssocID="{ADECE0F2-EE8F-41C2-9B44-EA88D93049BB}" presName="sp" presStyleCnt="0"/>
      <dgm:spPr/>
    </dgm:pt>
    <dgm:pt modelId="{724466AB-9DEB-4D8A-AF15-29AF82A9AFC3}" type="pres">
      <dgm:prSet presAssocID="{4CC1261E-8BAE-4D69-AE22-4B4D59733E1C}" presName="arrowAndChildren" presStyleCnt="0"/>
      <dgm:spPr/>
    </dgm:pt>
    <dgm:pt modelId="{789DE667-5142-4E00-9F3D-780779AEE13B}" type="pres">
      <dgm:prSet presAssocID="{4CC1261E-8BAE-4D69-AE22-4B4D59733E1C}" presName="parentTextArrow" presStyleLbl="node1" presStyleIdx="1" presStyleCnt="6"/>
      <dgm:spPr/>
    </dgm:pt>
    <dgm:pt modelId="{48EDCE8A-E992-451F-AF81-F1D4BA323BA1}" type="pres">
      <dgm:prSet presAssocID="{FD542028-53E2-4273-A570-A7A09CFAFD00}" presName="sp" presStyleCnt="0"/>
      <dgm:spPr/>
    </dgm:pt>
    <dgm:pt modelId="{91563B75-607B-4E3E-9309-9932E9D1928D}" type="pres">
      <dgm:prSet presAssocID="{C6ADD7C5-BC75-481A-A349-1E1F0C24D018}" presName="arrowAndChildren" presStyleCnt="0"/>
      <dgm:spPr/>
    </dgm:pt>
    <dgm:pt modelId="{403560E0-9FBF-47F7-9AAF-51333047C3FC}" type="pres">
      <dgm:prSet presAssocID="{C6ADD7C5-BC75-481A-A349-1E1F0C24D018}" presName="parentTextArrow" presStyleLbl="node1" presStyleIdx="2" presStyleCnt="6"/>
      <dgm:spPr/>
    </dgm:pt>
    <dgm:pt modelId="{BC3DE8CF-464C-48A9-94EC-3CB1F631C733}" type="pres">
      <dgm:prSet presAssocID="{56364A29-B369-4134-B74F-67245A06AF38}" presName="sp" presStyleCnt="0"/>
      <dgm:spPr/>
    </dgm:pt>
    <dgm:pt modelId="{197E65B4-A8BD-4905-ACBD-78630A0F3ABD}" type="pres">
      <dgm:prSet presAssocID="{8C5B5C06-4282-4569-A52B-1D94B2E3F089}" presName="arrowAndChildren" presStyleCnt="0"/>
      <dgm:spPr/>
    </dgm:pt>
    <dgm:pt modelId="{B988745A-BAFD-4A2F-8823-AEC8265ABE11}" type="pres">
      <dgm:prSet presAssocID="{8C5B5C06-4282-4569-A52B-1D94B2E3F089}" presName="parentTextArrow" presStyleLbl="node1" presStyleIdx="3" presStyleCnt="6" custLinFactNeighborY="3544"/>
      <dgm:spPr/>
    </dgm:pt>
    <dgm:pt modelId="{ABE61BFF-1DAE-465D-A185-AB60F58DDC73}" type="pres">
      <dgm:prSet presAssocID="{88840E3C-4C9E-4867-961D-1E1DC71C67DE}" presName="sp" presStyleCnt="0"/>
      <dgm:spPr/>
    </dgm:pt>
    <dgm:pt modelId="{08659DDF-553C-4A99-810C-26056D92BB99}" type="pres">
      <dgm:prSet presAssocID="{A6A4479E-5E7F-4E8F-862E-61B9C4ED4A46}" presName="arrowAndChildren" presStyleCnt="0"/>
      <dgm:spPr/>
    </dgm:pt>
    <dgm:pt modelId="{51674BCE-0A1D-446F-B04C-2B67FC0E5833}" type="pres">
      <dgm:prSet presAssocID="{A6A4479E-5E7F-4E8F-862E-61B9C4ED4A46}" presName="parentTextArrow" presStyleLbl="node1" presStyleIdx="4" presStyleCnt="6"/>
      <dgm:spPr/>
    </dgm:pt>
    <dgm:pt modelId="{3980B137-DCF7-4BE7-92B2-88478F006336}" type="pres">
      <dgm:prSet presAssocID="{F5236E3A-7272-4614-9113-25A7B05569E0}" presName="sp" presStyleCnt="0"/>
      <dgm:spPr/>
    </dgm:pt>
    <dgm:pt modelId="{FA8B0FD2-2CCB-4FF7-A5D0-EDDD421DCF29}" type="pres">
      <dgm:prSet presAssocID="{6C89BA30-4BB2-45FD-B800-84DC24584B2C}" presName="arrowAndChildren" presStyleCnt="0"/>
      <dgm:spPr/>
    </dgm:pt>
    <dgm:pt modelId="{80DCE475-E8CD-40DD-924B-2FF4F1272A88}" type="pres">
      <dgm:prSet presAssocID="{6C89BA30-4BB2-45FD-B800-84DC24584B2C}" presName="parentTextArrow" presStyleLbl="node1" presStyleIdx="5" presStyleCnt="6" custLinFactNeighborY="-4717"/>
      <dgm:spPr/>
    </dgm:pt>
  </dgm:ptLst>
  <dgm:cxnLst>
    <dgm:cxn modelId="{C775E714-EBE3-45B9-9B58-19CD256B6952}" type="presOf" srcId="{4CC1261E-8BAE-4D69-AE22-4B4D59733E1C}" destId="{789DE667-5142-4E00-9F3D-780779AEE13B}" srcOrd="0" destOrd="0" presId="urn:microsoft.com/office/officeart/2005/8/layout/process4"/>
    <dgm:cxn modelId="{5A8E7933-AD3A-4F92-8673-0D63BF29A7CB}" srcId="{EAC0F696-0FFD-4556-9310-739902F60F03}" destId="{BE9D87CA-1333-4847-8CDE-3A97CF089F20}" srcOrd="5" destOrd="0" parTransId="{67F06F5A-F2EE-4542-B01D-6C37F19B4AD8}" sibTransId="{079737C0-C970-40FC-839D-9D8EBDDDE996}"/>
    <dgm:cxn modelId="{BF9FF638-FF8C-4341-8D62-E5936FF3AD03}" type="presOf" srcId="{8C5B5C06-4282-4569-A52B-1D94B2E3F089}" destId="{B988745A-BAFD-4A2F-8823-AEC8265ABE11}" srcOrd="0" destOrd="0" presId="urn:microsoft.com/office/officeart/2005/8/layout/process4"/>
    <dgm:cxn modelId="{D98B383A-1A84-4CB6-9B35-37116AB8170D}" srcId="{EAC0F696-0FFD-4556-9310-739902F60F03}" destId="{A6A4479E-5E7F-4E8F-862E-61B9C4ED4A46}" srcOrd="1" destOrd="0" parTransId="{A183517D-D0A9-4591-9FB8-AEF6228B6B8A}" sibTransId="{88840E3C-4C9E-4867-961D-1E1DC71C67DE}"/>
    <dgm:cxn modelId="{6B890660-53CE-4AE9-99E6-5C17300BA59E}" type="presOf" srcId="{6C89BA30-4BB2-45FD-B800-84DC24584B2C}" destId="{80DCE475-E8CD-40DD-924B-2FF4F1272A88}" srcOrd="0" destOrd="0" presId="urn:microsoft.com/office/officeart/2005/8/layout/process4"/>
    <dgm:cxn modelId="{F2167168-EB48-4F30-B54F-808AD9AFED18}" type="presOf" srcId="{A6A4479E-5E7F-4E8F-862E-61B9C4ED4A46}" destId="{51674BCE-0A1D-446F-B04C-2B67FC0E5833}" srcOrd="0" destOrd="0" presId="urn:microsoft.com/office/officeart/2005/8/layout/process4"/>
    <dgm:cxn modelId="{C5FAEF83-26D0-4AC3-9D5F-08C60D83C351}" type="presOf" srcId="{BE9D87CA-1333-4847-8CDE-3A97CF089F20}" destId="{3089BFD3-478E-42CD-9CFD-1B578710F721}" srcOrd="0" destOrd="0" presId="urn:microsoft.com/office/officeart/2005/8/layout/process4"/>
    <dgm:cxn modelId="{F912C589-EE35-48AF-BF93-251998D218DE}" srcId="{EAC0F696-0FFD-4556-9310-739902F60F03}" destId="{C6ADD7C5-BC75-481A-A349-1E1F0C24D018}" srcOrd="3" destOrd="0" parTransId="{C01AFD1A-394D-43E8-A25F-35AC130B8C42}" sibTransId="{FD542028-53E2-4273-A570-A7A09CFAFD00}"/>
    <dgm:cxn modelId="{DB0D32A1-AA5A-4E46-9F0E-87FFEE44AF5D}" type="presOf" srcId="{C6ADD7C5-BC75-481A-A349-1E1F0C24D018}" destId="{403560E0-9FBF-47F7-9AAF-51333047C3FC}" srcOrd="0" destOrd="0" presId="urn:microsoft.com/office/officeart/2005/8/layout/process4"/>
    <dgm:cxn modelId="{BF85DCAA-9905-4A0B-BD7B-0E23495DD151}" srcId="{EAC0F696-0FFD-4556-9310-739902F60F03}" destId="{6C89BA30-4BB2-45FD-B800-84DC24584B2C}" srcOrd="0" destOrd="0" parTransId="{33E595D2-0BD9-4B38-ABCA-D3364EA1DC99}" sibTransId="{F5236E3A-7272-4614-9113-25A7B05569E0}"/>
    <dgm:cxn modelId="{6EE08FB9-9F6C-4DFB-B6C5-543BF7373E38}" srcId="{EAC0F696-0FFD-4556-9310-739902F60F03}" destId="{4CC1261E-8BAE-4D69-AE22-4B4D59733E1C}" srcOrd="4" destOrd="0" parTransId="{35CE843E-7092-425D-A7D2-4BA85EA1AED4}" sibTransId="{ADECE0F2-EE8F-41C2-9B44-EA88D93049BB}"/>
    <dgm:cxn modelId="{50018AC1-834A-4C52-AE59-43EDF8CEB9B6}" type="presOf" srcId="{EAC0F696-0FFD-4556-9310-739902F60F03}" destId="{17A8DB57-DE0A-4600-B535-E95AFA1CA4CF}" srcOrd="0" destOrd="0" presId="urn:microsoft.com/office/officeart/2005/8/layout/process4"/>
    <dgm:cxn modelId="{170E16EA-C9F6-4471-8205-AB47F096559D}" srcId="{EAC0F696-0FFD-4556-9310-739902F60F03}" destId="{8C5B5C06-4282-4569-A52B-1D94B2E3F089}" srcOrd="2" destOrd="0" parTransId="{8B860A3A-89A1-434B-BE0B-CFFB35FAF488}" sibTransId="{56364A29-B369-4134-B74F-67245A06AF38}"/>
    <dgm:cxn modelId="{1B656E2D-2D1D-486C-9CF5-874D8756FDB7}" type="presParOf" srcId="{17A8DB57-DE0A-4600-B535-E95AFA1CA4CF}" destId="{DCE86A7E-18EC-4159-852A-CD97D65DCFDD}" srcOrd="0" destOrd="0" presId="urn:microsoft.com/office/officeart/2005/8/layout/process4"/>
    <dgm:cxn modelId="{02A59E67-532D-4E68-BDDD-98C106D66369}" type="presParOf" srcId="{DCE86A7E-18EC-4159-852A-CD97D65DCFDD}" destId="{3089BFD3-478E-42CD-9CFD-1B578710F721}" srcOrd="0" destOrd="0" presId="urn:microsoft.com/office/officeart/2005/8/layout/process4"/>
    <dgm:cxn modelId="{88D511C5-B8B6-45D4-A392-720817D24BF8}" type="presParOf" srcId="{17A8DB57-DE0A-4600-B535-E95AFA1CA4CF}" destId="{4D6DD8A5-B2FC-4375-A9A3-B5277798A371}" srcOrd="1" destOrd="0" presId="urn:microsoft.com/office/officeart/2005/8/layout/process4"/>
    <dgm:cxn modelId="{03A4D942-1B37-4997-AD72-8E8987E85D51}" type="presParOf" srcId="{17A8DB57-DE0A-4600-B535-E95AFA1CA4CF}" destId="{724466AB-9DEB-4D8A-AF15-29AF82A9AFC3}" srcOrd="2" destOrd="0" presId="urn:microsoft.com/office/officeart/2005/8/layout/process4"/>
    <dgm:cxn modelId="{8575739D-23E6-4D51-BF2E-9D0B3A06BCED}" type="presParOf" srcId="{724466AB-9DEB-4D8A-AF15-29AF82A9AFC3}" destId="{789DE667-5142-4E00-9F3D-780779AEE13B}" srcOrd="0" destOrd="0" presId="urn:microsoft.com/office/officeart/2005/8/layout/process4"/>
    <dgm:cxn modelId="{F2D8FD52-9315-4CF7-B538-948562FAD0BA}" type="presParOf" srcId="{17A8DB57-DE0A-4600-B535-E95AFA1CA4CF}" destId="{48EDCE8A-E992-451F-AF81-F1D4BA323BA1}" srcOrd="3" destOrd="0" presId="urn:microsoft.com/office/officeart/2005/8/layout/process4"/>
    <dgm:cxn modelId="{A505F37F-1258-4B0B-A0AD-A5A4852789CE}" type="presParOf" srcId="{17A8DB57-DE0A-4600-B535-E95AFA1CA4CF}" destId="{91563B75-607B-4E3E-9309-9932E9D1928D}" srcOrd="4" destOrd="0" presId="urn:microsoft.com/office/officeart/2005/8/layout/process4"/>
    <dgm:cxn modelId="{2683DAB4-2BB6-4A5C-A41D-234D0D1A0AC6}" type="presParOf" srcId="{91563B75-607B-4E3E-9309-9932E9D1928D}" destId="{403560E0-9FBF-47F7-9AAF-51333047C3FC}" srcOrd="0" destOrd="0" presId="urn:microsoft.com/office/officeart/2005/8/layout/process4"/>
    <dgm:cxn modelId="{EA8CA5E7-8957-451D-AD85-083C33B14EE2}" type="presParOf" srcId="{17A8DB57-DE0A-4600-B535-E95AFA1CA4CF}" destId="{BC3DE8CF-464C-48A9-94EC-3CB1F631C733}" srcOrd="5" destOrd="0" presId="urn:microsoft.com/office/officeart/2005/8/layout/process4"/>
    <dgm:cxn modelId="{7C8FE368-D055-4F0F-92C2-4B7378045AD4}" type="presParOf" srcId="{17A8DB57-DE0A-4600-B535-E95AFA1CA4CF}" destId="{197E65B4-A8BD-4905-ACBD-78630A0F3ABD}" srcOrd="6" destOrd="0" presId="urn:microsoft.com/office/officeart/2005/8/layout/process4"/>
    <dgm:cxn modelId="{2EB917C1-26A1-4A16-BB6E-BE79D91106B1}" type="presParOf" srcId="{197E65B4-A8BD-4905-ACBD-78630A0F3ABD}" destId="{B988745A-BAFD-4A2F-8823-AEC8265ABE11}" srcOrd="0" destOrd="0" presId="urn:microsoft.com/office/officeart/2005/8/layout/process4"/>
    <dgm:cxn modelId="{9EE53C7A-B24E-448E-B5DF-58AAD111FA95}" type="presParOf" srcId="{17A8DB57-DE0A-4600-B535-E95AFA1CA4CF}" destId="{ABE61BFF-1DAE-465D-A185-AB60F58DDC73}" srcOrd="7" destOrd="0" presId="urn:microsoft.com/office/officeart/2005/8/layout/process4"/>
    <dgm:cxn modelId="{DE478D72-1423-4662-AF5C-9BC64B09ADF3}" type="presParOf" srcId="{17A8DB57-DE0A-4600-B535-E95AFA1CA4CF}" destId="{08659DDF-553C-4A99-810C-26056D92BB99}" srcOrd="8" destOrd="0" presId="urn:microsoft.com/office/officeart/2005/8/layout/process4"/>
    <dgm:cxn modelId="{9456D3D9-010E-41F0-8B58-743959966E66}" type="presParOf" srcId="{08659DDF-553C-4A99-810C-26056D92BB99}" destId="{51674BCE-0A1D-446F-B04C-2B67FC0E5833}" srcOrd="0" destOrd="0" presId="urn:microsoft.com/office/officeart/2005/8/layout/process4"/>
    <dgm:cxn modelId="{05A74A48-96E3-4C5F-B6CA-42DE0CB2D28F}" type="presParOf" srcId="{17A8DB57-DE0A-4600-B535-E95AFA1CA4CF}" destId="{3980B137-DCF7-4BE7-92B2-88478F006336}" srcOrd="9" destOrd="0" presId="urn:microsoft.com/office/officeart/2005/8/layout/process4"/>
    <dgm:cxn modelId="{436B9AF9-B186-41B3-8132-73CA989EA7F4}" type="presParOf" srcId="{17A8DB57-DE0A-4600-B535-E95AFA1CA4CF}" destId="{FA8B0FD2-2CCB-4FF7-A5D0-EDDD421DCF29}" srcOrd="10" destOrd="0" presId="urn:microsoft.com/office/officeart/2005/8/layout/process4"/>
    <dgm:cxn modelId="{668EA60C-A435-4D47-8C2D-045D56FEEA3E}" type="presParOf" srcId="{FA8B0FD2-2CCB-4FF7-A5D0-EDDD421DCF29}" destId="{80DCE475-E8CD-40DD-924B-2FF4F1272A8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ACF9D-C639-400F-9733-1EE364AEAB15}">
      <dsp:nvSpPr>
        <dsp:cNvPr id="0" name=""/>
        <dsp:cNvSpPr/>
      </dsp:nvSpPr>
      <dsp:spPr>
        <a:xfrm>
          <a:off x="-5924097" y="-906566"/>
          <a:ext cx="7052476" cy="7052476"/>
        </a:xfrm>
        <a:prstGeom prst="blockArc">
          <a:avLst>
            <a:gd name="adj1" fmla="val 18900000"/>
            <a:gd name="adj2" fmla="val 2700000"/>
            <a:gd name="adj3" fmla="val 306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6EE0C-625F-4FFF-8DC0-2C6685C52CA1}">
      <dsp:nvSpPr>
        <dsp:cNvPr id="0" name=""/>
        <dsp:cNvSpPr/>
      </dsp:nvSpPr>
      <dsp:spPr>
        <a:xfrm>
          <a:off x="590598" y="402800"/>
          <a:ext cx="10544161" cy="806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9779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What and Why</a:t>
          </a:r>
        </a:p>
      </dsp:txBody>
      <dsp:txXfrm>
        <a:off x="590598" y="402800"/>
        <a:ext cx="10544161" cy="806020"/>
      </dsp:txXfrm>
    </dsp:sp>
    <dsp:sp modelId="{7B2D08BC-5B2C-46F0-A98B-0ADF66CCB71E}">
      <dsp:nvSpPr>
        <dsp:cNvPr id="0" name=""/>
        <dsp:cNvSpPr/>
      </dsp:nvSpPr>
      <dsp:spPr>
        <a:xfrm>
          <a:off x="86835" y="302048"/>
          <a:ext cx="1007525" cy="10075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6F751-DB42-44F6-B3A3-060786D0EC2C}">
      <dsp:nvSpPr>
        <dsp:cNvPr id="0" name=""/>
        <dsp:cNvSpPr/>
      </dsp:nvSpPr>
      <dsp:spPr>
        <a:xfrm>
          <a:off x="1052708" y="1612041"/>
          <a:ext cx="10082051" cy="806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9779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Data, Indexes, and Natively Compiled Stored Procedures</a:t>
          </a:r>
        </a:p>
      </dsp:txBody>
      <dsp:txXfrm>
        <a:off x="1052708" y="1612041"/>
        <a:ext cx="10082051" cy="806020"/>
      </dsp:txXfrm>
    </dsp:sp>
    <dsp:sp modelId="{8B74491E-42FA-4197-91C2-E98B1665F142}">
      <dsp:nvSpPr>
        <dsp:cNvPr id="0" name=""/>
        <dsp:cNvSpPr/>
      </dsp:nvSpPr>
      <dsp:spPr>
        <a:xfrm>
          <a:off x="548946" y="1511288"/>
          <a:ext cx="1007525" cy="10075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5B96C-CD5D-4F5F-AD87-0E7EAEB0A2B2}">
      <dsp:nvSpPr>
        <dsp:cNvPr id="0" name=""/>
        <dsp:cNvSpPr/>
      </dsp:nvSpPr>
      <dsp:spPr>
        <a:xfrm>
          <a:off x="1052708" y="2821281"/>
          <a:ext cx="10082051" cy="806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9779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Concurrency and Transactions</a:t>
          </a:r>
        </a:p>
      </dsp:txBody>
      <dsp:txXfrm>
        <a:off x="1052708" y="2821281"/>
        <a:ext cx="10082051" cy="806020"/>
      </dsp:txXfrm>
    </dsp:sp>
    <dsp:sp modelId="{E07255EE-0CB7-4E54-9579-D5D77986E7D9}">
      <dsp:nvSpPr>
        <dsp:cNvPr id="0" name=""/>
        <dsp:cNvSpPr/>
      </dsp:nvSpPr>
      <dsp:spPr>
        <a:xfrm>
          <a:off x="548946" y="2720528"/>
          <a:ext cx="1007525" cy="10075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42042-C340-47F4-9ADA-64711F0FCAD9}">
      <dsp:nvSpPr>
        <dsp:cNvPr id="0" name=""/>
        <dsp:cNvSpPr/>
      </dsp:nvSpPr>
      <dsp:spPr>
        <a:xfrm>
          <a:off x="590598" y="4030521"/>
          <a:ext cx="10544161" cy="806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9779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Logging and Checkpoint</a:t>
          </a:r>
        </a:p>
      </dsp:txBody>
      <dsp:txXfrm>
        <a:off x="590598" y="4030521"/>
        <a:ext cx="10544161" cy="806020"/>
      </dsp:txXfrm>
    </dsp:sp>
    <dsp:sp modelId="{1A3A1BDA-139F-476C-904D-B069033374E6}">
      <dsp:nvSpPr>
        <dsp:cNvPr id="0" name=""/>
        <dsp:cNvSpPr/>
      </dsp:nvSpPr>
      <dsp:spPr>
        <a:xfrm>
          <a:off x="86835" y="3929769"/>
          <a:ext cx="1007525" cy="10075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FCA97-4178-4B1B-86CE-CB4991199B9B}">
      <dsp:nvSpPr>
        <dsp:cNvPr id="0" name=""/>
        <dsp:cNvSpPr/>
      </dsp:nvSpPr>
      <dsp:spPr>
        <a:xfrm>
          <a:off x="0" y="2413165"/>
          <a:ext cx="4291604" cy="1583298"/>
        </a:xfrm>
        <a:prstGeom prst="rect">
          <a:avLst/>
        </a:prstGeom>
        <a:solidFill>
          <a:srgbClr val="00188F">
            <a:hueOff val="0"/>
            <a:satOff val="0"/>
            <a:lumOff val="0"/>
            <a:alphaOff val="0"/>
          </a:srgbClr>
        </a:solidFill>
        <a:ln w="1714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Maintain index in memory</a:t>
          </a:r>
        </a:p>
      </dsp:txBody>
      <dsp:txXfrm>
        <a:off x="0" y="2413165"/>
        <a:ext cx="4291604" cy="1583298"/>
      </dsp:txXfrm>
    </dsp:sp>
    <dsp:sp modelId="{530B5A9C-58D3-44B9-B29E-8929BF5AC863}">
      <dsp:nvSpPr>
        <dsp:cNvPr id="0" name=""/>
        <dsp:cNvSpPr/>
      </dsp:nvSpPr>
      <dsp:spPr>
        <a:xfrm rot="10800000">
          <a:off x="0" y="1802"/>
          <a:ext cx="4291604" cy="2435112"/>
        </a:xfrm>
        <a:prstGeom prst="upArrowCallout">
          <a:avLst/>
        </a:prstGeom>
        <a:solidFill>
          <a:srgbClr val="00188F">
            <a:hueOff val="0"/>
            <a:satOff val="0"/>
            <a:lumOff val="0"/>
            <a:alphaOff val="0"/>
          </a:srgbClr>
        </a:solidFill>
        <a:ln w="1714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Insert ROW into memory</a:t>
          </a:r>
        </a:p>
      </dsp:txBody>
      <dsp:txXfrm rot="10800000">
        <a:off x="0" y="1802"/>
        <a:ext cx="4291604" cy="158226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11F0D-0165-4D45-9A3E-21B9BA6AA894}">
      <dsp:nvSpPr>
        <dsp:cNvPr id="0" name=""/>
        <dsp:cNvSpPr/>
      </dsp:nvSpPr>
      <dsp:spPr>
        <a:xfrm>
          <a:off x="0" y="335374"/>
          <a:ext cx="1185256" cy="711153"/>
        </a:xfrm>
        <a:prstGeom prst="rect">
          <a:avLst/>
        </a:prstGeom>
        <a:solidFill>
          <a:srgbClr val="00188F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Page Split</a:t>
          </a:r>
        </a:p>
      </dsp:txBody>
      <dsp:txXfrm>
        <a:off x="0" y="335374"/>
        <a:ext cx="1185256" cy="711153"/>
      </dsp:txXfrm>
    </dsp:sp>
    <dsp:sp modelId="{E739BB2D-D561-47D6-B4AD-19E9DEEC45AE}">
      <dsp:nvSpPr>
        <dsp:cNvPr id="0" name=""/>
        <dsp:cNvSpPr/>
      </dsp:nvSpPr>
      <dsp:spPr>
        <a:xfrm>
          <a:off x="0" y="1165054"/>
          <a:ext cx="1185256" cy="711153"/>
        </a:xfrm>
        <a:prstGeom prst="rect">
          <a:avLst/>
        </a:prstGeom>
        <a:solidFill>
          <a:srgbClr val="002050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Sys Tran = Log Flush</a:t>
          </a:r>
        </a:p>
      </dsp:txBody>
      <dsp:txXfrm>
        <a:off x="0" y="1165054"/>
        <a:ext cx="1185256" cy="711153"/>
      </dsp:txXfrm>
    </dsp:sp>
    <dsp:sp modelId="{3D0D0A01-A0DF-44DA-8328-22E0A4CC75BF}">
      <dsp:nvSpPr>
        <dsp:cNvPr id="0" name=""/>
        <dsp:cNvSpPr/>
      </dsp:nvSpPr>
      <dsp:spPr>
        <a:xfrm>
          <a:off x="0" y="1994733"/>
          <a:ext cx="1185256" cy="711153"/>
        </a:xfrm>
        <a:prstGeom prst="rect">
          <a:avLst/>
        </a:prstGeom>
        <a:solidFill>
          <a:srgbClr val="D83B01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Spinlocks</a:t>
          </a:r>
        </a:p>
      </dsp:txBody>
      <dsp:txXfrm>
        <a:off x="0" y="1994733"/>
        <a:ext cx="1185256" cy="71115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C551E-833C-4D4E-A4BD-C64434F1979F}">
      <dsp:nvSpPr>
        <dsp:cNvPr id="0" name=""/>
        <dsp:cNvSpPr/>
      </dsp:nvSpPr>
      <dsp:spPr>
        <a:xfrm>
          <a:off x="0" y="96963"/>
          <a:ext cx="6840333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LOP_BEGIN_XACT</a:t>
          </a:r>
        </a:p>
      </dsp:txBody>
      <dsp:txXfrm>
        <a:off x="23874" y="120837"/>
        <a:ext cx="6792585" cy="441312"/>
      </dsp:txXfrm>
    </dsp:sp>
    <dsp:sp modelId="{8432DFF2-F02E-4694-8B8B-8887E439D256}">
      <dsp:nvSpPr>
        <dsp:cNvPr id="0" name=""/>
        <dsp:cNvSpPr/>
      </dsp:nvSpPr>
      <dsp:spPr>
        <a:xfrm>
          <a:off x="0" y="640743"/>
          <a:ext cx="6840333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LOP_INSERT_ROWS – heap page</a:t>
          </a:r>
        </a:p>
      </dsp:txBody>
      <dsp:txXfrm>
        <a:off x="23874" y="664617"/>
        <a:ext cx="6792585" cy="441312"/>
      </dsp:txXfrm>
    </dsp:sp>
    <dsp:sp modelId="{1A852192-2C27-4498-BDD6-B09381688927}">
      <dsp:nvSpPr>
        <dsp:cNvPr id="0" name=""/>
        <dsp:cNvSpPr/>
      </dsp:nvSpPr>
      <dsp:spPr>
        <a:xfrm>
          <a:off x="0" y="1184523"/>
          <a:ext cx="6840333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LOP_INSERT_ROWS – ncl index</a:t>
          </a:r>
        </a:p>
      </dsp:txBody>
      <dsp:txXfrm>
        <a:off x="23874" y="1208397"/>
        <a:ext cx="6792585" cy="441312"/>
      </dsp:txXfrm>
    </dsp:sp>
    <dsp:sp modelId="{4DEBA06D-D9D5-41E7-AF0B-CFFE2A993BE9}">
      <dsp:nvSpPr>
        <dsp:cNvPr id="0" name=""/>
        <dsp:cNvSpPr/>
      </dsp:nvSpPr>
      <dsp:spPr>
        <a:xfrm>
          <a:off x="0" y="1728303"/>
          <a:ext cx="6840333" cy="489060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LOP_BEGIN_XACT</a:t>
          </a:r>
        </a:p>
      </dsp:txBody>
      <dsp:txXfrm>
        <a:off x="23874" y="1752177"/>
        <a:ext cx="6792585" cy="441312"/>
      </dsp:txXfrm>
    </dsp:sp>
    <dsp:sp modelId="{2F516BEB-7F43-4B0E-BDD8-B70B91AD796A}">
      <dsp:nvSpPr>
        <dsp:cNvPr id="0" name=""/>
        <dsp:cNvSpPr/>
      </dsp:nvSpPr>
      <dsp:spPr>
        <a:xfrm>
          <a:off x="0" y="2272083"/>
          <a:ext cx="6840333" cy="489060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LOP_MODIFY_ROW – PFS</a:t>
          </a:r>
        </a:p>
      </dsp:txBody>
      <dsp:txXfrm>
        <a:off x="23874" y="2295957"/>
        <a:ext cx="6792585" cy="441312"/>
      </dsp:txXfrm>
    </dsp:sp>
    <dsp:sp modelId="{C43AB52F-B388-43D3-93B0-F6F4839FE787}">
      <dsp:nvSpPr>
        <dsp:cNvPr id="0" name=""/>
        <dsp:cNvSpPr/>
      </dsp:nvSpPr>
      <dsp:spPr>
        <a:xfrm>
          <a:off x="0" y="2815863"/>
          <a:ext cx="6840333" cy="489060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LOP_HOBT_DELTA</a:t>
          </a:r>
        </a:p>
      </dsp:txBody>
      <dsp:txXfrm>
        <a:off x="23874" y="2839737"/>
        <a:ext cx="6792585" cy="441312"/>
      </dsp:txXfrm>
    </dsp:sp>
    <dsp:sp modelId="{B2C816C3-FA78-414D-8ABD-6C3554869661}">
      <dsp:nvSpPr>
        <dsp:cNvPr id="0" name=""/>
        <dsp:cNvSpPr/>
      </dsp:nvSpPr>
      <dsp:spPr>
        <a:xfrm>
          <a:off x="0" y="3359643"/>
          <a:ext cx="6840333" cy="489060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LOP_FORMAT_PAGE</a:t>
          </a:r>
        </a:p>
      </dsp:txBody>
      <dsp:txXfrm>
        <a:off x="23874" y="3383517"/>
        <a:ext cx="6792585" cy="441312"/>
      </dsp:txXfrm>
    </dsp:sp>
    <dsp:sp modelId="{9B1543B5-D6A4-48E0-A120-21B723D7CAF7}">
      <dsp:nvSpPr>
        <dsp:cNvPr id="0" name=""/>
        <dsp:cNvSpPr/>
      </dsp:nvSpPr>
      <dsp:spPr>
        <a:xfrm>
          <a:off x="0" y="3903423"/>
          <a:ext cx="6840333" cy="489060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LOP_COMMIT_XACT</a:t>
          </a:r>
        </a:p>
      </dsp:txBody>
      <dsp:txXfrm>
        <a:off x="23874" y="3927297"/>
        <a:ext cx="6792585" cy="441312"/>
      </dsp:txXfrm>
    </dsp:sp>
    <dsp:sp modelId="{70BECFB1-9760-40DC-BA67-99A171B219A4}">
      <dsp:nvSpPr>
        <dsp:cNvPr id="0" name=""/>
        <dsp:cNvSpPr/>
      </dsp:nvSpPr>
      <dsp:spPr>
        <a:xfrm>
          <a:off x="0" y="4447203"/>
          <a:ext cx="6840333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LOP_SET_FREE_SPACE - PFS</a:t>
          </a:r>
        </a:p>
      </dsp:txBody>
      <dsp:txXfrm>
        <a:off x="23874" y="4471077"/>
        <a:ext cx="6792585" cy="441312"/>
      </dsp:txXfrm>
    </dsp:sp>
    <dsp:sp modelId="{E18734CC-5ECD-45A5-A883-C242FFF8877C}">
      <dsp:nvSpPr>
        <dsp:cNvPr id="0" name=""/>
        <dsp:cNvSpPr/>
      </dsp:nvSpPr>
      <dsp:spPr>
        <a:xfrm>
          <a:off x="0" y="4990983"/>
          <a:ext cx="6840333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LOP_COMMIT_XACT</a:t>
          </a:r>
        </a:p>
      </dsp:txBody>
      <dsp:txXfrm>
        <a:off x="23874" y="5014857"/>
        <a:ext cx="6792585" cy="44131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C551E-833C-4D4E-A4BD-C64434F1979F}">
      <dsp:nvSpPr>
        <dsp:cNvPr id="0" name=""/>
        <dsp:cNvSpPr/>
      </dsp:nvSpPr>
      <dsp:spPr>
        <a:xfrm>
          <a:off x="0" y="8467"/>
          <a:ext cx="5485172" cy="797940"/>
        </a:xfrm>
        <a:prstGeom prst="round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LOP_BEGIN_XACT</a:t>
          </a:r>
        </a:p>
      </dsp:txBody>
      <dsp:txXfrm>
        <a:off x="38952" y="47419"/>
        <a:ext cx="5407268" cy="720036"/>
      </dsp:txXfrm>
    </dsp:sp>
    <dsp:sp modelId="{8432DFF2-F02E-4694-8B8B-8887E439D256}">
      <dsp:nvSpPr>
        <dsp:cNvPr id="0" name=""/>
        <dsp:cNvSpPr/>
      </dsp:nvSpPr>
      <dsp:spPr>
        <a:xfrm>
          <a:off x="0" y="895687"/>
          <a:ext cx="5485172" cy="797940"/>
        </a:xfrm>
        <a:prstGeom prst="round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LOP_HK</a:t>
          </a:r>
        </a:p>
      </dsp:txBody>
      <dsp:txXfrm>
        <a:off x="38952" y="934639"/>
        <a:ext cx="5407268" cy="720036"/>
      </dsp:txXfrm>
    </dsp:sp>
    <dsp:sp modelId="{1F98E1B3-0E31-4CA2-958F-E16BD3738853}">
      <dsp:nvSpPr>
        <dsp:cNvPr id="0" name=""/>
        <dsp:cNvSpPr/>
      </dsp:nvSpPr>
      <dsp:spPr>
        <a:xfrm>
          <a:off x="0" y="1782908"/>
          <a:ext cx="5485172" cy="797940"/>
        </a:xfrm>
        <a:prstGeom prst="round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LOP_COMMIT_XACT</a:t>
          </a:r>
        </a:p>
      </dsp:txBody>
      <dsp:txXfrm>
        <a:off x="38952" y="1821860"/>
        <a:ext cx="5407268" cy="72003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C551E-833C-4D4E-A4BD-C64434F1979F}">
      <dsp:nvSpPr>
        <dsp:cNvPr id="0" name=""/>
        <dsp:cNvSpPr/>
      </dsp:nvSpPr>
      <dsp:spPr>
        <a:xfrm>
          <a:off x="0" y="30995"/>
          <a:ext cx="3263799" cy="566280"/>
        </a:xfrm>
        <a:prstGeom prst="roundRect">
          <a:avLst/>
        </a:prstGeom>
        <a:solidFill>
          <a:srgbClr val="737373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HK_LOP_BEGIN_TX</a:t>
          </a:r>
        </a:p>
      </dsp:txBody>
      <dsp:txXfrm>
        <a:off x="27644" y="58639"/>
        <a:ext cx="3208511" cy="510992"/>
      </dsp:txXfrm>
    </dsp:sp>
    <dsp:sp modelId="{8432DFF2-F02E-4694-8B8B-8887E439D256}">
      <dsp:nvSpPr>
        <dsp:cNvPr id="0" name=""/>
        <dsp:cNvSpPr/>
      </dsp:nvSpPr>
      <dsp:spPr>
        <a:xfrm>
          <a:off x="0" y="647134"/>
          <a:ext cx="3263799" cy="566280"/>
        </a:xfrm>
        <a:prstGeom prst="roundRect">
          <a:avLst/>
        </a:prstGeom>
        <a:solidFill>
          <a:srgbClr val="737373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HK_LOP_INSERT_ROW</a:t>
          </a:r>
        </a:p>
      </dsp:txBody>
      <dsp:txXfrm>
        <a:off x="27644" y="674778"/>
        <a:ext cx="3208511" cy="510992"/>
      </dsp:txXfrm>
    </dsp:sp>
    <dsp:sp modelId="{1F98E1B3-0E31-4CA2-958F-E16BD3738853}">
      <dsp:nvSpPr>
        <dsp:cNvPr id="0" name=""/>
        <dsp:cNvSpPr/>
      </dsp:nvSpPr>
      <dsp:spPr>
        <a:xfrm>
          <a:off x="0" y="1276774"/>
          <a:ext cx="3263799" cy="566280"/>
        </a:xfrm>
        <a:prstGeom prst="roundRect">
          <a:avLst/>
        </a:prstGeom>
        <a:solidFill>
          <a:srgbClr val="737373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HK_LOP_COMMIT_TX</a:t>
          </a:r>
        </a:p>
      </dsp:txBody>
      <dsp:txXfrm>
        <a:off x="27644" y="1304418"/>
        <a:ext cx="3208511" cy="51099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4FE6C-2E17-456A-8ECF-D6DEC2D5B481}">
      <dsp:nvSpPr>
        <dsp:cNvPr id="0" name=""/>
        <dsp:cNvSpPr/>
      </dsp:nvSpPr>
      <dsp:spPr>
        <a:xfrm>
          <a:off x="1045348" y="281592"/>
          <a:ext cx="4780883" cy="1494026"/>
        </a:xfrm>
        <a:prstGeom prst="rect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1954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Want a 30x boost in speed for OLTP?</a:t>
          </a:r>
          <a:endParaRPr lang="en-US" sz="2800" kern="1200" dirty="0"/>
        </a:p>
      </dsp:txBody>
      <dsp:txXfrm>
        <a:off x="1045348" y="281592"/>
        <a:ext cx="4780883" cy="1494026"/>
      </dsp:txXfrm>
    </dsp:sp>
    <dsp:sp modelId="{D85E2433-E73A-497F-91FF-E3B90889A45D}">
      <dsp:nvSpPr>
        <dsp:cNvPr id="0" name=""/>
        <dsp:cNvSpPr/>
      </dsp:nvSpPr>
      <dsp:spPr>
        <a:xfrm>
          <a:off x="846145" y="65788"/>
          <a:ext cx="1045818" cy="1568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011B35-5B3D-4A7B-8FF0-5C4048256EFD}">
      <dsp:nvSpPr>
        <dsp:cNvPr id="0" name=""/>
        <dsp:cNvSpPr/>
      </dsp:nvSpPr>
      <dsp:spPr>
        <a:xfrm>
          <a:off x="6260171" y="281592"/>
          <a:ext cx="4780883" cy="1494026"/>
        </a:xfrm>
        <a:prstGeom prst="rect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1954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Transactions are truly lock, latch, and spinlock free</a:t>
          </a:r>
          <a:endParaRPr lang="en-US" sz="2800" kern="1200" dirty="0"/>
        </a:p>
      </dsp:txBody>
      <dsp:txXfrm>
        <a:off x="6260171" y="281592"/>
        <a:ext cx="4780883" cy="1494026"/>
      </dsp:txXfrm>
    </dsp:sp>
    <dsp:sp modelId="{D64F2339-4B94-4FE0-BC9D-E7A4A66503CB}">
      <dsp:nvSpPr>
        <dsp:cNvPr id="0" name=""/>
        <dsp:cNvSpPr/>
      </dsp:nvSpPr>
      <dsp:spPr>
        <a:xfrm>
          <a:off x="6060968" y="65788"/>
          <a:ext cx="1045818" cy="1568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D3C225C-4E2D-4540-8DDE-98E5AB57E80E}">
      <dsp:nvSpPr>
        <dsp:cNvPr id="0" name=""/>
        <dsp:cNvSpPr/>
      </dsp:nvSpPr>
      <dsp:spPr>
        <a:xfrm>
          <a:off x="1045348" y="2162404"/>
          <a:ext cx="4780883" cy="1494026"/>
        </a:xfrm>
        <a:prstGeom prst="rect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1954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Natively compiled stored procedures for super speed</a:t>
          </a:r>
          <a:endParaRPr lang="en-US" sz="2800" kern="1200" dirty="0"/>
        </a:p>
      </dsp:txBody>
      <dsp:txXfrm>
        <a:off x="1045348" y="2162404"/>
        <a:ext cx="4780883" cy="1494026"/>
      </dsp:txXfrm>
    </dsp:sp>
    <dsp:sp modelId="{DEBA1590-721B-4923-9FB6-BC4764CC3405}">
      <dsp:nvSpPr>
        <dsp:cNvPr id="0" name=""/>
        <dsp:cNvSpPr/>
      </dsp:nvSpPr>
      <dsp:spPr>
        <a:xfrm>
          <a:off x="846145" y="1946601"/>
          <a:ext cx="1045818" cy="1568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3E8E59-9514-4D16-9735-9FD2AF67F04F}">
      <dsp:nvSpPr>
        <dsp:cNvPr id="0" name=""/>
        <dsp:cNvSpPr/>
      </dsp:nvSpPr>
      <dsp:spPr>
        <a:xfrm>
          <a:off x="6260171" y="2162404"/>
          <a:ext cx="4780883" cy="1494026"/>
        </a:xfrm>
        <a:prstGeom prst="rect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1954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Combine with Columnstore for true HTAP applications</a:t>
          </a:r>
          <a:endParaRPr lang="en-US" sz="2800" kern="1200" dirty="0"/>
        </a:p>
      </dsp:txBody>
      <dsp:txXfrm>
        <a:off x="6260171" y="2162404"/>
        <a:ext cx="4780883" cy="1494026"/>
      </dsp:txXfrm>
    </dsp:sp>
    <dsp:sp modelId="{ABFB8EC2-8994-48B5-A2C4-F2958F96D6F2}">
      <dsp:nvSpPr>
        <dsp:cNvPr id="0" name=""/>
        <dsp:cNvSpPr/>
      </dsp:nvSpPr>
      <dsp:spPr>
        <a:xfrm>
          <a:off x="6060968" y="1946601"/>
          <a:ext cx="1045818" cy="1568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5D8BF1-A912-48A2-997D-F8A85F616C7E}">
      <dsp:nvSpPr>
        <dsp:cNvPr id="0" name=""/>
        <dsp:cNvSpPr/>
      </dsp:nvSpPr>
      <dsp:spPr>
        <a:xfrm>
          <a:off x="1045348" y="4043217"/>
          <a:ext cx="4780883" cy="1494026"/>
        </a:xfrm>
        <a:prstGeom prst="rect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1954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Go after IOT, ETL, and tempdb workloads</a:t>
          </a:r>
        </a:p>
      </dsp:txBody>
      <dsp:txXfrm>
        <a:off x="1045348" y="4043217"/>
        <a:ext cx="4780883" cy="1494026"/>
      </dsp:txXfrm>
    </dsp:sp>
    <dsp:sp modelId="{72BDE763-4171-4304-9F43-F3B4D17D520C}">
      <dsp:nvSpPr>
        <dsp:cNvPr id="0" name=""/>
        <dsp:cNvSpPr/>
      </dsp:nvSpPr>
      <dsp:spPr>
        <a:xfrm>
          <a:off x="846145" y="3827413"/>
          <a:ext cx="1045818" cy="1568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FC86C1-0377-429B-919B-FA9CF2C1F599}">
      <dsp:nvSpPr>
        <dsp:cNvPr id="0" name=""/>
        <dsp:cNvSpPr/>
      </dsp:nvSpPr>
      <dsp:spPr>
        <a:xfrm>
          <a:off x="6260171" y="4043217"/>
          <a:ext cx="4780883" cy="1494026"/>
        </a:xfrm>
        <a:prstGeom prst="rect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1954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SQL Server 2016 is a major step up from 2014</a:t>
          </a:r>
          <a:endParaRPr lang="en-US" sz="2800" kern="1200" dirty="0"/>
        </a:p>
      </dsp:txBody>
      <dsp:txXfrm>
        <a:off x="6260171" y="4043217"/>
        <a:ext cx="4780883" cy="1494026"/>
      </dsp:txXfrm>
    </dsp:sp>
    <dsp:sp modelId="{21EE666A-FF09-4812-A49A-2B2E978B303E}">
      <dsp:nvSpPr>
        <dsp:cNvPr id="0" name=""/>
        <dsp:cNvSpPr/>
      </dsp:nvSpPr>
      <dsp:spPr>
        <a:xfrm>
          <a:off x="6060968" y="3827413"/>
          <a:ext cx="1045818" cy="1568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0FC0F-D40B-41E1-8508-96BA40CC6851}">
      <dsp:nvSpPr>
        <dsp:cNvPr id="0" name=""/>
        <dsp:cNvSpPr/>
      </dsp:nvSpPr>
      <dsp:spPr>
        <a:xfrm>
          <a:off x="0" y="139771"/>
          <a:ext cx="11383053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How do you find data rows in a normal SQL table?</a:t>
          </a:r>
        </a:p>
      </dsp:txBody>
      <dsp:txXfrm>
        <a:off x="30157" y="169928"/>
        <a:ext cx="11322739" cy="557445"/>
      </dsp:txXfrm>
    </dsp:sp>
    <dsp:sp modelId="{3523998F-3D75-4B40-9136-6E756116C8DD}">
      <dsp:nvSpPr>
        <dsp:cNvPr id="0" name=""/>
        <dsp:cNvSpPr/>
      </dsp:nvSpPr>
      <dsp:spPr>
        <a:xfrm>
          <a:off x="0" y="757531"/>
          <a:ext cx="11383053" cy="70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41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Heap = Use IAM pages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Clustered Index = Find root page and traverse index</a:t>
          </a:r>
        </a:p>
      </dsp:txBody>
      <dsp:txXfrm>
        <a:off x="0" y="757531"/>
        <a:ext cx="11383053" cy="707940"/>
      </dsp:txXfrm>
    </dsp:sp>
    <dsp:sp modelId="{525D0E52-38F9-48D5-AC82-036AAC491A1F}">
      <dsp:nvSpPr>
        <dsp:cNvPr id="0" name=""/>
        <dsp:cNvSpPr/>
      </dsp:nvSpPr>
      <dsp:spPr>
        <a:xfrm>
          <a:off x="0" y="1465471"/>
          <a:ext cx="11383053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about an in-memory table?</a:t>
          </a:r>
        </a:p>
      </dsp:txBody>
      <dsp:txXfrm>
        <a:off x="30157" y="1495628"/>
        <a:ext cx="11322739" cy="557445"/>
      </dsp:txXfrm>
    </dsp:sp>
    <dsp:sp modelId="{ABFDDC2F-40E6-406A-A9B1-B6CE90E35819}">
      <dsp:nvSpPr>
        <dsp:cNvPr id="0" name=""/>
        <dsp:cNvSpPr/>
      </dsp:nvSpPr>
      <dsp:spPr>
        <a:xfrm>
          <a:off x="0" y="2083231"/>
          <a:ext cx="11383053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41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dirty="0"/>
            <a:t>Hash index table pointer </a:t>
          </a:r>
          <a:r>
            <a:rPr lang="en-US" sz="1900" kern="1200" dirty="0"/>
            <a:t>known in HK metadata for a table. </a:t>
          </a:r>
          <a:r>
            <a:rPr lang="en-US" sz="1900" i="1" kern="1200" dirty="0"/>
            <a:t>Hash</a:t>
          </a:r>
          <a:r>
            <a:rPr lang="en-US" sz="1900" kern="1200" dirty="0"/>
            <a:t> the index key, go to bucket pointer, traverse chain to find row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Page Mapping Table used for </a:t>
          </a:r>
          <a:r>
            <a:rPr lang="en-US" sz="1900" b="1" kern="1200" dirty="0"/>
            <a:t>range indexes </a:t>
          </a:r>
          <a:r>
            <a:rPr lang="en-US" sz="1900" kern="1200" dirty="0"/>
            <a:t>and has a known pointer in HK metadata. Traverse the range index which points to data rows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Data exists in memory as pointers to rows (aka a </a:t>
          </a:r>
          <a:r>
            <a:rPr lang="en-US" sz="1900" b="1" kern="1200" dirty="0"/>
            <a:t>heap</a:t>
          </a:r>
          <a:r>
            <a:rPr lang="en-US" sz="1900" kern="1200" dirty="0"/>
            <a:t>). No page structure</a:t>
          </a:r>
        </a:p>
      </dsp:txBody>
      <dsp:txXfrm>
        <a:off x="0" y="2083231"/>
        <a:ext cx="11383053" cy="1639440"/>
      </dsp:txXfrm>
    </dsp:sp>
    <dsp:sp modelId="{7664528E-B0B2-4280-92AF-A4710A4E86F4}">
      <dsp:nvSpPr>
        <dsp:cNvPr id="0" name=""/>
        <dsp:cNvSpPr/>
      </dsp:nvSpPr>
      <dsp:spPr>
        <a:xfrm>
          <a:off x="0" y="3722671"/>
          <a:ext cx="11383053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 data rows have </a:t>
          </a:r>
          <a:r>
            <a:rPr lang="en-US" sz="2400" i="1" kern="1200" dirty="0"/>
            <a:t>known</a:t>
          </a:r>
          <a:r>
            <a:rPr lang="en-US" sz="2400" kern="1200" dirty="0"/>
            <a:t> header but data is </a:t>
          </a:r>
          <a:r>
            <a:rPr lang="en-US" sz="2400" b="1" i="1" kern="1200" dirty="0"/>
            <a:t>opaque</a:t>
          </a:r>
          <a:r>
            <a:rPr lang="en-US" sz="2400" kern="1200" dirty="0"/>
            <a:t> to HK engine</a:t>
          </a:r>
        </a:p>
      </dsp:txBody>
      <dsp:txXfrm>
        <a:off x="30157" y="3752828"/>
        <a:ext cx="11322739" cy="557445"/>
      </dsp:txXfrm>
    </dsp:sp>
    <dsp:sp modelId="{71D2C03D-69CD-4F91-A5DA-4D4A31C62486}">
      <dsp:nvSpPr>
        <dsp:cNvPr id="0" name=""/>
        <dsp:cNvSpPr/>
      </dsp:nvSpPr>
      <dsp:spPr>
        <a:xfrm>
          <a:off x="0" y="4340431"/>
          <a:ext cx="11383053" cy="70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41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Schema DLL and/or Native Compiled Proc DLL knows the format of the row data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Schema DLL and/or Native Compiled Proc DLL knows how to find “key” inside the index</a:t>
          </a:r>
        </a:p>
      </dsp:txBody>
      <dsp:txXfrm>
        <a:off x="0" y="4340431"/>
        <a:ext cx="11383053" cy="70794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18D7B-D67D-415D-8539-C61A4C13E5E6}">
      <dsp:nvSpPr>
        <dsp:cNvPr id="0" name=""/>
        <dsp:cNvSpPr/>
      </dsp:nvSpPr>
      <dsp:spPr>
        <a:xfrm>
          <a:off x="2218" y="150153"/>
          <a:ext cx="1760132" cy="1056079"/>
        </a:xfrm>
        <a:prstGeom prst="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353535"/>
              </a:solidFill>
              <a:latin typeface="Segoe UI Semilight"/>
              <a:ea typeface="+mn-ea"/>
              <a:cs typeface="+mn-cs"/>
            </a:rPr>
            <a:t>No “*” allowed</a:t>
          </a:r>
        </a:p>
      </dsp:txBody>
      <dsp:txXfrm>
        <a:off x="2218" y="150153"/>
        <a:ext cx="1760132" cy="1056079"/>
      </dsp:txXfrm>
    </dsp:sp>
    <dsp:sp modelId="{270B3CB5-F010-4579-B849-0C925171C656}">
      <dsp:nvSpPr>
        <dsp:cNvPr id="0" name=""/>
        <dsp:cNvSpPr/>
      </dsp:nvSpPr>
      <dsp:spPr>
        <a:xfrm>
          <a:off x="1938364" y="150153"/>
          <a:ext cx="1760132" cy="1056079"/>
        </a:xfrm>
        <a:prstGeom prst="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353535"/>
              </a:solidFill>
              <a:latin typeface="Segoe UI Semilight"/>
              <a:ea typeface="+mn-ea"/>
              <a:cs typeface="+mn-cs"/>
            </a:rPr>
            <a:t>Fully qualified names</a:t>
          </a:r>
        </a:p>
      </dsp:txBody>
      <dsp:txXfrm>
        <a:off x="1938364" y="150153"/>
        <a:ext cx="1760132" cy="1056079"/>
      </dsp:txXfrm>
    </dsp:sp>
    <dsp:sp modelId="{06819BE4-DEC0-48C0-86B9-810AD98B338F}">
      <dsp:nvSpPr>
        <dsp:cNvPr id="0" name=""/>
        <dsp:cNvSpPr/>
      </dsp:nvSpPr>
      <dsp:spPr>
        <a:xfrm>
          <a:off x="3876991" y="170610"/>
          <a:ext cx="1760132" cy="1056079"/>
        </a:xfrm>
        <a:prstGeom prst="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353535"/>
              </a:solidFill>
              <a:latin typeface="Segoe UI Semilight"/>
              <a:ea typeface="+mn-ea"/>
              <a:cs typeface="+mn-cs"/>
            </a:rPr>
            <a:t>Bigger surface area in SQL Server 2016</a:t>
          </a:r>
        </a:p>
      </dsp:txBody>
      <dsp:txXfrm>
        <a:off x="3876991" y="170610"/>
        <a:ext cx="1760132" cy="1056079"/>
      </dsp:txXfrm>
    </dsp:sp>
    <dsp:sp modelId="{935AEEE8-4521-41D0-BF06-CE9EE5F820C5}">
      <dsp:nvSpPr>
        <dsp:cNvPr id="0" name=""/>
        <dsp:cNvSpPr/>
      </dsp:nvSpPr>
      <dsp:spPr>
        <a:xfrm>
          <a:off x="5810655" y="150153"/>
          <a:ext cx="1760132" cy="1056079"/>
        </a:xfrm>
        <a:prstGeom prst="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353535"/>
              </a:solidFill>
              <a:latin typeface="Segoe UI Semilight"/>
              <a:ea typeface="+mn-ea"/>
              <a:cs typeface="+mn-cs"/>
            </a:rPr>
            <a:t>Restrictions and Best Practices are </a:t>
          </a:r>
          <a:r>
            <a:rPr lang="en-US" sz="1800" kern="1200" dirty="0">
              <a:solidFill>
                <a:srgbClr val="353535"/>
              </a:solidFill>
              <a:latin typeface="Segoe UI Semilight"/>
              <a:ea typeface="+mn-ea"/>
              <a:cs typeface="+mn-cs"/>
              <a:hlinkClick xmlns:r="http://schemas.openxmlformats.org/officeDocument/2006/relationships" r:id="rId1"/>
            </a:rPr>
            <a:t>here</a:t>
          </a:r>
          <a:endParaRPr lang="en-US" sz="1800" kern="1200" dirty="0">
            <a:solidFill>
              <a:srgbClr val="353535"/>
            </a:solidFill>
            <a:latin typeface="Segoe UI Semilight"/>
            <a:ea typeface="+mn-ea"/>
            <a:cs typeface="+mn-cs"/>
          </a:endParaRPr>
        </a:p>
      </dsp:txBody>
      <dsp:txXfrm>
        <a:off x="5810655" y="150153"/>
        <a:ext cx="1760132" cy="105607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DC565-4036-4277-AD66-2B58CB5B5BFA}">
      <dsp:nvSpPr>
        <dsp:cNvPr id="0" name=""/>
        <dsp:cNvSpPr/>
      </dsp:nvSpPr>
      <dsp:spPr>
        <a:xfrm>
          <a:off x="0" y="479124"/>
          <a:ext cx="11208510" cy="669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Hekaton implements its own memory management system built on SQLOS</a:t>
          </a:r>
        </a:p>
      </dsp:txBody>
      <dsp:txXfrm>
        <a:off x="32670" y="511794"/>
        <a:ext cx="11143170" cy="603900"/>
      </dsp:txXfrm>
    </dsp:sp>
    <dsp:sp modelId="{7FE7E213-19A2-4641-A541-4699F6EF4C37}">
      <dsp:nvSpPr>
        <dsp:cNvPr id="0" name=""/>
        <dsp:cNvSpPr/>
      </dsp:nvSpPr>
      <dsp:spPr>
        <a:xfrm>
          <a:off x="0" y="1148364"/>
          <a:ext cx="11208510" cy="226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 dirty="0"/>
            <a:t>MEMORYCLERK_XTP </a:t>
          </a:r>
          <a:r>
            <a:rPr lang="en-US" sz="2000" kern="1200" dirty="0"/>
            <a:t>(DB_ID_&lt;dbid&gt;) uses SQLOS Page allocator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Variable </a:t>
          </a:r>
          <a:r>
            <a:rPr lang="en-US" sz="2000" i="1" kern="1200" dirty="0"/>
            <a:t>heaps</a:t>
          </a:r>
          <a:r>
            <a:rPr lang="en-US" sz="2000" kern="1200" dirty="0"/>
            <a:t> created per table and range index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Hash indexes using partitioned memory objects for buckets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“System” memory for database independent tasks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Memory only limited by the OS (</a:t>
          </a:r>
          <a:r>
            <a:rPr lang="en-US" sz="2000" b="1" kern="1200" dirty="0"/>
            <a:t>24TB in Windows Server 2016</a:t>
          </a:r>
          <a:r>
            <a:rPr lang="en-US" sz="2000" kern="1200" dirty="0"/>
            <a:t>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Details in </a:t>
          </a:r>
          <a:r>
            <a:rPr lang="en-US" sz="2000" b="1" kern="1200" dirty="0"/>
            <a:t>dm_db_xtp_memory_consumers </a:t>
          </a:r>
          <a:r>
            <a:rPr lang="en-US" sz="2000" kern="1200" dirty="0"/>
            <a:t>and </a:t>
          </a:r>
          <a:r>
            <a:rPr lang="en-US" sz="2000" b="1" kern="1200" dirty="0"/>
            <a:t>dm_xtp_system_memory_consumers</a:t>
          </a:r>
        </a:p>
      </dsp:txBody>
      <dsp:txXfrm>
        <a:off x="0" y="1148364"/>
        <a:ext cx="11208510" cy="2260440"/>
      </dsp:txXfrm>
    </dsp:sp>
    <dsp:sp modelId="{29476372-010F-4844-84F1-767B5B3B2B97}">
      <dsp:nvSpPr>
        <dsp:cNvPr id="0" name=""/>
        <dsp:cNvSpPr/>
      </dsp:nvSpPr>
      <dsp:spPr>
        <a:xfrm>
          <a:off x="0" y="3408804"/>
          <a:ext cx="11208510" cy="669240"/>
        </a:xfrm>
        <a:prstGeom prst="roundRect">
          <a:avLst/>
        </a:prstGeom>
        <a:solidFill>
          <a:schemeClr val="accent5">
            <a:hueOff val="0"/>
            <a:satOff val="0"/>
            <a:lumOff val="3725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In-Memory does recognize SQL Server Memory Pressure</a:t>
          </a:r>
        </a:p>
      </dsp:txBody>
      <dsp:txXfrm>
        <a:off x="32670" y="3441474"/>
        <a:ext cx="11143170" cy="603900"/>
      </dsp:txXfrm>
    </dsp:sp>
    <dsp:sp modelId="{F7B1847E-0E77-48AC-BA07-AEA34114D987}">
      <dsp:nvSpPr>
        <dsp:cNvPr id="0" name=""/>
        <dsp:cNvSpPr/>
      </dsp:nvSpPr>
      <dsp:spPr>
        <a:xfrm>
          <a:off x="0" y="4078045"/>
          <a:ext cx="11208510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Garbage collection is triggered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If OOM, no inserts allowed but you may be able to DELETE to free up space</a:t>
          </a:r>
        </a:p>
      </dsp:txBody>
      <dsp:txXfrm>
        <a:off x="0" y="4078045"/>
        <a:ext cx="11208510" cy="75348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82A46-9809-4E25-BBBA-C860B5DCDF5F}">
      <dsp:nvSpPr>
        <dsp:cNvPr id="0" name=""/>
        <dsp:cNvSpPr/>
      </dsp:nvSpPr>
      <dsp:spPr>
        <a:xfrm>
          <a:off x="0" y="684659"/>
          <a:ext cx="11208510" cy="926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SQLOS task and worker threads are the foundation</a:t>
          </a:r>
        </a:p>
      </dsp:txBody>
      <dsp:txXfrm>
        <a:off x="45235" y="729894"/>
        <a:ext cx="11118040" cy="836170"/>
      </dsp:txXfrm>
    </dsp:sp>
    <dsp:sp modelId="{B75953DC-6D03-4CD2-B873-3566274359C4}">
      <dsp:nvSpPr>
        <dsp:cNvPr id="0" name=""/>
        <dsp:cNvSpPr/>
      </dsp:nvSpPr>
      <dsp:spPr>
        <a:xfrm>
          <a:off x="0" y="1714980"/>
          <a:ext cx="11208510" cy="926640"/>
        </a:xfrm>
        <a:prstGeom prst="roundRect">
          <a:avLst/>
        </a:prstGeom>
        <a:solidFill>
          <a:schemeClr val="accent4">
            <a:hueOff val="-658823"/>
            <a:satOff val="-33333"/>
            <a:lumOff val="-163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“User” tasks to run transactions</a:t>
          </a:r>
        </a:p>
      </dsp:txBody>
      <dsp:txXfrm>
        <a:off x="45235" y="1760215"/>
        <a:ext cx="11118040" cy="836170"/>
      </dsp:txXfrm>
    </dsp:sp>
    <dsp:sp modelId="{B654F251-4E01-4FB2-BA47-3974F9891E4F}">
      <dsp:nvSpPr>
        <dsp:cNvPr id="0" name=""/>
        <dsp:cNvSpPr/>
      </dsp:nvSpPr>
      <dsp:spPr>
        <a:xfrm>
          <a:off x="0" y="2745299"/>
          <a:ext cx="11208510" cy="926640"/>
        </a:xfrm>
        <a:prstGeom prst="roundRect">
          <a:avLst/>
        </a:prstGeom>
        <a:solidFill>
          <a:schemeClr val="accent4">
            <a:hueOff val="-1317645"/>
            <a:satOff val="-66667"/>
            <a:lumOff val="-326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Hidden schedulers used for critical background tasks</a:t>
          </a:r>
        </a:p>
      </dsp:txBody>
      <dsp:txXfrm>
        <a:off x="45235" y="2790534"/>
        <a:ext cx="11118040" cy="836170"/>
      </dsp:txXfrm>
    </dsp:sp>
    <dsp:sp modelId="{59946449-8D83-4145-B2D9-56FAF334633A}">
      <dsp:nvSpPr>
        <dsp:cNvPr id="0" name=""/>
        <dsp:cNvSpPr/>
      </dsp:nvSpPr>
      <dsp:spPr>
        <a:xfrm>
          <a:off x="0" y="3775620"/>
          <a:ext cx="11208510" cy="926640"/>
        </a:xfrm>
        <a:prstGeom prst="roundRect">
          <a:avLst/>
        </a:prstGeom>
        <a:solidFill>
          <a:schemeClr val="accent4">
            <a:hueOff val="-1976468"/>
            <a:satOff val="-100000"/>
            <a:lumOff val="-490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Some tasks dedicated while others use a “worker” pool</a:t>
          </a:r>
        </a:p>
      </dsp:txBody>
      <dsp:txXfrm>
        <a:off x="45235" y="3820855"/>
        <a:ext cx="11118040" cy="836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1672F-5849-4108-BCDF-9F6F4FB82F2C}">
      <dsp:nvSpPr>
        <dsp:cNvPr id="0" name=""/>
        <dsp:cNvSpPr/>
      </dsp:nvSpPr>
      <dsp:spPr>
        <a:xfrm>
          <a:off x="1797635" y="332"/>
          <a:ext cx="1805415" cy="1083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ETL</a:t>
          </a:r>
        </a:p>
      </dsp:txBody>
      <dsp:txXfrm>
        <a:off x="1797635" y="332"/>
        <a:ext cx="1805415" cy="1083249"/>
      </dsp:txXfrm>
    </dsp:sp>
    <dsp:sp modelId="{89100376-4D8A-46AD-AEE3-8A7D036859AC}">
      <dsp:nvSpPr>
        <dsp:cNvPr id="0" name=""/>
        <dsp:cNvSpPr/>
      </dsp:nvSpPr>
      <dsp:spPr>
        <a:xfrm>
          <a:off x="3783592" y="332"/>
          <a:ext cx="1805415" cy="1083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IOT</a:t>
          </a:r>
        </a:p>
      </dsp:txBody>
      <dsp:txXfrm>
        <a:off x="3783592" y="332"/>
        <a:ext cx="1805415" cy="1083249"/>
      </dsp:txXfrm>
    </dsp:sp>
    <dsp:sp modelId="{2117484C-6AC2-4FED-A99D-EA6A5C5F484C}">
      <dsp:nvSpPr>
        <dsp:cNvPr id="0" name=""/>
        <dsp:cNvSpPr/>
      </dsp:nvSpPr>
      <dsp:spPr>
        <a:xfrm>
          <a:off x="5769549" y="332"/>
          <a:ext cx="1805415" cy="1083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Tempdb</a:t>
          </a:r>
        </a:p>
      </dsp:txBody>
      <dsp:txXfrm>
        <a:off x="5769549" y="332"/>
        <a:ext cx="1805415" cy="108324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DAD4F-5607-491B-B30B-23242C590D9B}">
      <dsp:nvSpPr>
        <dsp:cNvPr id="0" name=""/>
        <dsp:cNvSpPr/>
      </dsp:nvSpPr>
      <dsp:spPr>
        <a:xfrm>
          <a:off x="848" y="0"/>
          <a:ext cx="3650427" cy="3692875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NON-PREEMPTIVE POOL</a:t>
          </a:r>
        </a:p>
      </dsp:txBody>
      <dsp:txXfrm rot="16200000">
        <a:off x="-1148187" y="1149035"/>
        <a:ext cx="3028157" cy="730085"/>
      </dsp:txXfrm>
    </dsp:sp>
    <dsp:sp modelId="{CB453730-69DD-4E2D-A5BB-66AA94B36A38}">
      <dsp:nvSpPr>
        <dsp:cNvPr id="0" name=""/>
        <dsp:cNvSpPr/>
      </dsp:nvSpPr>
      <dsp:spPr>
        <a:xfrm>
          <a:off x="730933" y="0"/>
          <a:ext cx="2719568" cy="3692875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Background workers needed for on-demand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Parallel ALTER TABLE</a:t>
          </a:r>
        </a:p>
      </dsp:txBody>
      <dsp:txXfrm>
        <a:off x="730933" y="0"/>
        <a:ext cx="2719568" cy="3692875"/>
      </dsp:txXfrm>
    </dsp:sp>
    <dsp:sp modelId="{3B5C8EC7-F4D6-4EB5-AB00-690F0DDE64F0}">
      <dsp:nvSpPr>
        <dsp:cNvPr id="0" name=""/>
        <dsp:cNvSpPr/>
      </dsp:nvSpPr>
      <dsp:spPr>
        <a:xfrm>
          <a:off x="3779041" y="0"/>
          <a:ext cx="3650427" cy="3692875"/>
        </a:xfrm>
        <a:prstGeom prst="roundRect">
          <a:avLst>
            <a:gd name="adj" fmla="val 5000"/>
          </a:avLst>
        </a:prstGeom>
        <a:solidFill>
          <a:schemeClr val="accent4">
            <a:hueOff val="-988234"/>
            <a:satOff val="-50000"/>
            <a:lumOff val="-2451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WORKERS POOL </a:t>
          </a:r>
        </a:p>
      </dsp:txBody>
      <dsp:txXfrm rot="16200000">
        <a:off x="2630005" y="1149035"/>
        <a:ext cx="3028157" cy="730085"/>
      </dsp:txXfrm>
    </dsp:sp>
    <dsp:sp modelId="{F9DE210E-F6D5-4056-9F71-BD7F83611499}">
      <dsp:nvSpPr>
        <dsp:cNvPr id="0" name=""/>
        <dsp:cNvSpPr/>
      </dsp:nvSpPr>
      <dsp:spPr>
        <a:xfrm rot="5400000">
          <a:off x="3525973" y="2891609"/>
          <a:ext cx="542638" cy="54756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87341-23DB-4339-B259-E7147BC45698}">
      <dsp:nvSpPr>
        <dsp:cNvPr id="0" name=""/>
        <dsp:cNvSpPr/>
      </dsp:nvSpPr>
      <dsp:spPr>
        <a:xfrm>
          <a:off x="4509126" y="0"/>
          <a:ext cx="2719568" cy="3692875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Other workers needed for on-demand (non-preemptive)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Parallel MERGE operation of checkpoint files</a:t>
          </a:r>
        </a:p>
      </dsp:txBody>
      <dsp:txXfrm>
        <a:off x="4509126" y="0"/>
        <a:ext cx="2719568" cy="3692875"/>
      </dsp:txXfrm>
    </dsp:sp>
    <dsp:sp modelId="{917082CF-3333-430C-AB14-A22B13A4428B}">
      <dsp:nvSpPr>
        <dsp:cNvPr id="0" name=""/>
        <dsp:cNvSpPr/>
      </dsp:nvSpPr>
      <dsp:spPr>
        <a:xfrm>
          <a:off x="7557233" y="0"/>
          <a:ext cx="3650427" cy="3692875"/>
        </a:xfrm>
        <a:prstGeom prst="roundRect">
          <a:avLst>
            <a:gd name="adj" fmla="val 5000"/>
          </a:avLst>
        </a:prstGeom>
        <a:solidFill>
          <a:schemeClr val="accent4">
            <a:hueOff val="-1976468"/>
            <a:satOff val="-100000"/>
            <a:lumOff val="-490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PREEMPTIVE POOL</a:t>
          </a:r>
        </a:p>
      </dsp:txBody>
      <dsp:txXfrm rot="16200000">
        <a:off x="6408197" y="1149035"/>
        <a:ext cx="3028157" cy="730085"/>
      </dsp:txXfrm>
    </dsp:sp>
    <dsp:sp modelId="{5D68D74E-D6F6-4223-BF98-9B623316AEA2}">
      <dsp:nvSpPr>
        <dsp:cNvPr id="0" name=""/>
        <dsp:cNvSpPr/>
      </dsp:nvSpPr>
      <dsp:spPr>
        <a:xfrm rot="5400000">
          <a:off x="7304166" y="2891609"/>
          <a:ext cx="542638" cy="54756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-1976468"/>
              <a:satOff val="-100000"/>
              <a:lumOff val="-4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151D4-16DB-42DA-B682-AEE39B900881}">
      <dsp:nvSpPr>
        <dsp:cNvPr id="0" name=""/>
        <dsp:cNvSpPr/>
      </dsp:nvSpPr>
      <dsp:spPr>
        <a:xfrm>
          <a:off x="8287319" y="0"/>
          <a:ext cx="2719568" cy="3692875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Background workers needed on-demand -preemptive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Serializers to write out checkpoint files</a:t>
          </a:r>
        </a:p>
      </dsp:txBody>
      <dsp:txXfrm>
        <a:off x="8287319" y="0"/>
        <a:ext cx="2719568" cy="369287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90AFA-5F75-4567-9305-B963C50EA357}">
      <dsp:nvSpPr>
        <dsp:cNvPr id="0" name=""/>
        <dsp:cNvSpPr/>
      </dsp:nvSpPr>
      <dsp:spPr>
        <a:xfrm>
          <a:off x="448192" y="15"/>
          <a:ext cx="2951004" cy="17706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BULK INSERT for in-mem executes and logged just like INSERT</a:t>
          </a:r>
        </a:p>
      </dsp:txBody>
      <dsp:txXfrm>
        <a:off x="448192" y="15"/>
        <a:ext cx="2951004" cy="1770602"/>
      </dsp:txXfrm>
    </dsp:sp>
    <dsp:sp modelId="{86B2A5EF-2E0B-42C5-A918-FDE9A0162FFD}">
      <dsp:nvSpPr>
        <dsp:cNvPr id="0" name=""/>
        <dsp:cNvSpPr/>
      </dsp:nvSpPr>
      <dsp:spPr>
        <a:xfrm>
          <a:off x="3694297" y="15"/>
          <a:ext cx="2951004" cy="17706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Minimally logged BULK INSERT took 271 log records @ 27Kb</a:t>
          </a:r>
        </a:p>
      </dsp:txBody>
      <dsp:txXfrm>
        <a:off x="3694297" y="15"/>
        <a:ext cx="2951004" cy="1770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5C62C-84F6-4A8D-96F2-F4DF4ACE484C}">
      <dsp:nvSpPr>
        <dsp:cNvPr id="0" name=""/>
        <dsp:cNvSpPr/>
      </dsp:nvSpPr>
      <dsp:spPr>
        <a:xfrm rot="5400000">
          <a:off x="573733" y="1595710"/>
          <a:ext cx="1542993" cy="2567506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6F1E5-13B0-4A85-9CE9-18C976D58453}">
      <dsp:nvSpPr>
        <dsp:cNvPr id="0" name=""/>
        <dsp:cNvSpPr/>
      </dsp:nvSpPr>
      <dsp:spPr>
        <a:xfrm>
          <a:off x="316169" y="2362842"/>
          <a:ext cx="2317959" cy="2031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Project Verde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2007</a:t>
          </a:r>
        </a:p>
      </dsp:txBody>
      <dsp:txXfrm>
        <a:off x="316169" y="2362842"/>
        <a:ext cx="2317959" cy="2031827"/>
      </dsp:txXfrm>
    </dsp:sp>
    <dsp:sp modelId="{1392F4EA-D2EC-4A20-A2F1-140FE14020F5}">
      <dsp:nvSpPr>
        <dsp:cNvPr id="0" name=""/>
        <dsp:cNvSpPr/>
      </dsp:nvSpPr>
      <dsp:spPr>
        <a:xfrm>
          <a:off x="2196777" y="1406688"/>
          <a:ext cx="437350" cy="437350"/>
        </a:xfrm>
        <a:prstGeom prst="triangle">
          <a:avLst>
            <a:gd name="adj" fmla="val 100000"/>
          </a:avLst>
        </a:prstGeom>
        <a:solidFill>
          <a:schemeClr val="accent3">
            <a:hueOff val="-1604471"/>
            <a:satOff val="0"/>
            <a:lumOff val="425"/>
            <a:alphaOff val="0"/>
          </a:schemeClr>
        </a:solidFill>
        <a:ln w="10795" cap="flat" cmpd="sng" algn="ctr">
          <a:solidFill>
            <a:schemeClr val="accent3">
              <a:hueOff val="-1604471"/>
              <a:satOff val="0"/>
              <a:lumOff val="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2E2BB-F604-4B77-A492-2E24615C8C1E}">
      <dsp:nvSpPr>
        <dsp:cNvPr id="0" name=""/>
        <dsp:cNvSpPr/>
      </dsp:nvSpPr>
      <dsp:spPr>
        <a:xfrm rot="5400000">
          <a:off x="3411368" y="893535"/>
          <a:ext cx="1542993" cy="2567506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-3208942"/>
            <a:satOff val="0"/>
            <a:lumOff val="850"/>
            <a:alphaOff val="0"/>
          </a:schemeClr>
        </a:solidFill>
        <a:ln w="10795" cap="flat" cmpd="sng" algn="ctr">
          <a:solidFill>
            <a:schemeClr val="accent3">
              <a:hueOff val="-3208942"/>
              <a:satOff val="0"/>
              <a:lumOff val="8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C20FF-E38E-45C1-9F60-AF81BE772239}">
      <dsp:nvSpPr>
        <dsp:cNvPr id="0" name=""/>
        <dsp:cNvSpPr/>
      </dsp:nvSpPr>
      <dsp:spPr>
        <a:xfrm>
          <a:off x="3153804" y="1660666"/>
          <a:ext cx="2317959" cy="2031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“Early” Hekaton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2009/2010</a:t>
          </a:r>
        </a:p>
      </dsp:txBody>
      <dsp:txXfrm>
        <a:off x="3153804" y="1660666"/>
        <a:ext cx="2317959" cy="2031827"/>
      </dsp:txXfrm>
    </dsp:sp>
    <dsp:sp modelId="{C668817B-0745-4AC5-9943-47573C849CD8}">
      <dsp:nvSpPr>
        <dsp:cNvPr id="0" name=""/>
        <dsp:cNvSpPr/>
      </dsp:nvSpPr>
      <dsp:spPr>
        <a:xfrm>
          <a:off x="5034412" y="704512"/>
          <a:ext cx="437350" cy="437350"/>
        </a:xfrm>
        <a:prstGeom prst="triangle">
          <a:avLst>
            <a:gd name="adj" fmla="val 100000"/>
          </a:avLst>
        </a:prstGeom>
        <a:solidFill>
          <a:schemeClr val="accent3">
            <a:hueOff val="-4813412"/>
            <a:satOff val="0"/>
            <a:lumOff val="1274"/>
            <a:alphaOff val="0"/>
          </a:schemeClr>
        </a:solidFill>
        <a:ln w="10795" cap="flat" cmpd="sng" algn="ctr">
          <a:solidFill>
            <a:schemeClr val="accent3">
              <a:hueOff val="-4813412"/>
              <a:satOff val="0"/>
              <a:lumOff val="1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86A19-5F63-4027-B642-6CA5727CF254}">
      <dsp:nvSpPr>
        <dsp:cNvPr id="0" name=""/>
        <dsp:cNvSpPr/>
      </dsp:nvSpPr>
      <dsp:spPr>
        <a:xfrm rot="5400000">
          <a:off x="6249003" y="191359"/>
          <a:ext cx="1542993" cy="2567506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-6417883"/>
            <a:satOff val="0"/>
            <a:lumOff val="1699"/>
            <a:alphaOff val="0"/>
          </a:schemeClr>
        </a:solidFill>
        <a:ln w="10795" cap="flat" cmpd="sng" algn="ctr">
          <a:solidFill>
            <a:schemeClr val="accent3">
              <a:hueOff val="-6417883"/>
              <a:satOff val="0"/>
              <a:lumOff val="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E0F09-591D-40F8-8C17-33AA6F93D436}">
      <dsp:nvSpPr>
        <dsp:cNvPr id="0" name=""/>
        <dsp:cNvSpPr/>
      </dsp:nvSpPr>
      <dsp:spPr>
        <a:xfrm>
          <a:off x="5991439" y="958491"/>
          <a:ext cx="2317959" cy="2031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Hekaton becomes In-Memory OLTP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SQL Server 2014</a:t>
          </a:r>
        </a:p>
      </dsp:txBody>
      <dsp:txXfrm>
        <a:off x="5991439" y="958491"/>
        <a:ext cx="2317959" cy="2031827"/>
      </dsp:txXfrm>
    </dsp:sp>
    <dsp:sp modelId="{F8A49DBD-04D0-4F64-8BC7-260D3C895BFA}">
      <dsp:nvSpPr>
        <dsp:cNvPr id="0" name=""/>
        <dsp:cNvSpPr/>
      </dsp:nvSpPr>
      <dsp:spPr>
        <a:xfrm>
          <a:off x="7872047" y="2337"/>
          <a:ext cx="437350" cy="437350"/>
        </a:xfrm>
        <a:prstGeom prst="triangle">
          <a:avLst>
            <a:gd name="adj" fmla="val 100000"/>
          </a:avLst>
        </a:prstGeom>
        <a:solidFill>
          <a:schemeClr val="accent3">
            <a:hueOff val="-8022354"/>
            <a:satOff val="0"/>
            <a:lumOff val="2124"/>
            <a:alphaOff val="0"/>
          </a:schemeClr>
        </a:solidFill>
        <a:ln w="10795" cap="flat" cmpd="sng" algn="ctr">
          <a:solidFill>
            <a:schemeClr val="accent3">
              <a:hueOff val="-8022354"/>
              <a:satOff val="0"/>
              <a:lumOff val="21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61E4E-4615-48A2-8CF6-16B366425C77}">
      <dsp:nvSpPr>
        <dsp:cNvPr id="0" name=""/>
        <dsp:cNvSpPr/>
      </dsp:nvSpPr>
      <dsp:spPr>
        <a:xfrm rot="5400000">
          <a:off x="9086637" y="-510815"/>
          <a:ext cx="1542993" cy="2567506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-9626825"/>
            <a:satOff val="0"/>
            <a:lumOff val="2549"/>
            <a:alphaOff val="0"/>
          </a:schemeClr>
        </a:solidFill>
        <a:ln w="10795" cap="flat" cmpd="sng" algn="ctr">
          <a:solidFill>
            <a:schemeClr val="accent3">
              <a:hueOff val="-9626825"/>
              <a:satOff val="0"/>
              <a:lumOff val="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55139-EE18-4A8C-82C9-2B1E7E9F441E}">
      <dsp:nvSpPr>
        <dsp:cNvPr id="0" name=""/>
        <dsp:cNvSpPr/>
      </dsp:nvSpPr>
      <dsp:spPr>
        <a:xfrm>
          <a:off x="8829073" y="256315"/>
          <a:ext cx="2317959" cy="2031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In-Memory OLTP Unleashed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SQL Server 2016</a:t>
          </a:r>
        </a:p>
      </dsp:txBody>
      <dsp:txXfrm>
        <a:off x="8829073" y="256315"/>
        <a:ext cx="2317959" cy="20318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F055E-8570-4020-AA76-A0AE1715F04F}">
      <dsp:nvSpPr>
        <dsp:cNvPr id="0" name=""/>
        <dsp:cNvSpPr/>
      </dsp:nvSpPr>
      <dsp:spPr>
        <a:xfrm>
          <a:off x="0" y="490"/>
          <a:ext cx="3692584" cy="6752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“Feels” like normal disk-based tables but in memory</a:t>
          </a:r>
        </a:p>
      </dsp:txBody>
      <dsp:txXfrm>
        <a:off x="32965" y="33455"/>
        <a:ext cx="3626654" cy="609356"/>
      </dsp:txXfrm>
    </dsp:sp>
    <dsp:sp modelId="{AA0A8C2B-6DB8-4570-BD2D-43CF3C9E9410}">
      <dsp:nvSpPr>
        <dsp:cNvPr id="0" name=""/>
        <dsp:cNvSpPr/>
      </dsp:nvSpPr>
      <dsp:spPr>
        <a:xfrm>
          <a:off x="0" y="690106"/>
          <a:ext cx="3692584" cy="675286"/>
        </a:xfrm>
        <a:prstGeom prst="roundRect">
          <a:avLst/>
        </a:prstGeom>
        <a:solidFill>
          <a:schemeClr val="accent2">
            <a:hueOff val="-393703"/>
            <a:satOff val="0"/>
            <a:lumOff val="264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Internally completely different</a:t>
          </a:r>
        </a:p>
      </dsp:txBody>
      <dsp:txXfrm>
        <a:off x="32965" y="723071"/>
        <a:ext cx="3626654" cy="609356"/>
      </dsp:txXfrm>
    </dsp:sp>
    <dsp:sp modelId="{121586EC-4ECB-490F-8370-7A64E946F152}">
      <dsp:nvSpPr>
        <dsp:cNvPr id="0" name=""/>
        <dsp:cNvSpPr/>
      </dsp:nvSpPr>
      <dsp:spPr>
        <a:xfrm>
          <a:off x="0" y="1379722"/>
          <a:ext cx="3692584" cy="675286"/>
        </a:xfrm>
        <a:prstGeom prst="roundRect">
          <a:avLst/>
        </a:prstGeom>
        <a:solidFill>
          <a:schemeClr val="accent2">
            <a:hueOff val="-787406"/>
            <a:satOff val="0"/>
            <a:lumOff val="529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Hash</a:t>
          </a:r>
          <a:r>
            <a:rPr lang="en-US" sz="1600" kern="1200" dirty="0"/>
            <a:t> or non-clustered index choices (at least one required)</a:t>
          </a:r>
        </a:p>
      </dsp:txBody>
      <dsp:txXfrm>
        <a:off x="32965" y="1412687"/>
        <a:ext cx="3626654" cy="6093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C5D7C-5F05-490E-8E42-7389F599C3D8}">
      <dsp:nvSpPr>
        <dsp:cNvPr id="0" name=""/>
        <dsp:cNvSpPr/>
      </dsp:nvSpPr>
      <dsp:spPr>
        <a:xfrm>
          <a:off x="5523" y="710723"/>
          <a:ext cx="3178865" cy="1080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Mixed Abstract Tree (MAT) built</a:t>
          </a:r>
        </a:p>
      </dsp:txBody>
      <dsp:txXfrm>
        <a:off x="545523" y="710723"/>
        <a:ext cx="2098865" cy="1080000"/>
      </dsp:txXfrm>
    </dsp:sp>
    <dsp:sp modelId="{62EC26EC-122E-41D8-85A8-3D8D857B105E}">
      <dsp:nvSpPr>
        <dsp:cNvPr id="0" name=""/>
        <dsp:cNvSpPr/>
      </dsp:nvSpPr>
      <dsp:spPr>
        <a:xfrm>
          <a:off x="5523" y="1925723"/>
          <a:ext cx="2543092" cy="223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Abstraction with flow and SQL specific info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Query trees into MAT nodes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XML file in the DLL dir</a:t>
          </a:r>
        </a:p>
      </dsp:txBody>
      <dsp:txXfrm>
        <a:off x="5523" y="1925723"/>
        <a:ext cx="2543092" cy="2237343"/>
      </dsp:txXfrm>
    </dsp:sp>
    <dsp:sp modelId="{ABC451BA-9BC8-46B6-9633-5F84A66F7DE0}">
      <dsp:nvSpPr>
        <dsp:cNvPr id="0" name=""/>
        <dsp:cNvSpPr/>
      </dsp:nvSpPr>
      <dsp:spPr>
        <a:xfrm>
          <a:off x="2968388" y="710723"/>
          <a:ext cx="3178865" cy="1080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Converted to Pure Imperative Tree (PIT)</a:t>
          </a:r>
        </a:p>
      </dsp:txBody>
      <dsp:txXfrm>
        <a:off x="3508388" y="710723"/>
        <a:ext cx="2098865" cy="1080000"/>
      </dsp:txXfrm>
    </dsp:sp>
    <dsp:sp modelId="{9B3B18AB-92E6-490F-B8C9-03DD66BF9819}">
      <dsp:nvSpPr>
        <dsp:cNvPr id="0" name=""/>
        <dsp:cNvSpPr/>
      </dsp:nvSpPr>
      <dsp:spPr>
        <a:xfrm>
          <a:off x="2968388" y="1925723"/>
          <a:ext cx="2543092" cy="223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General nodes of a tree that are SQL agnostic. C like data structures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Easier to turn into final C code</a:t>
          </a:r>
        </a:p>
      </dsp:txBody>
      <dsp:txXfrm>
        <a:off x="2968388" y="1925723"/>
        <a:ext cx="2543092" cy="2237343"/>
      </dsp:txXfrm>
    </dsp:sp>
    <dsp:sp modelId="{2BF95632-4C18-4BB2-9C87-B51697C240A8}">
      <dsp:nvSpPr>
        <dsp:cNvPr id="0" name=""/>
        <dsp:cNvSpPr/>
      </dsp:nvSpPr>
      <dsp:spPr>
        <a:xfrm>
          <a:off x="5931254" y="710723"/>
          <a:ext cx="3178865" cy="1080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Final C code built and written</a:t>
          </a:r>
        </a:p>
      </dsp:txBody>
      <dsp:txXfrm>
        <a:off x="6471254" y="710723"/>
        <a:ext cx="2098865" cy="1080000"/>
      </dsp:txXfrm>
    </dsp:sp>
    <dsp:sp modelId="{62BDA2CF-8B14-407C-B5F4-7A9424623708}">
      <dsp:nvSpPr>
        <dsp:cNvPr id="0" name=""/>
        <dsp:cNvSpPr/>
      </dsp:nvSpPr>
      <dsp:spPr>
        <a:xfrm>
          <a:off x="5931254" y="1925723"/>
          <a:ext cx="2543092" cy="223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 instead of C++ is simpler and faster compile.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 user defined strings or SQL identifiers to prevent injection</a:t>
          </a:r>
        </a:p>
      </dsp:txBody>
      <dsp:txXfrm>
        <a:off x="5931254" y="1925723"/>
        <a:ext cx="2543092" cy="2237343"/>
      </dsp:txXfrm>
    </dsp:sp>
    <dsp:sp modelId="{1A574792-1F52-41CC-BBAA-38CACA5532C2}">
      <dsp:nvSpPr>
        <dsp:cNvPr id="0" name=""/>
        <dsp:cNvSpPr/>
      </dsp:nvSpPr>
      <dsp:spPr>
        <a:xfrm>
          <a:off x="8894119" y="710723"/>
          <a:ext cx="3178865" cy="1080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Call cl.exe to compile, link, and generate DLL</a:t>
          </a:r>
        </a:p>
      </dsp:txBody>
      <dsp:txXfrm>
        <a:off x="9434119" y="710723"/>
        <a:ext cx="2098865" cy="1080000"/>
      </dsp:txXfrm>
    </dsp:sp>
    <dsp:sp modelId="{12A1E728-2EA9-41FC-9D82-34FED609FCAF}">
      <dsp:nvSpPr>
        <dsp:cNvPr id="0" name=""/>
        <dsp:cNvSpPr/>
      </dsp:nvSpPr>
      <dsp:spPr>
        <a:xfrm>
          <a:off x="8894119" y="1925723"/>
          <a:ext cx="2543092" cy="223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Many of what is needed to execute in the DLL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Some calls into the HK Engine</a:t>
          </a:r>
        </a:p>
      </dsp:txBody>
      <dsp:txXfrm>
        <a:off x="8894119" y="1925723"/>
        <a:ext cx="2543092" cy="22373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DDD6D-20CA-4E02-9989-B8BBA3ACEAD5}">
      <dsp:nvSpPr>
        <dsp:cNvPr id="0" name=""/>
        <dsp:cNvSpPr/>
      </dsp:nvSpPr>
      <dsp:spPr>
        <a:xfrm>
          <a:off x="2540" y="182222"/>
          <a:ext cx="2015542" cy="12093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All files in BINN\XTP</a:t>
          </a:r>
        </a:p>
      </dsp:txBody>
      <dsp:txXfrm>
        <a:off x="2540" y="182222"/>
        <a:ext cx="2015542" cy="1209325"/>
      </dsp:txXfrm>
    </dsp:sp>
    <dsp:sp modelId="{680B5118-6107-4F32-9C66-6A464C366D56}">
      <dsp:nvSpPr>
        <dsp:cNvPr id="0" name=""/>
        <dsp:cNvSpPr/>
      </dsp:nvSpPr>
      <dsp:spPr>
        <a:xfrm>
          <a:off x="2219637" y="210701"/>
          <a:ext cx="2015542" cy="12093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VC</a:t>
          </a:r>
          <a:r>
            <a:rPr lang="en-US" sz="2200" kern="1200" dirty="0"/>
            <a:t> has compiler files, DLLs and libs</a:t>
          </a:r>
        </a:p>
      </dsp:txBody>
      <dsp:txXfrm>
        <a:off x="2219637" y="210701"/>
        <a:ext cx="2015542" cy="1209325"/>
      </dsp:txXfrm>
    </dsp:sp>
    <dsp:sp modelId="{E56EA2CF-30B4-48CE-905F-8713004C1EE8}">
      <dsp:nvSpPr>
        <dsp:cNvPr id="0" name=""/>
        <dsp:cNvSpPr/>
      </dsp:nvSpPr>
      <dsp:spPr>
        <a:xfrm>
          <a:off x="4436735" y="182222"/>
          <a:ext cx="2015542" cy="12093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Gen</a:t>
          </a:r>
          <a:r>
            <a:rPr lang="en-US" sz="2200" kern="1200" dirty="0"/>
            <a:t> has HK header and libs</a:t>
          </a:r>
        </a:p>
      </dsp:txBody>
      <dsp:txXfrm>
        <a:off x="4436735" y="182222"/>
        <a:ext cx="2015542" cy="1209325"/>
      </dsp:txXfrm>
    </dsp:sp>
    <dsp:sp modelId="{715B1C46-4D95-4F01-B006-921A5254A929}">
      <dsp:nvSpPr>
        <dsp:cNvPr id="0" name=""/>
        <dsp:cNvSpPr/>
      </dsp:nvSpPr>
      <dsp:spPr>
        <a:xfrm>
          <a:off x="6653832" y="182222"/>
          <a:ext cx="2015542" cy="12093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Call cl.exe to compile and link</a:t>
          </a:r>
        </a:p>
      </dsp:txBody>
      <dsp:txXfrm>
        <a:off x="6653832" y="182222"/>
        <a:ext cx="2015542" cy="12093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F1126-670C-40F7-953A-0663AB8A208E}">
      <dsp:nvSpPr>
        <dsp:cNvPr id="0" name=""/>
        <dsp:cNvSpPr/>
      </dsp:nvSpPr>
      <dsp:spPr>
        <a:xfrm>
          <a:off x="0" y="0"/>
          <a:ext cx="5335907" cy="1429107"/>
        </a:xfrm>
        <a:prstGeom prst="roundRect">
          <a:avLst>
            <a:gd name="adj" fmla="val 10000"/>
          </a:avLst>
        </a:prstGeom>
        <a:solidFill>
          <a:srgbClr val="D83B01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Locks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Only SCH-S needed for interop queries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Database locks</a:t>
          </a:r>
        </a:p>
      </dsp:txBody>
      <dsp:txXfrm>
        <a:off x="1251949" y="41857"/>
        <a:ext cx="4042101" cy="1345393"/>
      </dsp:txXfrm>
    </dsp:sp>
    <dsp:sp modelId="{26A1CB22-C48B-44FB-86E1-29EEB8CBD8CA}">
      <dsp:nvSpPr>
        <dsp:cNvPr id="0" name=""/>
        <dsp:cNvSpPr/>
      </dsp:nvSpPr>
      <dsp:spPr>
        <a:xfrm>
          <a:off x="142910" y="142910"/>
          <a:ext cx="1067181" cy="11432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D0F94-545C-4464-BD13-65F836A668B2}">
      <dsp:nvSpPr>
        <dsp:cNvPr id="0" name=""/>
        <dsp:cNvSpPr/>
      </dsp:nvSpPr>
      <dsp:spPr>
        <a:xfrm>
          <a:off x="0" y="1572018"/>
          <a:ext cx="5335907" cy="1429107"/>
        </a:xfrm>
        <a:prstGeom prst="roundRect">
          <a:avLst>
            <a:gd name="adj" fmla="val 10000"/>
          </a:avLst>
        </a:prstGeom>
        <a:solidFill>
          <a:srgbClr val="D83B01">
            <a:hueOff val="-485680"/>
            <a:satOff val="-49545"/>
            <a:lumOff val="127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Latches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No pages = No page latches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Latch XEvents don’t fire inside HK</a:t>
          </a:r>
        </a:p>
      </dsp:txBody>
      <dsp:txXfrm>
        <a:off x="1251949" y="1613875"/>
        <a:ext cx="4042101" cy="1345393"/>
      </dsp:txXfrm>
    </dsp:sp>
    <dsp:sp modelId="{0AB4D46A-3B59-4AE7-9DFE-62E6835968BB}">
      <dsp:nvSpPr>
        <dsp:cNvPr id="0" name=""/>
        <dsp:cNvSpPr/>
      </dsp:nvSpPr>
      <dsp:spPr>
        <a:xfrm>
          <a:off x="142910" y="1714929"/>
          <a:ext cx="1067181" cy="11432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277B6-577D-487A-BEF7-0FA067CDB9A3}">
      <dsp:nvSpPr>
        <dsp:cNvPr id="0" name=""/>
        <dsp:cNvSpPr/>
      </dsp:nvSpPr>
      <dsp:spPr>
        <a:xfrm>
          <a:off x="0" y="3144037"/>
          <a:ext cx="5335907" cy="1429107"/>
        </a:xfrm>
        <a:prstGeom prst="roundRect">
          <a:avLst>
            <a:gd name="adj" fmla="val 10000"/>
          </a:avLst>
        </a:prstGeom>
        <a:solidFill>
          <a:srgbClr val="D83B01">
            <a:hueOff val="-971360"/>
            <a:satOff val="-99089"/>
            <a:lumOff val="2551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Spinlocks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Spinlock class never used</a:t>
          </a:r>
        </a:p>
      </dsp:txBody>
      <dsp:txXfrm>
        <a:off x="1251949" y="3185894"/>
        <a:ext cx="4042101" cy="1345393"/>
      </dsp:txXfrm>
    </dsp:sp>
    <dsp:sp modelId="{73E480E3-EEFD-45EB-8AAD-04F0CE6EDFF8}">
      <dsp:nvSpPr>
        <dsp:cNvPr id="0" name=""/>
        <dsp:cNvSpPr/>
      </dsp:nvSpPr>
      <dsp:spPr>
        <a:xfrm>
          <a:off x="142910" y="3286947"/>
          <a:ext cx="1067181" cy="11432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61BB2-60F6-44D6-BAF3-E5B373CBB553}">
      <dsp:nvSpPr>
        <dsp:cNvPr id="0" name=""/>
        <dsp:cNvSpPr/>
      </dsp:nvSpPr>
      <dsp:spPr>
        <a:xfrm>
          <a:off x="669" y="271627"/>
          <a:ext cx="2610623" cy="1566374"/>
        </a:xfrm>
        <a:prstGeom prst="rect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353535">
                  <a:hueOff val="0"/>
                  <a:satOff val="0"/>
                  <a:lumOff val="0"/>
                  <a:alphaOff val="0"/>
                </a:srgbClr>
              </a:solidFill>
              <a:latin typeface="Segoe UI Semilight"/>
              <a:ea typeface="+mn-ea"/>
              <a:cs typeface="+mn-cs"/>
            </a:rPr>
            <a:t>We use </a:t>
          </a:r>
          <a:r>
            <a:rPr lang="en-US" sz="2300" kern="1200" dirty="0">
              <a:solidFill>
                <a:srgbClr val="353535">
                  <a:hueOff val="0"/>
                  <a:satOff val="0"/>
                  <a:lumOff val="0"/>
                  <a:alphaOff val="0"/>
                </a:srgbClr>
              </a:solidFill>
              <a:latin typeface="Segoe UI Semilight"/>
              <a:ea typeface="+mn-ea"/>
              <a:cs typeface="+mn-cs"/>
              <a:hlinkClick xmlns:r="http://schemas.openxmlformats.org/officeDocument/2006/relationships" r:id="rId1"/>
            </a:rPr>
            <a:t>Thread Local Storage </a:t>
          </a:r>
          <a:r>
            <a:rPr lang="en-US" sz="2300" kern="1200" dirty="0">
              <a:solidFill>
                <a:srgbClr val="353535">
                  <a:hueOff val="0"/>
                  <a:satOff val="0"/>
                  <a:lumOff val="0"/>
                  <a:alphaOff val="0"/>
                </a:srgbClr>
              </a:solidFill>
              <a:latin typeface="Segoe UI Semilight"/>
              <a:ea typeface="+mn-ea"/>
              <a:cs typeface="+mn-cs"/>
            </a:rPr>
            <a:t>(TLS) to “guard” pointers</a:t>
          </a:r>
        </a:p>
      </dsp:txBody>
      <dsp:txXfrm>
        <a:off x="669" y="271627"/>
        <a:ext cx="2610623" cy="1566374"/>
      </dsp:txXfrm>
    </dsp:sp>
    <dsp:sp modelId="{C4881D38-9A8A-437C-BE8D-3FC39A240D99}">
      <dsp:nvSpPr>
        <dsp:cNvPr id="0" name=""/>
        <dsp:cNvSpPr/>
      </dsp:nvSpPr>
      <dsp:spPr>
        <a:xfrm>
          <a:off x="2872355" y="271627"/>
          <a:ext cx="2610623" cy="1566374"/>
        </a:xfrm>
        <a:prstGeom prst="rect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353535">
                  <a:hueOff val="0"/>
                  <a:satOff val="0"/>
                  <a:lumOff val="0"/>
                  <a:alphaOff val="0"/>
                </a:srgbClr>
              </a:solidFill>
              <a:latin typeface="Segoe UI Semilight"/>
              <a:ea typeface="+mn-ea"/>
              <a:cs typeface="+mn-cs"/>
            </a:rPr>
            <a:t>We can “walk” lists lock free. Retries may be needed</a:t>
          </a:r>
        </a:p>
      </dsp:txBody>
      <dsp:txXfrm>
        <a:off x="2872355" y="271627"/>
        <a:ext cx="2610623" cy="1566374"/>
      </dsp:txXfrm>
    </dsp:sp>
    <dsp:sp modelId="{3BDAC9E3-A583-472C-A6AD-AD7E39E4BD99}">
      <dsp:nvSpPr>
        <dsp:cNvPr id="0" name=""/>
        <dsp:cNvSpPr/>
      </dsp:nvSpPr>
      <dsp:spPr>
        <a:xfrm>
          <a:off x="1436512" y="2099064"/>
          <a:ext cx="2610623" cy="1566374"/>
        </a:xfrm>
        <a:prstGeom prst="rect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353535">
                  <a:hueOff val="0"/>
                  <a:satOff val="0"/>
                  <a:lumOff val="0"/>
                  <a:alphaOff val="0"/>
                </a:srgbClr>
              </a:solidFill>
              <a:latin typeface="Segoe UI Semilight"/>
              <a:ea typeface="+mn-ea"/>
              <a:cs typeface="+mn-cs"/>
              <a:hlinkClick xmlns:r="http://schemas.openxmlformats.org/officeDocument/2006/relationships" r:id="rId2"/>
            </a:rPr>
            <a:t>Atomic “Compare and Swap” (CAS) </a:t>
          </a:r>
          <a:r>
            <a:rPr lang="en-US" sz="2300" kern="1200" dirty="0">
              <a:solidFill>
                <a:srgbClr val="353535">
                  <a:hueOff val="0"/>
                  <a:satOff val="0"/>
                  <a:lumOff val="0"/>
                  <a:alphaOff val="0"/>
                </a:srgbClr>
              </a:solidFill>
              <a:latin typeface="Segoe UI Semilight"/>
              <a:ea typeface="+mn-ea"/>
              <a:cs typeface="+mn-cs"/>
            </a:rPr>
            <a:t>to modify</a:t>
          </a:r>
        </a:p>
      </dsp:txBody>
      <dsp:txXfrm>
        <a:off x="1436512" y="2099064"/>
        <a:ext cx="2610623" cy="15663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9BFD3-478E-42CD-9CFD-1B578710F721}">
      <dsp:nvSpPr>
        <dsp:cNvPr id="0" name=""/>
        <dsp:cNvSpPr/>
      </dsp:nvSpPr>
      <dsp:spPr>
        <a:xfrm>
          <a:off x="0" y="3532709"/>
          <a:ext cx="4291604" cy="463666"/>
        </a:xfrm>
        <a:prstGeom prst="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E6E6E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Release latches and locks</a:t>
          </a:r>
        </a:p>
      </dsp:txBody>
      <dsp:txXfrm>
        <a:off x="0" y="3532709"/>
        <a:ext cx="4291604" cy="463666"/>
      </dsp:txXfrm>
    </dsp:sp>
    <dsp:sp modelId="{789DE667-5142-4E00-9F3D-780779AEE13B}">
      <dsp:nvSpPr>
        <dsp:cNvPr id="0" name=""/>
        <dsp:cNvSpPr/>
      </dsp:nvSpPr>
      <dsp:spPr>
        <a:xfrm rot="10800000">
          <a:off x="0" y="2826545"/>
          <a:ext cx="4291604" cy="713118"/>
        </a:xfrm>
        <a:prstGeom prst="upArrowCallou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E6E6E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Update index pages ( more locks and latch )</a:t>
          </a:r>
        </a:p>
      </dsp:txBody>
      <dsp:txXfrm rot="10800000">
        <a:off x="0" y="2826545"/>
        <a:ext cx="4291604" cy="463363"/>
      </dsp:txXfrm>
    </dsp:sp>
    <dsp:sp modelId="{403560E0-9FBF-47F7-9AAF-51333047C3FC}">
      <dsp:nvSpPr>
        <dsp:cNvPr id="0" name=""/>
        <dsp:cNvSpPr/>
      </dsp:nvSpPr>
      <dsp:spPr>
        <a:xfrm rot="10800000">
          <a:off x="0" y="2120382"/>
          <a:ext cx="4291604" cy="713118"/>
        </a:xfrm>
        <a:prstGeom prst="upArrowCallou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E6E6E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Modify page</a:t>
          </a:r>
        </a:p>
      </dsp:txBody>
      <dsp:txXfrm rot="10800000">
        <a:off x="0" y="2120382"/>
        <a:ext cx="4291604" cy="463363"/>
      </dsp:txXfrm>
    </dsp:sp>
    <dsp:sp modelId="{B988745A-BAFD-4A2F-8823-AEC8265ABE11}">
      <dsp:nvSpPr>
        <dsp:cNvPr id="0" name=""/>
        <dsp:cNvSpPr/>
      </dsp:nvSpPr>
      <dsp:spPr>
        <a:xfrm rot="10800000">
          <a:off x="0" y="1439491"/>
          <a:ext cx="4291604" cy="713118"/>
        </a:xfrm>
        <a:prstGeom prst="upArrowCallou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E6E6E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Latch page</a:t>
          </a:r>
        </a:p>
      </dsp:txBody>
      <dsp:txXfrm rot="10800000">
        <a:off x="0" y="1439491"/>
        <a:ext cx="4291604" cy="463363"/>
      </dsp:txXfrm>
    </dsp:sp>
    <dsp:sp modelId="{51674BCE-0A1D-446F-B04C-2B67FC0E5833}">
      <dsp:nvSpPr>
        <dsp:cNvPr id="0" name=""/>
        <dsp:cNvSpPr/>
      </dsp:nvSpPr>
      <dsp:spPr>
        <a:xfrm rot="10800000">
          <a:off x="0" y="708054"/>
          <a:ext cx="4291604" cy="713118"/>
        </a:xfrm>
        <a:prstGeom prst="upArrowCallou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E6E6E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Obtain locks</a:t>
          </a:r>
        </a:p>
      </dsp:txBody>
      <dsp:txXfrm rot="10800000">
        <a:off x="0" y="708054"/>
        <a:ext cx="4291604" cy="463363"/>
      </dsp:txXfrm>
    </dsp:sp>
    <dsp:sp modelId="{80DCE475-E8CD-40DD-924B-2FF4F1272A88}">
      <dsp:nvSpPr>
        <dsp:cNvPr id="0" name=""/>
        <dsp:cNvSpPr/>
      </dsp:nvSpPr>
      <dsp:spPr>
        <a:xfrm rot="10800000">
          <a:off x="0" y="0"/>
          <a:ext cx="4291604" cy="713118"/>
        </a:xfrm>
        <a:prstGeom prst="upArrowCallou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E6E6E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INSERT LOG record</a:t>
          </a:r>
        </a:p>
      </dsp:txBody>
      <dsp:txXfrm rot="10800000">
        <a:off x="0" y="0"/>
        <a:ext cx="4291604" cy="463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5/20/2017 12:03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1C3D530-3419-45A5-AB8A-2242E8FDFF4E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69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CHECKPOINT controller will</a:t>
            </a:r>
            <a:r>
              <a:rPr lang="en-US" baseline="0" dirty="0"/>
              <a:t> look at committed log records and use a data serializer thread from the pool. These pool threads put work in queues and the LOG FLUSH threads actually perform the checkpoint I/O (which is continuous)</a:t>
            </a:r>
          </a:p>
          <a:p>
            <a:endParaRPr lang="en-US" baseline="0" dirty="0"/>
          </a:p>
          <a:p>
            <a:r>
              <a:rPr lang="en-US" baseline="0" dirty="0"/>
              <a:t>The CHECKPOINT CLOSE thread is the one that actually executes a checkpoint event.</a:t>
            </a:r>
            <a:endParaRPr lang="en-US" dirty="0"/>
          </a:p>
          <a:p>
            <a:endParaRPr lang="en-US" dirty="0"/>
          </a:p>
          <a:p>
            <a:r>
              <a:rPr lang="en-US" dirty="0"/>
              <a:t>A request with command = XTP_CKPT_AGENT is used to keep FREE files replenished for CHECKPOINT files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56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73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will discuss the compilation  process when talking about natively complied DLLs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72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01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Hash collision on name index with Ryan because it is a different value than Bob. The first two Bob rows are technically not a collision because they are the same key value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80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40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Follow the instructions in readme.txt in demo2_inmem_oltp_debugging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24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84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T-SQL IsXTPSupported() = Windows API IsProcessorFeaturePresent(PF_COMPARE_EXCHANGE128)</a:t>
            </a:r>
          </a:p>
          <a:p>
            <a:r>
              <a:rPr lang="en-US" dirty="0"/>
              <a:t> =  _InterlockedCompareExchange128() = Cmpxchg16b instruction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16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Notice that log records are not even created until COMMIT.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313C66B-7AF5-40BA-8933-D16874FF94CC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41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79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99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switch to “large” files (1Gb) if checkpoint has determine it can read 200Mb/sec and the machine has 16 cores and 128Gb for SQL Server</a:t>
            </a:r>
          </a:p>
          <a:p>
            <a:endParaRPr lang="en-US" dirty="0"/>
          </a:p>
          <a:p>
            <a:r>
              <a:rPr lang="en-US" dirty="0"/>
              <a:t>What is the</a:t>
            </a:r>
            <a:r>
              <a:rPr lang="en-US" baseline="0" dirty="0"/>
              <a:t> disk space required for checkpoint files? It is roughly the total size of memory consumed by your table data</a:t>
            </a:r>
          </a:p>
          <a:p>
            <a:endParaRPr lang="en-US" baseline="0" dirty="0"/>
          </a:p>
          <a:p>
            <a:r>
              <a:rPr lang="en-US" baseline="0" dirty="0"/>
              <a:t>I need to make comments here about log truncation and checkpoint files “hanging around”. This has been a problem for some customers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27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04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96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78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776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83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3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06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449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586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813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679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573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115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700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729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935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89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34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58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790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237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207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104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748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755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69DC94B-DB72-488C-A100-9C8F7341285A}" type="datetime8">
              <a:rPr lang="en-US" smtClean="0">
                <a:solidFill>
                  <a:prstClr val="black"/>
                </a:solidFill>
              </a:rPr>
              <a:t>5/20/2017 9:29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59452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26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91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Following readme.txt in demo1_inmem_oltp_justshowus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83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0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5/20/2017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6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7315200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5486400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54864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grpSp>
        <p:nvGrpSpPr>
          <p:cNvPr id="174" name="Group 173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175" name="Freeform: Shape 174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7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2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3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4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5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6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7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8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9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0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1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2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3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4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5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6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7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8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9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1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2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5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9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0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1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2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3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4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5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6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7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8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9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0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1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2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3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4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5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6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7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8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9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0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1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2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3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4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5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6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7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8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09" name="MS logo white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73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7315200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5486400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54864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grpSp>
        <p:nvGrpSpPr>
          <p:cNvPr id="91" name="Group 90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92" name="Freeform: Shape 91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7315200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6400800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90" name="Group 89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91" name="Freeform: Shape 90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53"/>
            <p:cNvSpPr>
              <a:spLocks/>
            </p:cNvSpPr>
            <p:nvPr userDrawn="1"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7315200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6400800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90" name="Group 89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91" name="Freeform: Shape 90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87" name="Picture 8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grpSp>
        <p:nvGrpSpPr>
          <p:cNvPr id="91" name="Group 90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92" name="Freeform: Shape 91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90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41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0" name="Group 189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191" name="Freeform: Shape 190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3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8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9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0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1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2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3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4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5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6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7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8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9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0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1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2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3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4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5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6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7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8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9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0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1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2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3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4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5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6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7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8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9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0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1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90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7315200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5486400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54864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grpSp>
        <p:nvGrpSpPr>
          <p:cNvPr id="91" name="Group 90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92" name="Freeform: Shape 91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7315200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6400800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90" name="Group 89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91" name="Freeform: Shape 90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87" name="Picture 8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grpSp>
        <p:nvGrpSpPr>
          <p:cNvPr id="91" name="Group 90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92" name="Freeform: Shape 91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8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9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2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3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4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5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6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7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90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63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66" r:id="rId3"/>
    <p:sldLayoutId id="2147484240" r:id="rId4"/>
    <p:sldLayoutId id="2147484241" r:id="rId5"/>
    <p:sldLayoutId id="2147484474" r:id="rId6"/>
    <p:sldLayoutId id="2147484245" r:id="rId7"/>
    <p:sldLayoutId id="2147484247" r:id="rId8"/>
    <p:sldLayoutId id="2147484249" r:id="rId9"/>
    <p:sldLayoutId id="2147484250" r:id="rId10"/>
    <p:sldLayoutId id="2147484264" r:id="rId11"/>
    <p:sldLayoutId id="2147484251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  <p:sldLayoutId id="2147484488" r:id="rId12"/>
    <p:sldLayoutId id="2147484489" r:id="rId13"/>
    <p:sldLayoutId id="2147484490" r:id="rId14"/>
    <p:sldLayoutId id="2147484491" r:id="rId15"/>
    <p:sldLayoutId id="2147484492" r:id="rId16"/>
    <p:sldLayoutId id="2147484493" r:id="rId17"/>
    <p:sldLayoutId id="214748449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design2011-12.wikispaces.com/Design+1+-+Post+Helvetica+Discussion" TargetMode="External"/><Relationship Id="rId4" Type="http://schemas.openxmlformats.org/officeDocument/2006/relationships/image" Target="../media/image7.gif&amp;ehk=7Lsc0icxV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en.wikipedia.org/wiki/Halloween_Proble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hyperlink" Target="https://msdn.microsoft.com/en-us/library/bb514094.aspx" TargetMode="Externa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hyperlink" Target="https://blogs.msdn.microsoft.com/sqlcat/2016/09/29/sqlsweet16-episode-8-how-sql-server-2016-cumulative-update-2-cu2-can-improve-performance-of-highly-concurrent-workloads/" TargetMode="Externa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hyperlink" Target="https://blogs.technet.microsoft.com/dataplatforminsider/2013/10/03/concurrency-control-in-the-in-memory-oltp-engine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diagramData" Target="../diagrams/data11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17" Type="http://schemas.microsoft.com/office/2007/relationships/diagramDrawing" Target="../diagrams/drawing11.xml"/><Relationship Id="rId2" Type="http://schemas.openxmlformats.org/officeDocument/2006/relationships/notesSlide" Target="../notesSlides/notesSlide19.xml"/><Relationship Id="rId16" Type="http://schemas.openxmlformats.org/officeDocument/2006/relationships/diagramColors" Target="../diagrams/colors11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Relationship Id="rId1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pass.org/summit/2016/Sessions/Details.aspx?sid=5119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://speakerscore.com/7KKX" TargetMode="External"/><Relationship Id="rId4" Type="http://schemas.openxmlformats.org/officeDocument/2006/relationships/hyperlink" Target="https://www.youtube.com/watch?v=uXZF1gug6pU&amp;feature=youtu.b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msdn.microsoft.com/sqlcat/2016/05/20/logging-and-checkpoint-process-for-memory-optimized-tables-2/" TargetMode="External"/><Relationship Id="rId3" Type="http://schemas.openxmlformats.org/officeDocument/2006/relationships/hyperlink" Target="https://msdn.microsoft.com/en-us/library/mt764316(d=printer).aspx" TargetMode="External"/><Relationship Id="rId7" Type="http://schemas.openxmlformats.org/officeDocument/2006/relationships/hyperlink" Target="https://msdn.microsoft.com/en-us/library/dn133186.aspx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channel9.msdn.com/Events/Ignite/2016/BRK3097" TargetMode="External"/><Relationship Id="rId5" Type="http://schemas.openxmlformats.org/officeDocument/2006/relationships/hyperlink" Target="https://channel9.msdn.com/Events/Ignite/2016/BRK3103" TargetMode="External"/><Relationship Id="rId4" Type="http://schemas.openxmlformats.org/officeDocument/2006/relationships/hyperlink" Target="https://blogs.msdn.microsoft.com/sqlserverstorageengine/2016/10/03/in-memory-oltp-video-what-it-is-and-whenhow-to-use-it/" TargetMode="External"/><Relationship Id="rId9" Type="http://schemas.openxmlformats.org/officeDocument/2006/relationships/hyperlink" Target="https://msdn.microsoft.com/en-us/library/dn169141.aspx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dn246937.aspx" TargetMode="External"/><Relationship Id="rId3" Type="http://schemas.openxmlformats.org/officeDocument/2006/relationships/hyperlink" Target="https://msdn.microsoft.com/en-us/library/dn635118.aspx" TargetMode="External"/><Relationship Id="rId7" Type="http://schemas.openxmlformats.org/officeDocument/2006/relationships/hyperlink" Target="https://msdn.microsoft.com/en-us/library/mt718711.aspx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msdn.microsoft.com/en-us/library/ba6f1a15-8b69-4ca6-9f44-f5e3f2962bc5#crossconttxn38ni" TargetMode="External"/><Relationship Id="rId11" Type="http://schemas.openxmlformats.org/officeDocument/2006/relationships/hyperlink" Target="https://channel9.msdn.com/Events/Ignite/2016/BRK3103" TargetMode="External"/><Relationship Id="rId5" Type="http://schemas.openxmlformats.org/officeDocument/2006/relationships/hyperlink" Target="https://azure.microsoft.com/en-us/documentation/articles/sql-database-in-memory/" TargetMode="External"/><Relationship Id="rId10" Type="http://schemas.openxmlformats.org/officeDocument/2006/relationships/hyperlink" Target="https://msdn.microsoft.com/en-us/library/dn205133.aspx" TargetMode="External"/><Relationship Id="rId4" Type="http://schemas.openxmlformats.org/officeDocument/2006/relationships/hyperlink" Target="https://msdn.microsoft.com/en-us/library/dn817827.aspx" TargetMode="External"/><Relationship Id="rId9" Type="http://schemas.openxmlformats.org/officeDocument/2006/relationships/hyperlink" Target="https://msdn.microsoft.com/en-us/library/dn624160.asp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dn205318.aspx" TargetMode="Externa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dn133175(v=sql.120).aspx" TargetMode="Externa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n465873.aspx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cat/2016/03/24/considerations-around-validation-errors-41305-and-41325-on-memory-optimized-tables-with-foreign-keys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support.microsoft.com/en-us/kb/3090141" TargetMode="External"/><Relationship Id="rId5" Type="http://schemas.openxmlformats.org/officeDocument/2006/relationships/hyperlink" Target="https://msdn.microsoft.com/en-us/library/dn553125.aspx" TargetMode="External"/><Relationship Id="rId4" Type="http://schemas.openxmlformats.org/officeDocument/2006/relationships/hyperlink" Target="https://msdn.microsoft.com/en-US/library/mt519723(SQL.130).aspx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n205319.aspx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n449490.aspx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channel9.msdn.com/Shows/Data-Exposed/SQL-Server-2016-and-Windows-Server-2016-SCM--FAST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hyperlink" Target="http://dl.acm.org/citation.cfm?id=1376616.137671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Saturday NYC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May 20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DE6649-3731-4618-8FF2-5BB1837E8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437" y="296862"/>
            <a:ext cx="6172200" cy="15264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2BFB6D-0207-47C4-A329-413ECC5D9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74837" y="4030662"/>
            <a:ext cx="2457450" cy="22383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778329-F1A6-42DA-B984-857C98534B60}"/>
              </a:ext>
            </a:extLst>
          </p:cNvPr>
          <p:cNvSpPr txBox="1"/>
          <p:nvPr/>
        </p:nvSpPr>
        <p:spPr>
          <a:xfrm>
            <a:off x="1874837" y="6269037"/>
            <a:ext cx="2457450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5" tooltip="http://design2011-12.wikispaces.com/Design+1+-+Post+Helvetica+Discussion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0027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17C61DBF-68A4-4ED1-8307-A74F3D8B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In-memory OLTP Threads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1D42F0D-80A4-4A85-B578-523791C1040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01BE23-1565-7B4A-A660-ADF397564F8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58FCD8-30C7-4770-BD5E-C4421A6A77BD}"/>
              </a:ext>
            </a:extLst>
          </p:cNvPr>
          <p:cNvSpPr/>
          <p:nvPr/>
        </p:nvSpPr>
        <p:spPr>
          <a:xfrm>
            <a:off x="720330" y="1321464"/>
            <a:ext cx="1545728" cy="8949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USER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D6D1C8-CEE7-4C98-AB3A-A37F76DEBC9C}"/>
              </a:ext>
            </a:extLst>
          </p:cNvPr>
          <p:cNvSpPr/>
          <p:nvPr/>
        </p:nvSpPr>
        <p:spPr>
          <a:xfrm>
            <a:off x="856666" y="5117068"/>
            <a:ext cx="1078435" cy="7092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GC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620DEE-550B-4474-BD67-AD819A190571}"/>
              </a:ext>
            </a:extLst>
          </p:cNvPr>
          <p:cNvSpPr/>
          <p:nvPr/>
        </p:nvSpPr>
        <p:spPr>
          <a:xfrm>
            <a:off x="657648" y="4642703"/>
            <a:ext cx="1476472" cy="133059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945278-0B1A-4F18-8862-D3A932305EE3}"/>
              </a:ext>
            </a:extLst>
          </p:cNvPr>
          <p:cNvSpPr/>
          <p:nvPr/>
        </p:nvSpPr>
        <p:spPr>
          <a:xfrm>
            <a:off x="927575" y="1528709"/>
            <a:ext cx="1545728" cy="8949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USER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93815C-0465-495E-9EFE-110A5C68693A}"/>
              </a:ext>
            </a:extLst>
          </p:cNvPr>
          <p:cNvSpPr/>
          <p:nvPr/>
        </p:nvSpPr>
        <p:spPr>
          <a:xfrm>
            <a:off x="1134820" y="1735954"/>
            <a:ext cx="1545728" cy="8949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USER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6BE3B5-1029-4603-B57B-691C8FC3ADF4}"/>
              </a:ext>
            </a:extLst>
          </p:cNvPr>
          <p:cNvSpPr/>
          <p:nvPr/>
        </p:nvSpPr>
        <p:spPr>
          <a:xfrm>
            <a:off x="1342065" y="1943199"/>
            <a:ext cx="1545728" cy="8949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USER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10A6AE-5652-4B09-88C0-E9A5B65E88F6}"/>
              </a:ext>
            </a:extLst>
          </p:cNvPr>
          <p:cNvSpPr/>
          <p:nvPr/>
        </p:nvSpPr>
        <p:spPr>
          <a:xfrm>
            <a:off x="1549310" y="2150444"/>
            <a:ext cx="1545728" cy="8949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USER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FECA6C-90F6-4A15-B7C5-40F60E4ADCD2}"/>
              </a:ext>
            </a:extLst>
          </p:cNvPr>
          <p:cNvSpPr/>
          <p:nvPr/>
        </p:nvSpPr>
        <p:spPr>
          <a:xfrm>
            <a:off x="1756556" y="2357690"/>
            <a:ext cx="1545728" cy="8949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USER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DC17E2-2CCD-4632-8E8B-41FCE868D652}"/>
              </a:ext>
            </a:extLst>
          </p:cNvPr>
          <p:cNvSpPr txBox="1"/>
          <p:nvPr/>
        </p:nvSpPr>
        <p:spPr>
          <a:xfrm>
            <a:off x="871931" y="4663624"/>
            <a:ext cx="1075936" cy="427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6" dirty="0"/>
              <a:t>Node 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F55D1A5-7B4B-4688-9C74-99178B4D0872}"/>
              </a:ext>
            </a:extLst>
          </p:cNvPr>
          <p:cNvSpPr/>
          <p:nvPr/>
        </p:nvSpPr>
        <p:spPr>
          <a:xfrm>
            <a:off x="2879567" y="5117068"/>
            <a:ext cx="1078435" cy="7092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GC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CCF6A1-8D99-41ED-A652-DE38AAE92BF2}"/>
              </a:ext>
            </a:extLst>
          </p:cNvPr>
          <p:cNvSpPr/>
          <p:nvPr/>
        </p:nvSpPr>
        <p:spPr>
          <a:xfrm>
            <a:off x="2680548" y="4642703"/>
            <a:ext cx="1476472" cy="133059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9F710F-46BD-4DE9-840E-D4A60344BE60}"/>
              </a:ext>
            </a:extLst>
          </p:cNvPr>
          <p:cNvSpPr txBox="1"/>
          <p:nvPr/>
        </p:nvSpPr>
        <p:spPr>
          <a:xfrm>
            <a:off x="2680548" y="4663624"/>
            <a:ext cx="1454244" cy="427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6" dirty="0"/>
              <a:t>Node &lt;n&gt;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AC434B2-8AD2-4637-A7FC-3D283C6BE8C7}"/>
              </a:ext>
            </a:extLst>
          </p:cNvPr>
          <p:cNvSpPr/>
          <p:nvPr/>
        </p:nvSpPr>
        <p:spPr>
          <a:xfrm>
            <a:off x="5675745" y="1357124"/>
            <a:ext cx="6272796" cy="2938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24" name="Thought Bubble: Cloud 23">
            <a:extLst>
              <a:ext uri="{FF2B5EF4-FFF2-40B4-BE49-F238E27FC236}">
                <a16:creationId xmlns:a16="http://schemas.microsoft.com/office/drawing/2014/main" id="{4B4FA8AC-A233-4084-8070-725695398649}"/>
              </a:ext>
            </a:extLst>
          </p:cNvPr>
          <p:cNvSpPr/>
          <p:nvPr/>
        </p:nvSpPr>
        <p:spPr>
          <a:xfrm>
            <a:off x="720330" y="3588643"/>
            <a:ext cx="3968019" cy="467292"/>
          </a:xfrm>
          <a:prstGeom prst="cloudCallout">
            <a:avLst>
              <a:gd name="adj1" fmla="val -5264"/>
              <a:gd name="adj2" fmla="val -8834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user transactions</a:t>
            </a:r>
          </a:p>
        </p:txBody>
      </p:sp>
      <p:sp>
        <p:nvSpPr>
          <p:cNvPr id="25" name="Thought Bubble: Cloud 24">
            <a:extLst>
              <a:ext uri="{FF2B5EF4-FFF2-40B4-BE49-F238E27FC236}">
                <a16:creationId xmlns:a16="http://schemas.microsoft.com/office/drawing/2014/main" id="{91F29D59-3ED8-46B8-B53E-2C7FCCD0F52F}"/>
              </a:ext>
            </a:extLst>
          </p:cNvPr>
          <p:cNvSpPr/>
          <p:nvPr/>
        </p:nvSpPr>
        <p:spPr>
          <a:xfrm>
            <a:off x="657648" y="6092649"/>
            <a:ext cx="5086057" cy="813261"/>
          </a:xfrm>
          <a:prstGeom prst="cloudCallout">
            <a:avLst>
              <a:gd name="adj1" fmla="val -14137"/>
              <a:gd name="adj2" fmla="val -7189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Garbage collection one per node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4BAEF2-8A9B-433D-A8FC-A0D49BA55229}"/>
              </a:ext>
            </a:extLst>
          </p:cNvPr>
          <p:cNvSpPr txBox="1"/>
          <p:nvPr/>
        </p:nvSpPr>
        <p:spPr>
          <a:xfrm>
            <a:off x="7848749" y="893823"/>
            <a:ext cx="1400383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database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B2D83AE-540A-4822-9728-8EA5E452F342}"/>
              </a:ext>
            </a:extLst>
          </p:cNvPr>
          <p:cNvSpPr/>
          <p:nvPr/>
        </p:nvSpPr>
        <p:spPr>
          <a:xfrm>
            <a:off x="5971431" y="1716606"/>
            <a:ext cx="2459161" cy="8949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CHECKPOINT</a:t>
            </a:r>
          </a:p>
          <a:p>
            <a:pPr algn="ctr"/>
            <a:r>
              <a:rPr lang="en-US" sz="2176" dirty="0"/>
              <a:t>CONTROLLER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AC3D577-3A75-4CE4-8FDD-E014BCD5DAC8}"/>
              </a:ext>
            </a:extLst>
          </p:cNvPr>
          <p:cNvSpPr/>
          <p:nvPr/>
        </p:nvSpPr>
        <p:spPr>
          <a:xfrm>
            <a:off x="5971432" y="3058530"/>
            <a:ext cx="2459160" cy="8949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CHECKPOINT</a:t>
            </a:r>
          </a:p>
          <a:p>
            <a:pPr algn="ctr"/>
            <a:r>
              <a:rPr lang="en-US" sz="2176" dirty="0"/>
              <a:t>CLOSE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9209D2-59D1-49B2-BFFC-0D24E5834FC3}"/>
              </a:ext>
            </a:extLst>
          </p:cNvPr>
          <p:cNvSpPr/>
          <p:nvPr/>
        </p:nvSpPr>
        <p:spPr>
          <a:xfrm>
            <a:off x="8876794" y="2006492"/>
            <a:ext cx="2294218" cy="89498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LOG FLUSH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180D306-E8E4-4F7F-A2BF-6F7A3EF5B9BE}"/>
              </a:ext>
            </a:extLst>
          </p:cNvPr>
          <p:cNvSpPr/>
          <p:nvPr/>
        </p:nvSpPr>
        <p:spPr>
          <a:xfrm>
            <a:off x="9336027" y="2779412"/>
            <a:ext cx="2294218" cy="89498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LOG FLUSH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788BE28-C733-4C8D-92E5-71DFB70B1396}"/>
              </a:ext>
            </a:extLst>
          </p:cNvPr>
          <p:cNvSpPr/>
          <p:nvPr/>
        </p:nvSpPr>
        <p:spPr>
          <a:xfrm>
            <a:off x="6218237" y="4926967"/>
            <a:ext cx="5639180" cy="18984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B67A0C9-EDD5-4C5B-855C-46EE6689A20F}"/>
              </a:ext>
            </a:extLst>
          </p:cNvPr>
          <p:cNvSpPr/>
          <p:nvPr/>
        </p:nvSpPr>
        <p:spPr>
          <a:xfrm>
            <a:off x="6777923" y="5387484"/>
            <a:ext cx="1102266" cy="624457"/>
          </a:xfrm>
          <a:prstGeom prst="roundRect">
            <a:avLst/>
          </a:prstGeom>
          <a:solidFill>
            <a:srgbClr val="F36E2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thread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ED437F0-CFCC-4923-A933-706BE4EF4E7B}"/>
              </a:ext>
            </a:extLst>
          </p:cNvPr>
          <p:cNvSpPr/>
          <p:nvPr/>
        </p:nvSpPr>
        <p:spPr>
          <a:xfrm>
            <a:off x="8078193" y="5109103"/>
            <a:ext cx="1184404" cy="622989"/>
          </a:xfrm>
          <a:prstGeom prst="roundRect">
            <a:avLst/>
          </a:prstGeom>
          <a:solidFill>
            <a:srgbClr val="F36E2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Data Serializer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5FA330B-40FD-4609-8F5E-3301C2A86872}"/>
              </a:ext>
            </a:extLst>
          </p:cNvPr>
          <p:cNvSpPr/>
          <p:nvPr/>
        </p:nvSpPr>
        <p:spPr>
          <a:xfrm>
            <a:off x="8078194" y="5966540"/>
            <a:ext cx="1102266" cy="624457"/>
          </a:xfrm>
          <a:prstGeom prst="roundRect">
            <a:avLst/>
          </a:prstGeom>
          <a:solidFill>
            <a:srgbClr val="F36E2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thread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773BBE2-EAFD-40B0-8049-4D9AE598D8F5}"/>
              </a:ext>
            </a:extLst>
          </p:cNvPr>
          <p:cNvSpPr/>
          <p:nvPr/>
        </p:nvSpPr>
        <p:spPr>
          <a:xfrm>
            <a:off x="9474116" y="5922945"/>
            <a:ext cx="1102266" cy="624457"/>
          </a:xfrm>
          <a:prstGeom prst="roundRect">
            <a:avLst/>
          </a:prstGeom>
          <a:solidFill>
            <a:srgbClr val="F36E2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thread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C4B676-467C-48DF-91C9-3CA7AAC77E44}"/>
              </a:ext>
            </a:extLst>
          </p:cNvPr>
          <p:cNvSpPr txBox="1"/>
          <p:nvPr/>
        </p:nvSpPr>
        <p:spPr>
          <a:xfrm>
            <a:off x="7174334" y="4515790"/>
            <a:ext cx="3530069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In-Memory Thread Pools</a:t>
            </a:r>
          </a:p>
        </p:txBody>
      </p:sp>
      <p:sp>
        <p:nvSpPr>
          <p:cNvPr id="37" name="Thought Bubble: Cloud 36">
            <a:extLst>
              <a:ext uri="{FF2B5EF4-FFF2-40B4-BE49-F238E27FC236}">
                <a16:creationId xmlns:a16="http://schemas.microsoft.com/office/drawing/2014/main" id="{212B71C4-E5A9-4CB1-9592-08EF56BB3A0E}"/>
              </a:ext>
            </a:extLst>
          </p:cNvPr>
          <p:cNvSpPr/>
          <p:nvPr/>
        </p:nvSpPr>
        <p:spPr>
          <a:xfrm>
            <a:off x="9010582" y="3879763"/>
            <a:ext cx="3238222" cy="578806"/>
          </a:xfrm>
          <a:prstGeom prst="cloudCallout">
            <a:avLst>
              <a:gd name="adj1" fmla="val -8247"/>
              <a:gd name="adj2" fmla="val -94423"/>
            </a:avLst>
          </a:prstGeom>
          <a:solidFill>
            <a:srgbClr val="9E01F5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CHECKPOINT I/O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0495B0-89BE-46C1-B821-D0D1203F6EDB}"/>
              </a:ext>
            </a:extLst>
          </p:cNvPr>
          <p:cNvSpPr/>
          <p:nvPr/>
        </p:nvSpPr>
        <p:spPr>
          <a:xfrm>
            <a:off x="2952833" y="2423690"/>
            <a:ext cx="284410" cy="3175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U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55A40D-1503-4F87-890C-2186C29E6C41}"/>
              </a:ext>
            </a:extLst>
          </p:cNvPr>
          <p:cNvSpPr/>
          <p:nvPr/>
        </p:nvSpPr>
        <p:spPr>
          <a:xfrm>
            <a:off x="4033973" y="5150371"/>
            <a:ext cx="284410" cy="3175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U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9CC4A6-5908-4DDA-9CD6-6BABF8202347}"/>
              </a:ext>
            </a:extLst>
          </p:cNvPr>
          <p:cNvSpPr/>
          <p:nvPr/>
        </p:nvSpPr>
        <p:spPr>
          <a:xfrm>
            <a:off x="4030001" y="5540935"/>
            <a:ext cx="284410" cy="3175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9D899A-4840-4F34-8F0C-74EA81E60BDA}"/>
              </a:ext>
            </a:extLst>
          </p:cNvPr>
          <p:cNvSpPr/>
          <p:nvPr/>
        </p:nvSpPr>
        <p:spPr>
          <a:xfrm>
            <a:off x="5911755" y="1340960"/>
            <a:ext cx="2339102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4" dirty="0">
                <a:solidFill>
                  <a:srgbClr val="000000"/>
                </a:solidFill>
                <a:latin typeface="Consolas" panose="020B0609020204030204" pitchFamily="49" charset="0"/>
              </a:rPr>
              <a:t>XTP_OFFLINE_CKPT</a:t>
            </a:r>
            <a:endParaRPr lang="en-US" sz="1904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B6E2166-9418-4EF6-A0F4-C52FA2E776CB}"/>
              </a:ext>
            </a:extLst>
          </p:cNvPr>
          <p:cNvSpPr/>
          <p:nvPr/>
        </p:nvSpPr>
        <p:spPr>
          <a:xfrm>
            <a:off x="8080706" y="1763680"/>
            <a:ext cx="284410" cy="3175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D9948F-7F71-45BC-8329-7CE04B03C0EC}"/>
              </a:ext>
            </a:extLst>
          </p:cNvPr>
          <p:cNvSpPr/>
          <p:nvPr/>
        </p:nvSpPr>
        <p:spPr>
          <a:xfrm>
            <a:off x="8084064" y="3096308"/>
            <a:ext cx="284410" cy="3175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C39B84-29E8-4EE4-9CE5-726EF4A1F2AF}"/>
              </a:ext>
            </a:extLst>
          </p:cNvPr>
          <p:cNvSpPr/>
          <p:nvPr/>
        </p:nvSpPr>
        <p:spPr>
          <a:xfrm>
            <a:off x="8098279" y="3538355"/>
            <a:ext cx="284410" cy="3175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85A7EE-FC9E-484D-80B1-345D78285DF6}"/>
              </a:ext>
            </a:extLst>
          </p:cNvPr>
          <p:cNvSpPr/>
          <p:nvPr/>
        </p:nvSpPr>
        <p:spPr>
          <a:xfrm>
            <a:off x="11312961" y="5177445"/>
            <a:ext cx="284410" cy="3175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U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1B8112-356E-488D-9994-C45B5CAF1C9E}"/>
              </a:ext>
            </a:extLst>
          </p:cNvPr>
          <p:cNvSpPr/>
          <p:nvPr/>
        </p:nvSpPr>
        <p:spPr>
          <a:xfrm>
            <a:off x="11312961" y="5638676"/>
            <a:ext cx="284410" cy="3175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H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EF0020-B3F3-4B58-9F99-E54F29B3550D}"/>
              </a:ext>
            </a:extLst>
          </p:cNvPr>
          <p:cNvSpPr/>
          <p:nvPr/>
        </p:nvSpPr>
        <p:spPr>
          <a:xfrm>
            <a:off x="11312961" y="6119991"/>
            <a:ext cx="284410" cy="3175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F895E5C-7BFD-40CE-A975-72CDCEE05005}"/>
              </a:ext>
            </a:extLst>
          </p:cNvPr>
          <p:cNvSpPr/>
          <p:nvPr/>
        </p:nvSpPr>
        <p:spPr>
          <a:xfrm>
            <a:off x="10820942" y="2037449"/>
            <a:ext cx="284410" cy="3175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C34216-E772-49C1-AA73-5502AB6CEBBE}"/>
              </a:ext>
            </a:extLst>
          </p:cNvPr>
          <p:cNvSpPr/>
          <p:nvPr/>
        </p:nvSpPr>
        <p:spPr>
          <a:xfrm>
            <a:off x="10820942" y="2403090"/>
            <a:ext cx="284410" cy="3175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U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D7EC04-AA40-4C4B-A7DD-EC594C81E8D6}"/>
              </a:ext>
            </a:extLst>
          </p:cNvPr>
          <p:cNvSpPr/>
          <p:nvPr/>
        </p:nvSpPr>
        <p:spPr>
          <a:xfrm>
            <a:off x="10094698" y="203107"/>
            <a:ext cx="284410" cy="3175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065BC0-E18D-48C2-BB30-76EDF9ECDA98}"/>
              </a:ext>
            </a:extLst>
          </p:cNvPr>
          <p:cNvSpPr/>
          <p:nvPr/>
        </p:nvSpPr>
        <p:spPr>
          <a:xfrm>
            <a:off x="10094698" y="544523"/>
            <a:ext cx="284410" cy="3175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67C544-2733-4A03-8F02-953593A3132B}"/>
              </a:ext>
            </a:extLst>
          </p:cNvPr>
          <p:cNvSpPr/>
          <p:nvPr/>
        </p:nvSpPr>
        <p:spPr>
          <a:xfrm>
            <a:off x="10099896" y="898145"/>
            <a:ext cx="284410" cy="3175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502607-9208-4995-A6EF-410E73D57DD1}"/>
              </a:ext>
            </a:extLst>
          </p:cNvPr>
          <p:cNvSpPr txBox="1"/>
          <p:nvPr/>
        </p:nvSpPr>
        <p:spPr>
          <a:xfrm>
            <a:off x="10379108" y="148494"/>
            <a:ext cx="1568351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2" dirty="0"/>
              <a:t>user scheduler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DC46FD-8C8A-45D4-A361-7EC7D9A4863D}"/>
              </a:ext>
            </a:extLst>
          </p:cNvPr>
          <p:cNvSpPr txBox="1"/>
          <p:nvPr/>
        </p:nvSpPr>
        <p:spPr>
          <a:xfrm>
            <a:off x="10379108" y="516941"/>
            <a:ext cx="1944043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2" dirty="0"/>
              <a:t>hidden scheduler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FF3460-BCCE-4C7E-AA72-2A14147035F0}"/>
              </a:ext>
            </a:extLst>
          </p:cNvPr>
          <p:cNvSpPr txBox="1"/>
          <p:nvPr/>
        </p:nvSpPr>
        <p:spPr>
          <a:xfrm>
            <a:off x="10379108" y="885384"/>
            <a:ext cx="1944043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2" dirty="0"/>
              <a:t>preemptive</a:t>
            </a:r>
          </a:p>
        </p:txBody>
      </p:sp>
      <p:sp>
        <p:nvSpPr>
          <p:cNvPr id="56" name="Thought Bubble: Cloud 55">
            <a:extLst>
              <a:ext uri="{FF2B5EF4-FFF2-40B4-BE49-F238E27FC236}">
                <a16:creationId xmlns:a16="http://schemas.microsoft.com/office/drawing/2014/main" id="{26E1D17E-18C2-48EF-A342-B62B09466E3E}"/>
              </a:ext>
            </a:extLst>
          </p:cNvPr>
          <p:cNvSpPr/>
          <p:nvPr/>
        </p:nvSpPr>
        <p:spPr>
          <a:xfrm>
            <a:off x="4427628" y="4181124"/>
            <a:ext cx="2848792" cy="860238"/>
          </a:xfrm>
          <a:prstGeom prst="cloudCallout">
            <a:avLst>
              <a:gd name="adj1" fmla="val 37859"/>
              <a:gd name="adj2" fmla="val 81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You could see session_id &gt; 50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3088900-983D-4E2E-AD4E-F99B32BC5AB5}"/>
              </a:ext>
            </a:extLst>
          </p:cNvPr>
          <p:cNvSpPr/>
          <p:nvPr/>
        </p:nvSpPr>
        <p:spPr>
          <a:xfrm>
            <a:off x="9502496" y="5143527"/>
            <a:ext cx="1184404" cy="622989"/>
          </a:xfrm>
          <a:prstGeom prst="roundRect">
            <a:avLst/>
          </a:prstGeom>
          <a:solidFill>
            <a:srgbClr val="F36E2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Data Serializer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A54D598-A66D-4E49-B76D-2E389EC8919C}"/>
              </a:ext>
            </a:extLst>
          </p:cNvPr>
          <p:cNvCxnSpPr/>
          <p:nvPr/>
        </p:nvCxnSpPr>
        <p:spPr>
          <a:xfrm flipV="1">
            <a:off x="8670396" y="4404216"/>
            <a:ext cx="1137369" cy="70488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DE0FFD7-241A-499A-AE86-52AC6E0EC8A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10094699" y="4477459"/>
            <a:ext cx="822637" cy="66606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6B48FCE-A8E0-466F-956D-CC326CBA41E0}"/>
              </a:ext>
            </a:extLst>
          </p:cNvPr>
          <p:cNvSpPr/>
          <p:nvPr/>
        </p:nvSpPr>
        <p:spPr>
          <a:xfrm>
            <a:off x="2865613" y="1072924"/>
            <a:ext cx="2540914" cy="344631"/>
          </a:xfrm>
          <a:prstGeom prst="round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dm_xtp_threads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F95BD80-124E-4B64-9744-0B7CB78B1C4F}"/>
              </a:ext>
            </a:extLst>
          </p:cNvPr>
          <p:cNvCxnSpPr>
            <a:cxnSpLocks/>
          </p:cNvCxnSpPr>
          <p:nvPr/>
        </p:nvCxnSpPr>
        <p:spPr>
          <a:xfrm flipH="1" flipV="1">
            <a:off x="8417565" y="2582471"/>
            <a:ext cx="252831" cy="25083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D2252E5-3BD9-4F8C-AE8D-B4571C2726C6}"/>
              </a:ext>
            </a:extLst>
          </p:cNvPr>
          <p:cNvCxnSpPr>
            <a:cxnSpLocks/>
          </p:cNvCxnSpPr>
          <p:nvPr/>
        </p:nvCxnSpPr>
        <p:spPr>
          <a:xfrm flipH="1" flipV="1">
            <a:off x="8479680" y="2261932"/>
            <a:ext cx="1615017" cy="286208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EA958D-0526-4ED6-A07B-3B63EAB3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65" y="132188"/>
            <a:ext cx="11191240" cy="833544"/>
          </a:xfrm>
        </p:spPr>
        <p:txBody>
          <a:bodyPr/>
          <a:lstStyle/>
          <a:p>
            <a:r>
              <a:rPr lang="en-US" dirty="0"/>
              <a:t>A In-Memory OLTP Data Row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C25C13-A63F-473E-9199-F6FA5B50A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65" y="1045538"/>
            <a:ext cx="9167292" cy="3775348"/>
          </a:xfrm>
          <a:prstGeom prst="rect">
            <a:avLst/>
          </a:prstGeom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AE8B4154-1882-4F41-81BE-06BBA728EAE4}"/>
              </a:ext>
            </a:extLst>
          </p:cNvPr>
          <p:cNvSpPr/>
          <p:nvPr/>
        </p:nvSpPr>
        <p:spPr>
          <a:xfrm>
            <a:off x="8742800" y="215617"/>
            <a:ext cx="3611356" cy="1340618"/>
          </a:xfrm>
          <a:prstGeom prst="cloudCallout">
            <a:avLst>
              <a:gd name="adj1" fmla="val -78349"/>
              <a:gd name="adj2" fmla="val 41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Your data. “bytes” to HK engine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50ED7808-B33B-4EDA-9CB1-FECF74B6527E}"/>
              </a:ext>
            </a:extLst>
          </p:cNvPr>
          <p:cNvSpPr/>
          <p:nvPr/>
        </p:nvSpPr>
        <p:spPr>
          <a:xfrm>
            <a:off x="6152097" y="4980498"/>
            <a:ext cx="6104913" cy="1878434"/>
          </a:xfrm>
          <a:prstGeom prst="cloudCallout">
            <a:avLst>
              <a:gd name="adj1" fmla="val -17026"/>
              <a:gd name="adj2" fmla="val -86540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Points to another row in the “chain”. One pointer for each index on the table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B04D802A-4777-4377-BAF1-7FC6A0A98531}"/>
              </a:ext>
            </a:extLst>
          </p:cNvPr>
          <p:cNvSpPr/>
          <p:nvPr/>
        </p:nvSpPr>
        <p:spPr>
          <a:xfrm>
            <a:off x="133029" y="2662651"/>
            <a:ext cx="2685506" cy="686500"/>
          </a:xfrm>
          <a:prstGeom prst="cloudCallout">
            <a:avLst>
              <a:gd name="adj1" fmla="val 20150"/>
              <a:gd name="adj2" fmla="val 72395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Timestamp of INSERT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1C3CA498-B025-4D3A-8F21-8DDABE19BEF4}"/>
              </a:ext>
            </a:extLst>
          </p:cNvPr>
          <p:cNvSpPr/>
          <p:nvPr/>
        </p:nvSpPr>
        <p:spPr>
          <a:xfrm>
            <a:off x="459468" y="4980497"/>
            <a:ext cx="2804426" cy="1071969"/>
          </a:xfrm>
          <a:prstGeom prst="cloudCallout">
            <a:avLst>
              <a:gd name="adj1" fmla="val 86231"/>
              <a:gd name="adj2" fmla="val -77906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>
                <a:hlinkClick r:id="rId4"/>
              </a:rPr>
              <a:t>Halloween</a:t>
            </a:r>
            <a:r>
              <a:rPr lang="en-US" sz="2176" dirty="0"/>
              <a:t> protection</a:t>
            </a: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17550378-AC01-4B16-A453-8E25BDD80896}"/>
              </a:ext>
            </a:extLst>
          </p:cNvPr>
          <p:cNvSpPr/>
          <p:nvPr/>
        </p:nvSpPr>
        <p:spPr>
          <a:xfrm>
            <a:off x="2818536" y="5609950"/>
            <a:ext cx="3179504" cy="1248981"/>
          </a:xfrm>
          <a:prstGeom prst="cloudCallout">
            <a:avLst>
              <a:gd name="adj1" fmla="val 44507"/>
              <a:gd name="adj2" fmla="val -117757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Number of pointers = # indexes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FF67E940-27C9-4001-B27A-39C3FA96A67B}"/>
              </a:ext>
            </a:extLst>
          </p:cNvPr>
          <p:cNvSpPr/>
          <p:nvPr/>
        </p:nvSpPr>
        <p:spPr>
          <a:xfrm>
            <a:off x="9049117" y="2076860"/>
            <a:ext cx="3256946" cy="2165190"/>
          </a:xfrm>
          <a:prstGeom prst="cloudCallout">
            <a:avLst>
              <a:gd name="adj1" fmla="val -54441"/>
              <a:gd name="adj2" fmla="val 1152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Rows don’t have to be contiguous in memory</a:t>
            </a: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922D92CC-F4B1-46CC-9802-E94EC221965F}"/>
              </a:ext>
            </a:extLst>
          </p:cNvPr>
          <p:cNvSpPr/>
          <p:nvPr/>
        </p:nvSpPr>
        <p:spPr>
          <a:xfrm>
            <a:off x="2864970" y="2253791"/>
            <a:ext cx="2854583" cy="1095359"/>
          </a:xfrm>
          <a:prstGeom prst="cloudCallout">
            <a:avLst>
              <a:gd name="adj1" fmla="val -28650"/>
              <a:gd name="adj2" fmla="val 65813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Timestamp of DELETE. </a:t>
            </a:r>
            <a:r>
              <a:rPr lang="en-US" sz="1904" dirty="0">
                <a:solidFill>
                  <a:schemeClr val="bg1"/>
                </a:solidFill>
              </a:rPr>
              <a:t>∞ = “not deleted”</a:t>
            </a:r>
          </a:p>
        </p:txBody>
      </p:sp>
    </p:spTree>
    <p:extLst>
      <p:ext uri="{BB962C8B-B14F-4D97-AF65-F5344CB8AC3E}">
        <p14:creationId xmlns:p14="http://schemas.microsoft.com/office/powerpoint/2010/main" val="142695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8E5745-94B3-413E-B121-C57D3DDBA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80" y="2502155"/>
            <a:ext cx="8582843" cy="23031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2CA31F-9AAC-4A98-BC77-E16C382D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sz="4352" dirty="0"/>
              <a:t>The SCHEMA DLL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E68356C-A51F-4A31-B76B-523B10B148EB}"/>
              </a:ext>
            </a:extLst>
          </p:cNvPr>
          <p:cNvSpPr txBox="1">
            <a:spLocks/>
          </p:cNvSpPr>
          <p:nvPr/>
        </p:nvSpPr>
        <p:spPr>
          <a:xfrm>
            <a:off x="536771" y="1175182"/>
            <a:ext cx="11208510" cy="154093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48" dirty="0">
                <a:solidFill>
                  <a:schemeClr val="tx1"/>
                </a:solidFill>
              </a:rPr>
              <a:t>The HK Engine doesn’t understand row formats or key value comparisons</a:t>
            </a:r>
          </a:p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48" dirty="0">
                <a:solidFill>
                  <a:schemeClr val="tx1"/>
                </a:solidFill>
              </a:rPr>
              <a:t>So when a table is built or altered, we create, compile, and build a DLL bound to the table used for interop queries</a:t>
            </a:r>
          </a:p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2448" dirty="0">
              <a:solidFill>
                <a:schemeClr val="tx1"/>
              </a:solidFill>
            </a:endParaRP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34E8EA61-3CC7-4526-B0B9-C2F274273424}"/>
              </a:ext>
            </a:extLst>
          </p:cNvPr>
          <p:cNvSpPr/>
          <p:nvPr/>
        </p:nvSpPr>
        <p:spPr>
          <a:xfrm>
            <a:off x="10110492" y="2271119"/>
            <a:ext cx="2189303" cy="474814"/>
          </a:xfrm>
          <a:prstGeom prst="cloudCallout">
            <a:avLst>
              <a:gd name="adj1" fmla="val -66646"/>
              <a:gd name="adj2" fmla="val 32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dbid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0E5A7C28-631F-47B1-BCA9-F60176178909}"/>
              </a:ext>
            </a:extLst>
          </p:cNvPr>
          <p:cNvSpPr/>
          <p:nvPr/>
        </p:nvSpPr>
        <p:spPr>
          <a:xfrm>
            <a:off x="5913437" y="4916749"/>
            <a:ext cx="2553292" cy="1014180"/>
          </a:xfrm>
          <a:prstGeom prst="cloudCallout">
            <a:avLst>
              <a:gd name="adj1" fmla="val -168319"/>
              <a:gd name="adj2" fmla="val -80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object_id 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6FFBEB85-7DEC-44D7-B02F-224FFE65241E}"/>
              </a:ext>
            </a:extLst>
          </p:cNvPr>
          <p:cNvSpPr/>
          <p:nvPr/>
        </p:nvSpPr>
        <p:spPr>
          <a:xfrm>
            <a:off x="9790879" y="4663292"/>
            <a:ext cx="2217964" cy="682873"/>
          </a:xfrm>
          <a:prstGeom prst="cloudCallout">
            <a:avLst>
              <a:gd name="adj1" fmla="val -142248"/>
              <a:gd name="adj2" fmla="val -99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Symbol file</a:t>
            </a: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46737D9F-3565-476B-917E-5A0004713006}"/>
              </a:ext>
            </a:extLst>
          </p:cNvPr>
          <p:cNvSpPr/>
          <p:nvPr/>
        </p:nvSpPr>
        <p:spPr>
          <a:xfrm>
            <a:off x="205296" y="5572641"/>
            <a:ext cx="3531783" cy="1075555"/>
          </a:xfrm>
          <a:prstGeom prst="cloudCallout">
            <a:avLst>
              <a:gd name="adj1" fmla="val 37076"/>
              <a:gd name="adj2" fmla="val -47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Rebuilt when database comes online or table altered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550BF0-C349-4D19-B7CB-A1FBB427DAE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268048" y="2745427"/>
            <a:ext cx="8937096" cy="541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A3AEF491-C4DF-4C28-833B-8D941B98A65C}"/>
              </a:ext>
            </a:extLst>
          </p:cNvPr>
          <p:cNvSpPr/>
          <p:nvPr/>
        </p:nvSpPr>
        <p:spPr>
          <a:xfrm>
            <a:off x="8764258" y="5930929"/>
            <a:ext cx="2597042" cy="766834"/>
          </a:xfrm>
          <a:prstGeom prst="cloudCallout">
            <a:avLst>
              <a:gd name="adj1" fmla="val -119098"/>
              <a:gd name="adj2" fmla="val -294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cl.exe output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C1E0F555-456D-4154-B882-458689C5F188}"/>
              </a:ext>
            </a:extLst>
          </p:cNvPr>
          <p:cNvSpPr/>
          <p:nvPr/>
        </p:nvSpPr>
        <p:spPr>
          <a:xfrm>
            <a:off x="9487865" y="2950079"/>
            <a:ext cx="2520979" cy="578942"/>
          </a:xfrm>
          <a:prstGeom prst="cloudCallout">
            <a:avLst>
              <a:gd name="adj1" fmla="val -148650"/>
              <a:gd name="adj2" fmla="val 18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Generated C source</a:t>
            </a:r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8030E653-289C-4637-BC6D-EA4464D243E6}"/>
              </a:ext>
            </a:extLst>
          </p:cNvPr>
          <p:cNvSpPr/>
          <p:nvPr/>
        </p:nvSpPr>
        <p:spPr>
          <a:xfrm>
            <a:off x="3856037" y="5888942"/>
            <a:ext cx="3060742" cy="759254"/>
          </a:xfrm>
          <a:prstGeom prst="cloudCallout">
            <a:avLst>
              <a:gd name="adj1" fmla="val -106875"/>
              <a:gd name="adj2" fmla="val -221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t = schema DLL</a:t>
            </a:r>
          </a:p>
          <a:p>
            <a:pPr algn="ctr"/>
            <a:r>
              <a:rPr lang="en-US" sz="1904" dirty="0"/>
              <a:t>p =native proc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46328D-B6B4-4D7D-8B16-58E73F792F1F}"/>
              </a:ext>
            </a:extLst>
          </p:cNvPr>
          <p:cNvSpPr/>
          <p:nvPr/>
        </p:nvSpPr>
        <p:spPr bwMode="auto">
          <a:xfrm>
            <a:off x="1493837" y="3421062"/>
            <a:ext cx="3124200" cy="3048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CB7A20-9014-4EF7-8BB4-CCE6D30E6CA9}"/>
              </a:ext>
            </a:extLst>
          </p:cNvPr>
          <p:cNvCxnSpPr>
            <a:cxnSpLocks/>
          </p:cNvCxnSpPr>
          <p:nvPr/>
        </p:nvCxnSpPr>
        <p:spPr>
          <a:xfrm flipH="1">
            <a:off x="1748828" y="1026463"/>
            <a:ext cx="4257287" cy="231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DA3F52DC-6E41-4A6B-9F0F-E809D1EE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The Row Payload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C8C193-1064-48BB-AC88-6FF7B66E447A}"/>
              </a:ext>
            </a:extLst>
          </p:cNvPr>
          <p:cNvSpPr/>
          <p:nvPr/>
        </p:nvSpPr>
        <p:spPr>
          <a:xfrm>
            <a:off x="5830110" y="417094"/>
            <a:ext cx="6217356" cy="31058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letsgomavs</a:t>
            </a:r>
          </a:p>
          <a:p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col1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nonclustered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hash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bucket_count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1000000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col2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17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col3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17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17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memory_optimized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durability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schema_and_data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176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85F4E-686E-4E70-AD8D-DF46FEF0AFEB}"/>
              </a:ext>
            </a:extLst>
          </p:cNvPr>
          <p:cNvSpPr/>
          <p:nvPr/>
        </p:nvSpPr>
        <p:spPr>
          <a:xfrm>
            <a:off x="169116" y="1445013"/>
            <a:ext cx="6217356" cy="33156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904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904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4" dirty="0">
                <a:solidFill>
                  <a:srgbClr val="2B91AF"/>
                </a:solidFill>
                <a:latin typeface="Consolas" panose="020B0609020204030204" pitchFamily="49" charset="0"/>
              </a:rPr>
              <a:t>NullBitsStruct_2147483654</a:t>
            </a:r>
            <a:endParaRPr lang="en-US" sz="1904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904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904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904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4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904" dirty="0">
                <a:solidFill>
                  <a:srgbClr val="000000"/>
                </a:solidFill>
                <a:latin typeface="Consolas" panose="020B0609020204030204" pitchFamily="49" charset="0"/>
              </a:rPr>
              <a:t> hkc_isnull_3:1;</a:t>
            </a:r>
          </a:p>
          <a:p>
            <a:r>
              <a:rPr lang="en-US" sz="1904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904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904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4" dirty="0">
                <a:solidFill>
                  <a:srgbClr val="2B91AF"/>
                </a:solidFill>
                <a:latin typeface="Consolas" panose="020B0609020204030204" pitchFamily="49" charset="0"/>
              </a:rPr>
              <a:t>hkt_2147483654</a:t>
            </a:r>
            <a:endParaRPr lang="en-US" sz="1904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904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904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904" dirty="0">
                <a:solidFill>
                  <a:srgbClr val="000000"/>
                </a:solidFill>
                <a:latin typeface="Consolas" panose="020B0609020204030204" pitchFamily="49" charset="0"/>
              </a:rPr>
              <a:t> hkc_1;</a:t>
            </a:r>
          </a:p>
          <a:p>
            <a:r>
              <a:rPr lang="en-US" sz="1904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904" dirty="0">
                <a:solidFill>
                  <a:srgbClr val="000000"/>
                </a:solidFill>
                <a:latin typeface="Consolas" panose="020B0609020204030204" pitchFamily="49" charset="0"/>
              </a:rPr>
              <a:t> hkc_2;</a:t>
            </a:r>
          </a:p>
          <a:p>
            <a:r>
              <a:rPr lang="en-US" sz="1904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904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4" dirty="0">
                <a:solidFill>
                  <a:srgbClr val="2B91AF"/>
                </a:solidFill>
                <a:latin typeface="Consolas" panose="020B0609020204030204" pitchFamily="49" charset="0"/>
              </a:rPr>
              <a:t>NullBitsStruct_2147483654</a:t>
            </a:r>
            <a:r>
              <a:rPr lang="en-US" sz="1904" dirty="0">
                <a:solidFill>
                  <a:srgbClr val="000000"/>
                </a:solidFill>
                <a:latin typeface="Consolas" panose="020B0609020204030204" pitchFamily="49" charset="0"/>
              </a:rPr>
              <a:t> null_bits;</a:t>
            </a:r>
          </a:p>
          <a:p>
            <a:r>
              <a:rPr lang="en-US" sz="1904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904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4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904" dirty="0">
                <a:solidFill>
                  <a:srgbClr val="000000"/>
                </a:solidFill>
                <a:latin typeface="Consolas" panose="020B0609020204030204" pitchFamily="49" charset="0"/>
              </a:rPr>
              <a:t> hkvdo[2];</a:t>
            </a:r>
          </a:p>
          <a:p>
            <a:r>
              <a:rPr lang="en-US" sz="1904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904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14255C-5983-4C0F-B0B6-ED13392EEBD5}"/>
              </a:ext>
            </a:extLst>
          </p:cNvPr>
          <p:cNvSpPr/>
          <p:nvPr/>
        </p:nvSpPr>
        <p:spPr>
          <a:xfrm>
            <a:off x="461697" y="5273781"/>
            <a:ext cx="2362595" cy="885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Header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34A5-630E-4514-8A32-008C05FAFA3C}"/>
              </a:ext>
            </a:extLst>
          </p:cNvPr>
          <p:cNvSpPr/>
          <p:nvPr/>
        </p:nvSpPr>
        <p:spPr>
          <a:xfrm>
            <a:off x="2824292" y="5270123"/>
            <a:ext cx="1404391" cy="8850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hkc_1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A28D0F-5FC3-4443-BF38-330C1EDE70CD}"/>
              </a:ext>
            </a:extLst>
          </p:cNvPr>
          <p:cNvSpPr/>
          <p:nvPr/>
        </p:nvSpPr>
        <p:spPr>
          <a:xfrm>
            <a:off x="4228683" y="5266465"/>
            <a:ext cx="1404391" cy="8850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hkc_2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9F3ABB-D9A2-4588-A7A0-53EBF5359369}"/>
              </a:ext>
            </a:extLst>
          </p:cNvPr>
          <p:cNvSpPr/>
          <p:nvPr/>
        </p:nvSpPr>
        <p:spPr>
          <a:xfrm>
            <a:off x="5633074" y="5266465"/>
            <a:ext cx="877745" cy="8850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Null bits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728896-C2D6-4F49-8706-BB68A960FAC7}"/>
              </a:ext>
            </a:extLst>
          </p:cNvPr>
          <p:cNvSpPr/>
          <p:nvPr/>
        </p:nvSpPr>
        <p:spPr>
          <a:xfrm>
            <a:off x="6510819" y="5266465"/>
            <a:ext cx="1784747" cy="885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Offset array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E3C698-66AD-4B73-B204-3EF84593F8E7}"/>
              </a:ext>
            </a:extLst>
          </p:cNvPr>
          <p:cNvSpPr/>
          <p:nvPr/>
        </p:nvSpPr>
        <p:spPr>
          <a:xfrm>
            <a:off x="8295566" y="5266465"/>
            <a:ext cx="3847446" cy="8850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col3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8B2380-6EE2-41F2-9C01-B0CA9852C594}"/>
              </a:ext>
            </a:extLst>
          </p:cNvPr>
          <p:cNvCxnSpPr>
            <a:cxnSpLocks/>
          </p:cNvCxnSpPr>
          <p:nvPr/>
        </p:nvCxnSpPr>
        <p:spPr>
          <a:xfrm>
            <a:off x="1779229" y="3430822"/>
            <a:ext cx="1648513" cy="177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3638D1-41B1-4C48-8ECA-4D12C895643F}"/>
              </a:ext>
            </a:extLst>
          </p:cNvPr>
          <p:cNvCxnSpPr>
            <a:cxnSpLocks/>
          </p:cNvCxnSpPr>
          <p:nvPr/>
        </p:nvCxnSpPr>
        <p:spPr>
          <a:xfrm flipH="1">
            <a:off x="1866090" y="2051200"/>
            <a:ext cx="4053165" cy="163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B76390-34AE-4CD0-ABFC-F363441BD90D}"/>
              </a:ext>
            </a:extLst>
          </p:cNvPr>
          <p:cNvCxnSpPr>
            <a:cxnSpLocks/>
          </p:cNvCxnSpPr>
          <p:nvPr/>
        </p:nvCxnSpPr>
        <p:spPr>
          <a:xfrm>
            <a:off x="1902661" y="3708615"/>
            <a:ext cx="2976789" cy="142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7CD06C-388E-4FFB-9F7D-73F08DDE689F}"/>
              </a:ext>
            </a:extLst>
          </p:cNvPr>
          <p:cNvCxnSpPr>
            <a:cxnSpLocks/>
          </p:cNvCxnSpPr>
          <p:nvPr/>
        </p:nvCxnSpPr>
        <p:spPr>
          <a:xfrm>
            <a:off x="4208567" y="2429139"/>
            <a:ext cx="1710688" cy="277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E5453D-2C8E-4D24-89F7-73433A52F561}"/>
              </a:ext>
            </a:extLst>
          </p:cNvPr>
          <p:cNvCxnSpPr>
            <a:cxnSpLocks/>
          </p:cNvCxnSpPr>
          <p:nvPr/>
        </p:nvCxnSpPr>
        <p:spPr>
          <a:xfrm>
            <a:off x="3526488" y="4260675"/>
            <a:ext cx="3423945" cy="94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5CE0FF-91A0-4394-A007-EDCF6DEC0DEE}"/>
              </a:ext>
            </a:extLst>
          </p:cNvPr>
          <p:cNvCxnSpPr>
            <a:stCxn id="16" idx="0"/>
            <a:endCxn id="16" idx="2"/>
          </p:cNvCxnSpPr>
          <p:nvPr/>
        </p:nvCxnSpPr>
        <p:spPr>
          <a:xfrm>
            <a:off x="7403193" y="5266465"/>
            <a:ext cx="0" cy="8850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C2497F-29EF-42E1-B538-6F76DADCE626}"/>
              </a:ext>
            </a:extLst>
          </p:cNvPr>
          <p:cNvCxnSpPr>
            <a:cxnSpLocks/>
          </p:cNvCxnSpPr>
          <p:nvPr/>
        </p:nvCxnSpPr>
        <p:spPr>
          <a:xfrm>
            <a:off x="3551174" y="4280925"/>
            <a:ext cx="4276261" cy="92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738D3AE2-1F17-4F53-A35F-2B35F4B9E25C}"/>
              </a:ext>
            </a:extLst>
          </p:cNvPr>
          <p:cNvSpPr/>
          <p:nvPr/>
        </p:nvSpPr>
        <p:spPr>
          <a:xfrm>
            <a:off x="6950433" y="6151523"/>
            <a:ext cx="1425593" cy="453504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>
              <a:solidFill>
                <a:schemeClr val="tx1"/>
              </a:solidFill>
            </a:endParaRPr>
          </a:p>
        </p:txBody>
      </p: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46452231-5760-4CB0-A7CA-AE1E58D9F187}"/>
              </a:ext>
            </a:extLst>
          </p:cNvPr>
          <p:cNvSpPr/>
          <p:nvPr/>
        </p:nvSpPr>
        <p:spPr>
          <a:xfrm>
            <a:off x="7762345" y="6151523"/>
            <a:ext cx="4468441" cy="35110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5E73BA-1DA8-4B8D-B3FF-444AA6E903FD}"/>
              </a:ext>
            </a:extLst>
          </p:cNvPr>
          <p:cNvCxnSpPr>
            <a:cxnSpLocks/>
          </p:cNvCxnSpPr>
          <p:nvPr/>
        </p:nvCxnSpPr>
        <p:spPr>
          <a:xfrm flipH="1">
            <a:off x="3526488" y="2388136"/>
            <a:ext cx="2392767" cy="185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C058E78-CF89-4381-8968-8408DFCD6F37}"/>
              </a:ext>
            </a:extLst>
          </p:cNvPr>
          <p:cNvSpPr/>
          <p:nvPr/>
        </p:nvSpPr>
        <p:spPr>
          <a:xfrm rot="5400000">
            <a:off x="7290740" y="2007601"/>
            <a:ext cx="347767" cy="9297257"/>
          </a:xfrm>
          <a:prstGeom prst="rightBrace">
            <a:avLst>
              <a:gd name="adj1" fmla="val 8333"/>
              <a:gd name="adj2" fmla="val 4993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1F7DC7-6C58-40CD-AF87-BC5425BF21DB}"/>
              </a:ext>
            </a:extLst>
          </p:cNvPr>
          <p:cNvSpPr txBox="1"/>
          <p:nvPr/>
        </p:nvSpPr>
        <p:spPr>
          <a:xfrm>
            <a:off x="1078246" y="6388116"/>
            <a:ext cx="1693156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“your data”</a:t>
            </a:r>
          </a:p>
        </p:txBody>
      </p:sp>
      <p:sp>
        <p:nvSpPr>
          <p:cNvPr id="31" name="Thought Bubble: Cloud 30">
            <a:extLst>
              <a:ext uri="{FF2B5EF4-FFF2-40B4-BE49-F238E27FC236}">
                <a16:creationId xmlns:a16="http://schemas.microsoft.com/office/drawing/2014/main" id="{41285170-78CD-4D3E-97D6-57D0CD781269}"/>
              </a:ext>
            </a:extLst>
          </p:cNvPr>
          <p:cNvSpPr/>
          <p:nvPr/>
        </p:nvSpPr>
        <p:spPr>
          <a:xfrm>
            <a:off x="9105919" y="2085612"/>
            <a:ext cx="2180494" cy="343527"/>
          </a:xfrm>
          <a:prstGeom prst="cloudCallout">
            <a:avLst>
              <a:gd name="adj1" fmla="val -70022"/>
              <a:gd name="adj2" fmla="val 144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nullable</a:t>
            </a:r>
          </a:p>
        </p:txBody>
      </p:sp>
    </p:spTree>
    <p:extLst>
      <p:ext uri="{BB962C8B-B14F-4D97-AF65-F5344CB8AC3E}">
        <p14:creationId xmlns:p14="http://schemas.microsoft.com/office/powerpoint/2010/main" val="41593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6" grpId="0" animBg="1"/>
      <p:bldP spid="27" grpId="0" animBg="1"/>
      <p:bldP spid="29" grpId="0" animBg="1"/>
      <p:bldP spid="30" grpId="0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E208D8B-0FE3-4C83-927D-01C283275207}"/>
              </a:ext>
            </a:extLst>
          </p:cNvPr>
          <p:cNvGrpSpPr/>
          <p:nvPr/>
        </p:nvGrpSpPr>
        <p:grpSpPr>
          <a:xfrm>
            <a:off x="4208571" y="2984082"/>
            <a:ext cx="5494482" cy="465144"/>
            <a:chOff x="3094170" y="2194377"/>
            <a:chExt cx="4040427" cy="3420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2E9D8C-9924-4193-BC49-3BC3CE6949C1}"/>
                </a:ext>
              </a:extLst>
            </p:cNvPr>
            <p:cNvSpPr/>
            <p:nvPr/>
          </p:nvSpPr>
          <p:spPr>
            <a:xfrm>
              <a:off x="3094577" y="2194377"/>
              <a:ext cx="4040020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8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1D3BA3-467B-47C2-A991-E025C2F2B63A}"/>
                </a:ext>
              </a:extLst>
            </p:cNvPr>
            <p:cNvSpPr/>
            <p:nvPr/>
          </p:nvSpPr>
          <p:spPr>
            <a:xfrm>
              <a:off x="3094170" y="2194377"/>
              <a:ext cx="1092740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48" dirty="0">
                  <a:solidFill>
                    <a:schemeClr val="tx1"/>
                  </a:solidFill>
                </a:rPr>
                <a:t>100,∞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0C2A11-382B-43FE-9FA1-CDD76D7366A8}"/>
                </a:ext>
              </a:extLst>
            </p:cNvPr>
            <p:cNvSpPr/>
            <p:nvPr/>
          </p:nvSpPr>
          <p:spPr>
            <a:xfrm>
              <a:off x="4186910" y="2194377"/>
              <a:ext cx="862926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8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B40C1E-A5DF-4E82-BFBD-4032C2FBD1B8}"/>
                </a:ext>
              </a:extLst>
            </p:cNvPr>
            <p:cNvSpPr/>
            <p:nvPr/>
          </p:nvSpPr>
          <p:spPr>
            <a:xfrm>
              <a:off x="5049836" y="2194378"/>
              <a:ext cx="862926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76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5A3E3F-F90E-4CE1-9759-5FE417AAE345}"/>
                </a:ext>
              </a:extLst>
            </p:cNvPr>
            <p:cNvSpPr/>
            <p:nvPr/>
          </p:nvSpPr>
          <p:spPr>
            <a:xfrm>
              <a:off x="5905870" y="2194377"/>
              <a:ext cx="1228727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76" dirty="0">
                  <a:solidFill>
                    <a:schemeClr val="tx1"/>
                  </a:solidFill>
                </a:rPr>
                <a:t>Dallas</a:t>
              </a:r>
            </a:p>
          </p:txBody>
        </p:sp>
      </p:grp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4FEE43E-8DBC-4ABA-94CE-C5E5C669C69F}"/>
              </a:ext>
            </a:extLst>
          </p:cNvPr>
          <p:cNvCxnSpPr>
            <a:cxnSpLocks/>
            <a:endCxn id="56" idx="0"/>
          </p:cNvCxnSpPr>
          <p:nvPr/>
        </p:nvCxnSpPr>
        <p:spPr>
          <a:xfrm rot="5400000">
            <a:off x="5079219" y="3843827"/>
            <a:ext cx="1845720" cy="61614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D3A2205-9B29-4141-86FA-AD945FB1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Hash indexes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57D485-5682-4D9E-A009-2A0234A9942A}"/>
              </a:ext>
            </a:extLst>
          </p:cNvPr>
          <p:cNvSpPr/>
          <p:nvPr/>
        </p:nvSpPr>
        <p:spPr>
          <a:xfrm>
            <a:off x="786873" y="1541112"/>
            <a:ext cx="932603" cy="5238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EC5436-B289-42C3-8BB8-759F9B963A2C}"/>
              </a:ext>
            </a:extLst>
          </p:cNvPr>
          <p:cNvSpPr/>
          <p:nvPr/>
        </p:nvSpPr>
        <p:spPr>
          <a:xfrm>
            <a:off x="786873" y="1541112"/>
            <a:ext cx="932603" cy="6548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CD3A94-EC57-463A-895B-F31F0841B4A7}"/>
              </a:ext>
            </a:extLst>
          </p:cNvPr>
          <p:cNvSpPr/>
          <p:nvPr/>
        </p:nvSpPr>
        <p:spPr>
          <a:xfrm>
            <a:off x="786873" y="2195918"/>
            <a:ext cx="932603" cy="6548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8586F5-C678-4378-9D74-A2E662B7C32B}"/>
              </a:ext>
            </a:extLst>
          </p:cNvPr>
          <p:cNvSpPr/>
          <p:nvPr/>
        </p:nvSpPr>
        <p:spPr>
          <a:xfrm>
            <a:off x="787426" y="2850725"/>
            <a:ext cx="932603" cy="6548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EA5755-B73B-4214-8E81-EAD68EE01352}"/>
              </a:ext>
            </a:extLst>
          </p:cNvPr>
          <p:cNvSpPr/>
          <p:nvPr/>
        </p:nvSpPr>
        <p:spPr>
          <a:xfrm>
            <a:off x="786319" y="3505531"/>
            <a:ext cx="932603" cy="6548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042C9F-AE2B-4D5B-8F48-88356779E0D0}"/>
              </a:ext>
            </a:extLst>
          </p:cNvPr>
          <p:cNvSpPr/>
          <p:nvPr/>
        </p:nvSpPr>
        <p:spPr>
          <a:xfrm>
            <a:off x="786319" y="4160337"/>
            <a:ext cx="932603" cy="6548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EC5C28-EF8D-4C27-9422-DD0368F0D57B}"/>
              </a:ext>
            </a:extLst>
          </p:cNvPr>
          <p:cNvSpPr/>
          <p:nvPr/>
        </p:nvSpPr>
        <p:spPr>
          <a:xfrm>
            <a:off x="786319" y="4815144"/>
            <a:ext cx="932603" cy="6548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9DA1B9-2F42-4863-B093-57791E4A9446}"/>
              </a:ext>
            </a:extLst>
          </p:cNvPr>
          <p:cNvSpPr/>
          <p:nvPr/>
        </p:nvSpPr>
        <p:spPr>
          <a:xfrm>
            <a:off x="786873" y="5469950"/>
            <a:ext cx="932603" cy="6548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2892E5-BB3A-4C35-B1BD-A60901CD0D5F}"/>
              </a:ext>
            </a:extLst>
          </p:cNvPr>
          <p:cNvSpPr/>
          <p:nvPr/>
        </p:nvSpPr>
        <p:spPr>
          <a:xfrm>
            <a:off x="785766" y="6124756"/>
            <a:ext cx="932603" cy="6548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84639-AE34-46A1-89C9-77C794E716E5}"/>
              </a:ext>
            </a:extLst>
          </p:cNvPr>
          <p:cNvSpPr txBox="1"/>
          <p:nvPr/>
        </p:nvSpPr>
        <p:spPr>
          <a:xfrm>
            <a:off x="417577" y="1057741"/>
            <a:ext cx="1670650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4" dirty="0"/>
              <a:t>hash on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0558BD-459F-48DF-9742-3A451943FD55}"/>
              </a:ext>
            </a:extLst>
          </p:cNvPr>
          <p:cNvSpPr txBox="1"/>
          <p:nvPr/>
        </p:nvSpPr>
        <p:spPr>
          <a:xfrm>
            <a:off x="4756496" y="220665"/>
            <a:ext cx="5748690" cy="12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columns = name char(100), city char (100)</a:t>
            </a:r>
          </a:p>
          <a:p>
            <a:r>
              <a:rPr lang="en-US" sz="2448" dirty="0"/>
              <a:t>hash index on name bucket_count = 8</a:t>
            </a:r>
          </a:p>
          <a:p>
            <a:r>
              <a:rPr lang="en-US" sz="2448" dirty="0"/>
              <a:t>hash index on city bucket_count = 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EEA703-8C58-4E50-A333-45AF4BEE9B6A}"/>
              </a:ext>
            </a:extLst>
          </p:cNvPr>
          <p:cNvSpPr/>
          <p:nvPr/>
        </p:nvSpPr>
        <p:spPr>
          <a:xfrm>
            <a:off x="11028783" y="1541112"/>
            <a:ext cx="932603" cy="5238451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91ECA6-DA0B-4095-A0E0-FC13F0173E12}"/>
              </a:ext>
            </a:extLst>
          </p:cNvPr>
          <p:cNvSpPr/>
          <p:nvPr/>
        </p:nvSpPr>
        <p:spPr>
          <a:xfrm>
            <a:off x="11028783" y="1541112"/>
            <a:ext cx="932603" cy="65480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3CA8D2-BF91-4AD2-8733-CED3E37D3095}"/>
              </a:ext>
            </a:extLst>
          </p:cNvPr>
          <p:cNvSpPr/>
          <p:nvPr/>
        </p:nvSpPr>
        <p:spPr>
          <a:xfrm>
            <a:off x="11028783" y="2195918"/>
            <a:ext cx="932603" cy="65480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5E286B-164A-449A-9A69-AFA4D4CA93DD}"/>
              </a:ext>
            </a:extLst>
          </p:cNvPr>
          <p:cNvSpPr/>
          <p:nvPr/>
        </p:nvSpPr>
        <p:spPr>
          <a:xfrm>
            <a:off x="11029336" y="2850725"/>
            <a:ext cx="932603" cy="65480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8985460-DF41-4ACE-99EC-2215FDB69F1D}"/>
              </a:ext>
            </a:extLst>
          </p:cNvPr>
          <p:cNvSpPr/>
          <p:nvPr/>
        </p:nvSpPr>
        <p:spPr>
          <a:xfrm>
            <a:off x="11028229" y="3505531"/>
            <a:ext cx="932603" cy="65480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DFD606-39E9-45A1-89EF-5F87287C8FE8}"/>
              </a:ext>
            </a:extLst>
          </p:cNvPr>
          <p:cNvSpPr/>
          <p:nvPr/>
        </p:nvSpPr>
        <p:spPr>
          <a:xfrm>
            <a:off x="11028229" y="4160337"/>
            <a:ext cx="932603" cy="65480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9BF5EC-7BDB-424E-AA4F-BBA4A7F8BE48}"/>
              </a:ext>
            </a:extLst>
          </p:cNvPr>
          <p:cNvSpPr/>
          <p:nvPr/>
        </p:nvSpPr>
        <p:spPr>
          <a:xfrm>
            <a:off x="11028229" y="4815144"/>
            <a:ext cx="932603" cy="65480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AB2D3B-D62A-4B73-B654-D3A766E650A8}"/>
              </a:ext>
            </a:extLst>
          </p:cNvPr>
          <p:cNvSpPr/>
          <p:nvPr/>
        </p:nvSpPr>
        <p:spPr>
          <a:xfrm>
            <a:off x="11028783" y="5469950"/>
            <a:ext cx="932603" cy="65480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A7C1FB-6AB1-4500-BC8C-4E2DBA330328}"/>
              </a:ext>
            </a:extLst>
          </p:cNvPr>
          <p:cNvSpPr/>
          <p:nvPr/>
        </p:nvSpPr>
        <p:spPr>
          <a:xfrm>
            <a:off x="11027676" y="6124756"/>
            <a:ext cx="932603" cy="65480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3C075E-9CD7-46BA-A909-1472603362F9}"/>
              </a:ext>
            </a:extLst>
          </p:cNvPr>
          <p:cNvSpPr txBox="1"/>
          <p:nvPr/>
        </p:nvSpPr>
        <p:spPr>
          <a:xfrm>
            <a:off x="10659488" y="1057741"/>
            <a:ext cx="1439818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4" dirty="0"/>
              <a:t>hash on city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D07E94-0BD6-44BA-828E-69B5FF972BAD}"/>
              </a:ext>
            </a:extLst>
          </p:cNvPr>
          <p:cNvSpPr txBox="1"/>
          <p:nvPr/>
        </p:nvSpPr>
        <p:spPr>
          <a:xfrm>
            <a:off x="412040" y="1578865"/>
            <a:ext cx="349776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9494B1-DA56-422D-A349-303238DC7982}"/>
              </a:ext>
            </a:extLst>
          </p:cNvPr>
          <p:cNvSpPr txBox="1"/>
          <p:nvPr/>
        </p:nvSpPr>
        <p:spPr>
          <a:xfrm>
            <a:off x="11960279" y="1616401"/>
            <a:ext cx="349776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C5C56A-2CBD-4117-9154-EF396821175A}"/>
              </a:ext>
            </a:extLst>
          </p:cNvPr>
          <p:cNvSpPr txBox="1"/>
          <p:nvPr/>
        </p:nvSpPr>
        <p:spPr>
          <a:xfrm>
            <a:off x="388326" y="4236615"/>
            <a:ext cx="356188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49D507-F907-47F8-882E-DA63CFC14374}"/>
              </a:ext>
            </a:extLst>
          </p:cNvPr>
          <p:cNvSpPr txBox="1"/>
          <p:nvPr/>
        </p:nvSpPr>
        <p:spPr>
          <a:xfrm>
            <a:off x="364612" y="4891423"/>
            <a:ext cx="349776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5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F43AEB-B977-4043-8179-3660004AE311}"/>
              </a:ext>
            </a:extLst>
          </p:cNvPr>
          <p:cNvGrpSpPr/>
          <p:nvPr/>
        </p:nvGrpSpPr>
        <p:grpSpPr>
          <a:xfrm>
            <a:off x="2394673" y="1963347"/>
            <a:ext cx="5494482" cy="465144"/>
            <a:chOff x="1760300" y="1443768"/>
            <a:chExt cx="4040427" cy="34204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B751A0B-2C53-42B2-A2D8-B381ACF25EAB}"/>
                </a:ext>
              </a:extLst>
            </p:cNvPr>
            <p:cNvSpPr/>
            <p:nvPr/>
          </p:nvSpPr>
          <p:spPr>
            <a:xfrm>
              <a:off x="1760707" y="1443768"/>
              <a:ext cx="4040020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8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3C548CB-1B45-4E70-8F37-ECF12568A407}"/>
                </a:ext>
              </a:extLst>
            </p:cNvPr>
            <p:cNvSpPr/>
            <p:nvPr/>
          </p:nvSpPr>
          <p:spPr>
            <a:xfrm>
              <a:off x="1760300" y="1443768"/>
              <a:ext cx="1092740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48" dirty="0">
                  <a:solidFill>
                    <a:schemeClr val="tx1"/>
                  </a:solidFill>
                </a:rPr>
                <a:t>200,∞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9CE1741-3900-4A03-94F1-AE50CD947011}"/>
                </a:ext>
              </a:extLst>
            </p:cNvPr>
            <p:cNvSpPr/>
            <p:nvPr/>
          </p:nvSpPr>
          <p:spPr>
            <a:xfrm>
              <a:off x="2853040" y="1443768"/>
              <a:ext cx="862926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8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86A5900-B414-453A-AE3B-444F452382AC}"/>
                </a:ext>
              </a:extLst>
            </p:cNvPr>
            <p:cNvSpPr/>
            <p:nvPr/>
          </p:nvSpPr>
          <p:spPr>
            <a:xfrm>
              <a:off x="3715966" y="1443769"/>
              <a:ext cx="862926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76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D08C86-815B-4BB9-9E95-BC43B238C2A4}"/>
                </a:ext>
              </a:extLst>
            </p:cNvPr>
            <p:cNvSpPr/>
            <p:nvPr/>
          </p:nvSpPr>
          <p:spPr>
            <a:xfrm>
              <a:off x="4572000" y="1443768"/>
              <a:ext cx="1228727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76" dirty="0">
                  <a:solidFill>
                    <a:schemeClr val="tx1"/>
                  </a:solidFill>
                </a:rPr>
                <a:t>Fort Worth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660BE46-277B-43DF-9E6B-ED0AEC48FC48}"/>
              </a:ext>
            </a:extLst>
          </p:cNvPr>
          <p:cNvGrpSpPr/>
          <p:nvPr/>
        </p:nvGrpSpPr>
        <p:grpSpPr>
          <a:xfrm>
            <a:off x="2099127" y="4054019"/>
            <a:ext cx="5494482" cy="465144"/>
            <a:chOff x="1542967" y="2981167"/>
            <a:chExt cx="4040427" cy="34204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BB40B38-3351-480D-95F7-C50A213EC64C}"/>
                </a:ext>
              </a:extLst>
            </p:cNvPr>
            <p:cNvSpPr/>
            <p:nvPr/>
          </p:nvSpPr>
          <p:spPr>
            <a:xfrm>
              <a:off x="1543374" y="2981167"/>
              <a:ext cx="4040020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8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4F656AF-E87E-41A4-8354-867F4C63F2AB}"/>
                </a:ext>
              </a:extLst>
            </p:cNvPr>
            <p:cNvSpPr/>
            <p:nvPr/>
          </p:nvSpPr>
          <p:spPr>
            <a:xfrm>
              <a:off x="1542967" y="2981167"/>
              <a:ext cx="1092740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48" dirty="0">
                  <a:solidFill>
                    <a:schemeClr val="tx1"/>
                  </a:solidFill>
                </a:rPr>
                <a:t>90,∞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5B9CC10-9B24-4E44-B0FD-402829877387}"/>
                </a:ext>
              </a:extLst>
            </p:cNvPr>
            <p:cNvSpPr/>
            <p:nvPr/>
          </p:nvSpPr>
          <p:spPr>
            <a:xfrm>
              <a:off x="2635707" y="2981167"/>
              <a:ext cx="862926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8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7BE2FEC-1D5C-474F-807F-B6053B47D6C5}"/>
                </a:ext>
              </a:extLst>
            </p:cNvPr>
            <p:cNvSpPr/>
            <p:nvPr/>
          </p:nvSpPr>
          <p:spPr>
            <a:xfrm>
              <a:off x="3498633" y="2981168"/>
              <a:ext cx="862926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76" dirty="0">
                  <a:solidFill>
                    <a:schemeClr val="tx1"/>
                  </a:solidFill>
                </a:rPr>
                <a:t>Ginger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35E84E6-49D1-40B0-9581-A500BB4701F5}"/>
                </a:ext>
              </a:extLst>
            </p:cNvPr>
            <p:cNvSpPr/>
            <p:nvPr/>
          </p:nvSpPr>
          <p:spPr>
            <a:xfrm>
              <a:off x="4354667" y="2981167"/>
              <a:ext cx="1228727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76" dirty="0">
                  <a:solidFill>
                    <a:schemeClr val="tx1"/>
                  </a:solidFill>
                </a:rPr>
                <a:t>Austin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A8AB8CB-9D21-4B33-8B97-D204B2435200}"/>
              </a:ext>
            </a:extLst>
          </p:cNvPr>
          <p:cNvGrpSpPr/>
          <p:nvPr/>
        </p:nvGrpSpPr>
        <p:grpSpPr>
          <a:xfrm>
            <a:off x="4951014" y="5074756"/>
            <a:ext cx="5494482" cy="465144"/>
            <a:chOff x="3640133" y="3731777"/>
            <a:chExt cx="4040427" cy="34204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5B79694-1087-4172-AB03-4919CD5FF3F1}"/>
                </a:ext>
              </a:extLst>
            </p:cNvPr>
            <p:cNvSpPr/>
            <p:nvPr/>
          </p:nvSpPr>
          <p:spPr>
            <a:xfrm>
              <a:off x="3640540" y="3731777"/>
              <a:ext cx="4040020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8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7D54784-AE25-47AC-9E5C-60904EB52A0A}"/>
                </a:ext>
              </a:extLst>
            </p:cNvPr>
            <p:cNvSpPr/>
            <p:nvPr/>
          </p:nvSpPr>
          <p:spPr>
            <a:xfrm>
              <a:off x="3640133" y="3731777"/>
              <a:ext cx="1092740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48" dirty="0">
                  <a:solidFill>
                    <a:schemeClr val="tx1"/>
                  </a:solidFill>
                </a:rPr>
                <a:t>50,∞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9D25E9B-93AE-4681-B9BA-84C462056BE5}"/>
                </a:ext>
              </a:extLst>
            </p:cNvPr>
            <p:cNvSpPr/>
            <p:nvPr/>
          </p:nvSpPr>
          <p:spPr>
            <a:xfrm>
              <a:off x="4732873" y="3731777"/>
              <a:ext cx="862926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8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C41F468-E506-4022-AED3-B0999C79171E}"/>
                </a:ext>
              </a:extLst>
            </p:cNvPr>
            <p:cNvSpPr/>
            <p:nvPr/>
          </p:nvSpPr>
          <p:spPr>
            <a:xfrm>
              <a:off x="5595799" y="3731778"/>
              <a:ext cx="862926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76" dirty="0">
                  <a:solidFill>
                    <a:schemeClr val="tx1"/>
                  </a:solidFill>
                </a:rPr>
                <a:t>Ryan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8BC0BE2-C4BA-4C0A-94C1-6A1E61A16510}"/>
                </a:ext>
              </a:extLst>
            </p:cNvPr>
            <p:cNvSpPr/>
            <p:nvPr/>
          </p:nvSpPr>
          <p:spPr>
            <a:xfrm>
              <a:off x="6451833" y="3731777"/>
              <a:ext cx="1228727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76" dirty="0">
                  <a:solidFill>
                    <a:schemeClr val="tx1"/>
                  </a:solidFill>
                </a:rPr>
                <a:t>Arlington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21D7BC7-0EF4-4B30-9A11-A98B11CCBA35}"/>
              </a:ext>
            </a:extLst>
          </p:cNvPr>
          <p:cNvGrpSpPr/>
          <p:nvPr/>
        </p:nvGrpSpPr>
        <p:grpSpPr>
          <a:xfrm>
            <a:off x="2108499" y="6026966"/>
            <a:ext cx="5494482" cy="465144"/>
            <a:chOff x="1549859" y="4431995"/>
            <a:chExt cx="4040427" cy="34204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CD1DDA5-1EE5-4CA1-9A95-86BAE645AC47}"/>
                </a:ext>
              </a:extLst>
            </p:cNvPr>
            <p:cNvSpPr/>
            <p:nvPr/>
          </p:nvSpPr>
          <p:spPr>
            <a:xfrm>
              <a:off x="1550266" y="4431995"/>
              <a:ext cx="4040020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8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850F634-2450-4C25-B1D7-0232491B8BD8}"/>
                </a:ext>
              </a:extLst>
            </p:cNvPr>
            <p:cNvSpPr/>
            <p:nvPr/>
          </p:nvSpPr>
          <p:spPr>
            <a:xfrm>
              <a:off x="1549859" y="4431995"/>
              <a:ext cx="1092740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48" dirty="0">
                  <a:solidFill>
                    <a:schemeClr val="tx1"/>
                  </a:solidFill>
                </a:rPr>
                <a:t>70,∞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EE5278-D1DA-4845-923E-2BE865A0F5E7}"/>
                </a:ext>
              </a:extLst>
            </p:cNvPr>
            <p:cNvSpPr/>
            <p:nvPr/>
          </p:nvSpPr>
          <p:spPr>
            <a:xfrm>
              <a:off x="2642599" y="4431995"/>
              <a:ext cx="862926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8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B119B47-FB00-427C-8F12-5B34E198F238}"/>
                </a:ext>
              </a:extLst>
            </p:cNvPr>
            <p:cNvSpPr/>
            <p:nvPr/>
          </p:nvSpPr>
          <p:spPr>
            <a:xfrm>
              <a:off x="3505525" y="4431996"/>
              <a:ext cx="862926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76" dirty="0">
                  <a:solidFill>
                    <a:schemeClr val="tx1"/>
                  </a:solidFill>
                </a:rPr>
                <a:t>Ginger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513A2C8-CC78-4786-90C5-4498B8997A10}"/>
                </a:ext>
              </a:extLst>
            </p:cNvPr>
            <p:cNvSpPr/>
            <p:nvPr/>
          </p:nvSpPr>
          <p:spPr>
            <a:xfrm>
              <a:off x="4361559" y="4431995"/>
              <a:ext cx="1228727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76" dirty="0">
                  <a:solidFill>
                    <a:schemeClr val="tx1"/>
                  </a:solidFill>
                </a:rPr>
                <a:t>Houston</a:t>
              </a:r>
            </a:p>
          </p:txBody>
        </p:sp>
      </p:grp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DB11D06B-2A72-472A-8ECD-EC0190ADC4C8}"/>
              </a:ext>
            </a:extLst>
          </p:cNvPr>
          <p:cNvCxnSpPr>
            <a:cxnSpLocks/>
            <a:endCxn id="44" idx="2"/>
          </p:cNvCxnSpPr>
          <p:nvPr/>
        </p:nvCxnSpPr>
        <p:spPr>
          <a:xfrm rot="5400000" flipH="1" flipV="1">
            <a:off x="1143470" y="2524965"/>
            <a:ext cx="2090674" cy="189772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8D05A74B-18BF-4FD1-B8A4-4B49BEDA2B03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4425758" y="2458274"/>
            <a:ext cx="856548" cy="19506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8EC06A73-00D8-4048-BA97-6C5C35C9374E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1235190" y="4519162"/>
            <a:ext cx="1606932" cy="70725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617C34BD-A351-43C0-A606-340F556C89FD}"/>
              </a:ext>
            </a:extLst>
          </p:cNvPr>
          <p:cNvCxnSpPr>
            <a:cxnSpLocks/>
            <a:endCxn id="62" idx="0"/>
          </p:cNvCxnSpPr>
          <p:nvPr/>
        </p:nvCxnSpPr>
        <p:spPr>
          <a:xfrm rot="5400000">
            <a:off x="2505526" y="4665391"/>
            <a:ext cx="1707543" cy="101560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600E2B9-0D99-4416-A83B-1F3797B0154B}"/>
              </a:ext>
            </a:extLst>
          </p:cNvPr>
          <p:cNvSpPr txBox="1"/>
          <p:nvPr/>
        </p:nvSpPr>
        <p:spPr>
          <a:xfrm>
            <a:off x="11976335" y="3581810"/>
            <a:ext cx="421154" cy="46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8" dirty="0"/>
              <a:t>3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B64DE7D-8F4F-4FF3-861B-0E3A8AD3F518}"/>
              </a:ext>
            </a:extLst>
          </p:cNvPr>
          <p:cNvCxnSpPr>
            <a:cxnSpLocks/>
          </p:cNvCxnSpPr>
          <p:nvPr/>
        </p:nvCxnSpPr>
        <p:spPr>
          <a:xfrm rot="10800000">
            <a:off x="7889155" y="2175385"/>
            <a:ext cx="3567752" cy="1692362"/>
          </a:xfrm>
          <a:prstGeom prst="curvedConnector3">
            <a:avLst>
              <a:gd name="adj1" fmla="val 44809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60ABAFC5-1D02-4E97-BB87-FBB7D305E72F}"/>
              </a:ext>
            </a:extLst>
          </p:cNvPr>
          <p:cNvCxnSpPr>
            <a:cxnSpLocks/>
            <a:endCxn id="50" idx="0"/>
          </p:cNvCxnSpPr>
          <p:nvPr/>
        </p:nvCxnSpPr>
        <p:spPr>
          <a:xfrm rot="5400000">
            <a:off x="2703369" y="2301255"/>
            <a:ext cx="1891518" cy="161401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06125CCF-1DC4-43FC-8BC4-E4C59EFB620D}"/>
              </a:ext>
            </a:extLst>
          </p:cNvPr>
          <p:cNvCxnSpPr>
            <a:cxnSpLocks/>
          </p:cNvCxnSpPr>
          <p:nvPr/>
        </p:nvCxnSpPr>
        <p:spPr>
          <a:xfrm rot="5400000">
            <a:off x="2878775" y="4584324"/>
            <a:ext cx="1765265" cy="1169796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9D0E47D-3E98-4528-9727-023F1262C540}"/>
              </a:ext>
            </a:extLst>
          </p:cNvPr>
          <p:cNvSpPr txBox="1"/>
          <p:nvPr/>
        </p:nvSpPr>
        <p:spPr>
          <a:xfrm>
            <a:off x="11973627" y="4286589"/>
            <a:ext cx="421154" cy="46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8" dirty="0"/>
              <a:t>4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359D6761-53D1-40ED-93B1-BA55C2A1C0F5}"/>
              </a:ext>
            </a:extLst>
          </p:cNvPr>
          <p:cNvCxnSpPr>
            <a:cxnSpLocks/>
            <a:endCxn id="13" idx="2"/>
          </p:cNvCxnSpPr>
          <p:nvPr/>
        </p:nvCxnSpPr>
        <p:spPr>
          <a:xfrm rot="10800000">
            <a:off x="8867595" y="3449226"/>
            <a:ext cx="2574363" cy="110822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42E13B0-C267-47DA-9444-66F7A3E2CBD3}"/>
              </a:ext>
            </a:extLst>
          </p:cNvPr>
          <p:cNvSpPr txBox="1"/>
          <p:nvPr/>
        </p:nvSpPr>
        <p:spPr>
          <a:xfrm>
            <a:off x="11988883" y="4891423"/>
            <a:ext cx="421154" cy="46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8" dirty="0"/>
              <a:t>5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9E5BDA46-2A85-4BF0-86F6-D713C7BC0A78}"/>
              </a:ext>
            </a:extLst>
          </p:cNvPr>
          <p:cNvCxnSpPr>
            <a:cxnSpLocks/>
            <a:endCxn id="59" idx="3"/>
          </p:cNvCxnSpPr>
          <p:nvPr/>
        </p:nvCxnSpPr>
        <p:spPr>
          <a:xfrm rot="10800000" flipV="1">
            <a:off x="10445495" y="5192200"/>
            <a:ext cx="1027077" cy="11512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Thought Bubble: Cloud 77">
            <a:extLst>
              <a:ext uri="{FF2B5EF4-FFF2-40B4-BE49-F238E27FC236}">
                <a16:creationId xmlns:a16="http://schemas.microsoft.com/office/drawing/2014/main" id="{58A3AA17-E90E-4E0F-A8DC-FA2638AD7BDF}"/>
              </a:ext>
            </a:extLst>
          </p:cNvPr>
          <p:cNvSpPr/>
          <p:nvPr/>
        </p:nvSpPr>
        <p:spPr>
          <a:xfrm>
            <a:off x="8422201" y="1470601"/>
            <a:ext cx="2492964" cy="760141"/>
          </a:xfrm>
          <a:prstGeom prst="cloudCallout">
            <a:avLst>
              <a:gd name="adj1" fmla="val 40945"/>
              <a:gd name="adj2" fmla="val 232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chain count = 3</a:t>
            </a:r>
          </a:p>
        </p:txBody>
      </p:sp>
      <p:sp>
        <p:nvSpPr>
          <p:cNvPr id="79" name="Thought Bubble: Cloud 78">
            <a:extLst>
              <a:ext uri="{FF2B5EF4-FFF2-40B4-BE49-F238E27FC236}">
                <a16:creationId xmlns:a16="http://schemas.microsoft.com/office/drawing/2014/main" id="{1243491E-FFF3-4942-9F0A-E2D9EFA43904}"/>
              </a:ext>
            </a:extLst>
          </p:cNvPr>
          <p:cNvSpPr/>
          <p:nvPr/>
        </p:nvSpPr>
        <p:spPr>
          <a:xfrm>
            <a:off x="7745866" y="4257921"/>
            <a:ext cx="2073756" cy="661953"/>
          </a:xfrm>
          <a:prstGeom prst="cloudCallout">
            <a:avLst>
              <a:gd name="adj1" fmla="val -43797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Hash collision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D1F14B2-3DBF-4D4D-B2D8-2FE2D8840364}"/>
              </a:ext>
            </a:extLst>
          </p:cNvPr>
          <p:cNvCxnSpPr>
            <a:stCxn id="79" idx="3"/>
          </p:cNvCxnSpPr>
          <p:nvPr/>
        </p:nvCxnSpPr>
        <p:spPr>
          <a:xfrm flipH="1" flipV="1">
            <a:off x="3288143" y="3229036"/>
            <a:ext cx="5494602" cy="10667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2C9FEDF-4E43-4218-961C-D71377ECC8BE}"/>
              </a:ext>
            </a:extLst>
          </p:cNvPr>
          <p:cNvCxnSpPr>
            <a:cxnSpLocks/>
            <a:stCxn id="79" idx="0"/>
          </p:cNvCxnSpPr>
          <p:nvPr/>
        </p:nvCxnSpPr>
        <p:spPr>
          <a:xfrm flipH="1">
            <a:off x="3494464" y="4588898"/>
            <a:ext cx="4257833" cy="7218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hought Bubble: Cloud 81">
            <a:extLst>
              <a:ext uri="{FF2B5EF4-FFF2-40B4-BE49-F238E27FC236}">
                <a16:creationId xmlns:a16="http://schemas.microsoft.com/office/drawing/2014/main" id="{86BFC96E-636C-4988-B4AD-03DC97624A4F}"/>
              </a:ext>
            </a:extLst>
          </p:cNvPr>
          <p:cNvSpPr/>
          <p:nvPr/>
        </p:nvSpPr>
        <p:spPr>
          <a:xfrm>
            <a:off x="5664586" y="2428488"/>
            <a:ext cx="3100402" cy="514800"/>
          </a:xfrm>
          <a:prstGeom prst="cloudCallout">
            <a:avLst>
              <a:gd name="adj1" fmla="val -73047"/>
              <a:gd name="adj2" fmla="val 8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duplicate key != collision</a:t>
            </a:r>
          </a:p>
        </p:txBody>
      </p:sp>
      <p:sp>
        <p:nvSpPr>
          <p:cNvPr id="83" name="Thought Bubble: Cloud 82">
            <a:extLst>
              <a:ext uri="{FF2B5EF4-FFF2-40B4-BE49-F238E27FC236}">
                <a16:creationId xmlns:a16="http://schemas.microsoft.com/office/drawing/2014/main" id="{4E55C245-48C6-43E1-B59E-3A696F88A08A}"/>
              </a:ext>
            </a:extLst>
          </p:cNvPr>
          <p:cNvSpPr/>
          <p:nvPr/>
        </p:nvSpPr>
        <p:spPr>
          <a:xfrm>
            <a:off x="8062138" y="5718825"/>
            <a:ext cx="2791450" cy="1081424"/>
          </a:xfrm>
          <a:prstGeom prst="cloudCallout">
            <a:avLst>
              <a:gd name="adj1" fmla="val -119360"/>
              <a:gd name="adj2" fmla="val -58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Begin ts reflects order of inserts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D473D3-D1A2-4640-9E57-D1D1747A29C2}"/>
              </a:ext>
            </a:extLst>
          </p:cNvPr>
          <p:cNvSpPr txBox="1"/>
          <p:nvPr/>
        </p:nvSpPr>
        <p:spPr>
          <a:xfrm>
            <a:off x="2901682" y="1516265"/>
            <a:ext cx="412292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ts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7610973-F997-4A48-BC4A-00816B2C235A}"/>
              </a:ext>
            </a:extLst>
          </p:cNvPr>
          <p:cNvCxnSpPr>
            <a:cxnSpLocks/>
            <a:stCxn id="79" idx="0"/>
          </p:cNvCxnSpPr>
          <p:nvPr/>
        </p:nvCxnSpPr>
        <p:spPr>
          <a:xfrm flipH="1">
            <a:off x="5711580" y="4588898"/>
            <a:ext cx="2040718" cy="1091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6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70" grpId="0"/>
      <p:bldP spid="74" grpId="0"/>
      <p:bldP spid="76" grpId="0"/>
      <p:bldP spid="78" grpId="0" animBg="1"/>
      <p:bldP spid="79" grpId="0" animBg="1"/>
      <p:bldP spid="82" grpId="0" animBg="1"/>
      <p:bldP spid="83" grpId="0" animBg="1"/>
      <p:bldP spid="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2B30856-317A-4971-9318-70DE63D5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80" y="341637"/>
            <a:ext cx="11855367" cy="833544"/>
          </a:xfrm>
        </p:spPr>
        <p:txBody>
          <a:bodyPr/>
          <a:lstStyle/>
          <a:p>
            <a:r>
              <a:rPr lang="en-US" dirty="0"/>
              <a:t>Compiling a native stored procedure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54E8F1B-CCA4-4A47-9F4F-747E5B51A5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7640522"/>
              </p:ext>
            </p:extLst>
          </p:nvPr>
        </p:nvGraphicFramePr>
        <p:xfrm>
          <a:off x="214309" y="1175181"/>
          <a:ext cx="12078508" cy="4873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467C0EA-9BDA-4C1D-9578-6D13B5DC4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1767982"/>
              </p:ext>
            </p:extLst>
          </p:nvPr>
        </p:nvGraphicFramePr>
        <p:xfrm>
          <a:off x="3459287" y="5245891"/>
          <a:ext cx="8671916" cy="1573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7D334FCB-7E03-4847-A175-C925433DA101}"/>
              </a:ext>
            </a:extLst>
          </p:cNvPr>
          <p:cNvSpPr/>
          <p:nvPr/>
        </p:nvSpPr>
        <p:spPr>
          <a:xfrm>
            <a:off x="1646237" y="1175181"/>
            <a:ext cx="4416913" cy="375632"/>
          </a:xfrm>
          <a:prstGeom prst="cloudCallout">
            <a:avLst>
              <a:gd name="adj1" fmla="val -17461"/>
              <a:gd name="adj2" fmla="val 103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Done in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A108FB-43A0-4A48-966D-FCE02936567D}"/>
              </a:ext>
            </a:extLst>
          </p:cNvPr>
          <p:cNvSpPr txBox="1"/>
          <p:nvPr/>
        </p:nvSpPr>
        <p:spPr>
          <a:xfrm>
            <a:off x="149838" y="5097462"/>
            <a:ext cx="3147835" cy="4690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48" dirty="0"/>
              <a:t>xtp_matgen XEvent</a:t>
            </a:r>
          </a:p>
        </p:txBody>
      </p:sp>
    </p:spTree>
    <p:extLst>
      <p:ext uri="{BB962C8B-B14F-4D97-AF65-F5344CB8AC3E}">
        <p14:creationId xmlns:p14="http://schemas.microsoft.com/office/powerpoint/2010/main" val="329303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3BC5D7C-5F05-490E-8E42-7389F599C3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graphicEl>
                                              <a:dgm id="{43BC5D7C-5F05-490E-8E42-7389F599C3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graphicEl>
                                              <a:dgm id="{43BC5D7C-5F05-490E-8E42-7389F599C3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graphicEl>
                                              <a:dgm id="{43BC5D7C-5F05-490E-8E42-7389F599C3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2EC26EC-122E-41D8-85A8-3D8D857B10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graphicEl>
                                              <a:dgm id="{62EC26EC-122E-41D8-85A8-3D8D857B10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graphicEl>
                                              <a:dgm id="{62EC26EC-122E-41D8-85A8-3D8D857B10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graphicEl>
                                              <a:dgm id="{62EC26EC-122E-41D8-85A8-3D8D857B10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BC451BA-9BC8-46B6-9633-5F84A66F7D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graphicEl>
                                              <a:dgm id="{ABC451BA-9BC8-46B6-9633-5F84A66F7D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graphicEl>
                                              <a:dgm id="{ABC451BA-9BC8-46B6-9633-5F84A66F7D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graphicEl>
                                              <a:dgm id="{ABC451BA-9BC8-46B6-9633-5F84A66F7D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3B18AB-92E6-490F-B8C9-03DD66BF98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graphicEl>
                                              <a:dgm id="{9B3B18AB-92E6-490F-B8C9-03DD66BF98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graphicEl>
                                              <a:dgm id="{9B3B18AB-92E6-490F-B8C9-03DD66BF98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graphicEl>
                                              <a:dgm id="{9B3B18AB-92E6-490F-B8C9-03DD66BF98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F95632-4C18-4BB2-9C87-B51697C240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graphicEl>
                                              <a:dgm id="{2BF95632-4C18-4BB2-9C87-B51697C240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graphicEl>
                                              <a:dgm id="{2BF95632-4C18-4BB2-9C87-B51697C240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graphicEl>
                                              <a:dgm id="{2BF95632-4C18-4BB2-9C87-B51697C240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2BDA2CF-8B14-407C-B5F4-7A94246237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>
                                            <p:graphicEl>
                                              <a:dgm id="{62BDA2CF-8B14-407C-B5F4-7A94246237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graphicEl>
                                              <a:dgm id="{62BDA2CF-8B14-407C-B5F4-7A94246237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graphicEl>
                                              <a:dgm id="{62BDA2CF-8B14-407C-B5F4-7A94246237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A574792-1F52-41CC-BBAA-38CACA553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>
                                            <p:graphicEl>
                                              <a:dgm id="{1A574792-1F52-41CC-BBAA-38CACA5532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graphicEl>
                                              <a:dgm id="{1A574792-1F52-41CC-BBAA-38CACA553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graphicEl>
                                              <a:dgm id="{1A574792-1F52-41CC-BBAA-38CACA553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2A1E728-2EA9-41FC-9D82-34FED609FC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>
                                            <p:graphicEl>
                                              <a:dgm id="{12A1E728-2EA9-41FC-9D82-34FED609FC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graphicEl>
                                              <a:dgm id="{12A1E728-2EA9-41FC-9D82-34FED609FC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graphicEl>
                                              <a:dgm id="{12A1E728-2EA9-41FC-9D82-34FED609FC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Graphic spid="10" grpId="0">
        <p:bldAsOne/>
      </p:bldGraphic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C218A36-AAB3-4E7F-A04A-00084E35D4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639" y="3954463"/>
            <a:ext cx="7315200" cy="1181862"/>
          </a:xfrm>
        </p:spPr>
        <p:txBody>
          <a:bodyPr/>
          <a:lstStyle/>
          <a:p>
            <a:r>
              <a:rPr lang="en-US" dirty="0"/>
              <a:t>Debugging Schema DLLs and Natively Compiled 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413076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66FD8F-D01E-4E6E-A386-0A03F56BE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02" y="190048"/>
            <a:ext cx="11191240" cy="833544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In-memory OLTP versioning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3443AD-9518-481F-94C6-D7AF0E00393B}"/>
              </a:ext>
            </a:extLst>
          </p:cNvPr>
          <p:cNvCxnSpPr>
            <a:cxnSpLocks/>
          </p:cNvCxnSpPr>
          <p:nvPr/>
        </p:nvCxnSpPr>
        <p:spPr>
          <a:xfrm flipH="1">
            <a:off x="5874564" y="1330951"/>
            <a:ext cx="12497" cy="549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C7AFFD-F2AF-40E3-866C-D9829F991F39}"/>
              </a:ext>
            </a:extLst>
          </p:cNvPr>
          <p:cNvSpPr txBox="1"/>
          <p:nvPr/>
        </p:nvSpPr>
        <p:spPr>
          <a:xfrm>
            <a:off x="8672500" y="960089"/>
            <a:ext cx="2041328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In-Mem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20FC6A-4E97-4045-89D9-3410272879BC}"/>
              </a:ext>
            </a:extLst>
          </p:cNvPr>
          <p:cNvSpPr txBox="1"/>
          <p:nvPr/>
        </p:nvSpPr>
        <p:spPr>
          <a:xfrm>
            <a:off x="2082706" y="834041"/>
            <a:ext cx="2391039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Disk based 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4A7117-8CAC-4130-A600-913FC6BFA2AC}"/>
              </a:ext>
            </a:extLst>
          </p:cNvPr>
          <p:cNvSpPr/>
          <p:nvPr/>
        </p:nvSpPr>
        <p:spPr>
          <a:xfrm>
            <a:off x="350802" y="1648981"/>
            <a:ext cx="818567" cy="49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5DC68E-5E76-487A-B918-6F78ED51AE75}"/>
              </a:ext>
            </a:extLst>
          </p:cNvPr>
          <p:cNvSpPr/>
          <p:nvPr/>
        </p:nvSpPr>
        <p:spPr>
          <a:xfrm>
            <a:off x="7487744" y="341638"/>
            <a:ext cx="4741646" cy="4894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1, ‘Row 1’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74E429-9F6B-410E-9CCB-E401BE9E15BE}"/>
              </a:ext>
            </a:extLst>
          </p:cNvPr>
          <p:cNvSpPr/>
          <p:nvPr/>
        </p:nvSpPr>
        <p:spPr>
          <a:xfrm>
            <a:off x="350802" y="1648981"/>
            <a:ext cx="818567" cy="643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DF1F86-4180-4A1E-8A59-EF93F749C179}"/>
              </a:ext>
            </a:extLst>
          </p:cNvPr>
          <p:cNvSpPr/>
          <p:nvPr/>
        </p:nvSpPr>
        <p:spPr>
          <a:xfrm>
            <a:off x="350802" y="2361766"/>
            <a:ext cx="818567" cy="643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101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673FF6-92AF-40EB-962C-6594F8EF699A}"/>
              </a:ext>
            </a:extLst>
          </p:cNvPr>
          <p:cNvSpPr/>
          <p:nvPr/>
        </p:nvSpPr>
        <p:spPr>
          <a:xfrm>
            <a:off x="350802" y="3074551"/>
            <a:ext cx="818567" cy="643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102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5D3925-8A99-4C20-BE24-7B942BB08FFD}"/>
              </a:ext>
            </a:extLst>
          </p:cNvPr>
          <p:cNvSpPr/>
          <p:nvPr/>
        </p:nvSpPr>
        <p:spPr>
          <a:xfrm>
            <a:off x="350802" y="3787335"/>
            <a:ext cx="818567" cy="643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103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5A5076-3A9B-47BC-B138-8EE4B9AF4868}"/>
              </a:ext>
            </a:extLst>
          </p:cNvPr>
          <p:cNvSpPr/>
          <p:nvPr/>
        </p:nvSpPr>
        <p:spPr>
          <a:xfrm>
            <a:off x="350802" y="4506369"/>
            <a:ext cx="818567" cy="643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104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E925DF-66BE-442C-87D9-B67B5DAA0B74}"/>
              </a:ext>
            </a:extLst>
          </p:cNvPr>
          <p:cNvSpPr/>
          <p:nvPr/>
        </p:nvSpPr>
        <p:spPr>
          <a:xfrm>
            <a:off x="350802" y="5225402"/>
            <a:ext cx="818567" cy="643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105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31AD51-D3EC-4869-A7A7-8A48CD9BC439}"/>
              </a:ext>
            </a:extLst>
          </p:cNvPr>
          <p:cNvSpPr/>
          <p:nvPr/>
        </p:nvSpPr>
        <p:spPr>
          <a:xfrm>
            <a:off x="350802" y="5959336"/>
            <a:ext cx="818567" cy="643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106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A5A2E9-CF20-4E13-9222-E962E6E7523C}"/>
              </a:ext>
            </a:extLst>
          </p:cNvPr>
          <p:cNvSpPr txBox="1"/>
          <p:nvPr/>
        </p:nvSpPr>
        <p:spPr>
          <a:xfrm>
            <a:off x="350802" y="1230442"/>
            <a:ext cx="696024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4" dirty="0"/>
              <a:t>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41F4F6-BB7A-4EF9-BA2D-F8DC1A4B9481}"/>
              </a:ext>
            </a:extLst>
          </p:cNvPr>
          <p:cNvSpPr txBox="1"/>
          <p:nvPr/>
        </p:nvSpPr>
        <p:spPr>
          <a:xfrm>
            <a:off x="1925451" y="1230442"/>
            <a:ext cx="463588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T1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249169-CE0C-4D01-B43A-84882CFC5F72}"/>
              </a:ext>
            </a:extLst>
          </p:cNvPr>
          <p:cNvSpPr txBox="1"/>
          <p:nvPr/>
        </p:nvSpPr>
        <p:spPr>
          <a:xfrm>
            <a:off x="4346392" y="1230442"/>
            <a:ext cx="511679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T2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8BB7193-0435-481C-94C5-AD024F549EFD}"/>
              </a:ext>
            </a:extLst>
          </p:cNvPr>
          <p:cNvSpPr/>
          <p:nvPr/>
        </p:nvSpPr>
        <p:spPr>
          <a:xfrm>
            <a:off x="1389834" y="1789697"/>
            <a:ext cx="1655880" cy="38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BEGIN TRAN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F92FB05-CF6B-47BD-97B6-3D7F4FB120D9}"/>
              </a:ext>
            </a:extLst>
          </p:cNvPr>
          <p:cNvSpPr/>
          <p:nvPr/>
        </p:nvSpPr>
        <p:spPr>
          <a:xfrm>
            <a:off x="3810775" y="2492986"/>
            <a:ext cx="1655880" cy="38116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BEGIN TRAN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7107EE7-3D01-4C99-988C-80B919F56752}"/>
              </a:ext>
            </a:extLst>
          </p:cNvPr>
          <p:cNvSpPr/>
          <p:nvPr/>
        </p:nvSpPr>
        <p:spPr>
          <a:xfrm>
            <a:off x="3810773" y="3202081"/>
            <a:ext cx="1655880" cy="38116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2, ‘Row 2’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2D4B987-2713-4EE7-A3E0-F7C12C6D4E81}"/>
              </a:ext>
            </a:extLst>
          </p:cNvPr>
          <p:cNvSpPr/>
          <p:nvPr/>
        </p:nvSpPr>
        <p:spPr>
          <a:xfrm>
            <a:off x="1413988" y="3889752"/>
            <a:ext cx="1655880" cy="38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SELECT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DC79467-D6CE-4E01-857D-0DFBD7FE38A1}"/>
              </a:ext>
            </a:extLst>
          </p:cNvPr>
          <p:cNvSpPr/>
          <p:nvPr/>
        </p:nvSpPr>
        <p:spPr>
          <a:xfrm>
            <a:off x="3810773" y="4637588"/>
            <a:ext cx="1655880" cy="38116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COMMIT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A50500E-5C57-4407-945A-9A49E973A91B}"/>
              </a:ext>
            </a:extLst>
          </p:cNvPr>
          <p:cNvSpPr/>
          <p:nvPr/>
        </p:nvSpPr>
        <p:spPr>
          <a:xfrm>
            <a:off x="1413988" y="5356622"/>
            <a:ext cx="1655880" cy="38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SELECT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F967924-7113-479A-8679-E3D8CA46859E}"/>
              </a:ext>
            </a:extLst>
          </p:cNvPr>
          <p:cNvSpPr/>
          <p:nvPr/>
        </p:nvSpPr>
        <p:spPr>
          <a:xfrm>
            <a:off x="1413988" y="6090555"/>
            <a:ext cx="1655880" cy="38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COMMIT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A9852D-6484-4BFA-84EB-B5707D845160}"/>
              </a:ext>
            </a:extLst>
          </p:cNvPr>
          <p:cNvSpPr/>
          <p:nvPr/>
        </p:nvSpPr>
        <p:spPr>
          <a:xfrm>
            <a:off x="6662929" y="1749489"/>
            <a:ext cx="818567" cy="49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6DE816-AD7A-4AB0-924B-0BCD5B3F080C}"/>
              </a:ext>
            </a:extLst>
          </p:cNvPr>
          <p:cNvSpPr/>
          <p:nvPr/>
        </p:nvSpPr>
        <p:spPr>
          <a:xfrm>
            <a:off x="6662929" y="1749490"/>
            <a:ext cx="818567" cy="643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100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44395D-03F7-4F33-9F20-AD24CF5C9112}"/>
              </a:ext>
            </a:extLst>
          </p:cNvPr>
          <p:cNvSpPr/>
          <p:nvPr/>
        </p:nvSpPr>
        <p:spPr>
          <a:xfrm>
            <a:off x="6662929" y="2462274"/>
            <a:ext cx="818567" cy="643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101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EC692F-6896-45D7-B90C-960188CD797B}"/>
              </a:ext>
            </a:extLst>
          </p:cNvPr>
          <p:cNvSpPr/>
          <p:nvPr/>
        </p:nvSpPr>
        <p:spPr>
          <a:xfrm>
            <a:off x="6662929" y="3175059"/>
            <a:ext cx="818567" cy="643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102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9D12E4-3D52-4C0B-8C8D-AD756C9CB39B}"/>
              </a:ext>
            </a:extLst>
          </p:cNvPr>
          <p:cNvSpPr/>
          <p:nvPr/>
        </p:nvSpPr>
        <p:spPr>
          <a:xfrm>
            <a:off x="6662929" y="3887844"/>
            <a:ext cx="818567" cy="643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103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C1D907-B7A5-4A4E-BB14-C1CC898796C0}"/>
              </a:ext>
            </a:extLst>
          </p:cNvPr>
          <p:cNvSpPr/>
          <p:nvPr/>
        </p:nvSpPr>
        <p:spPr>
          <a:xfrm>
            <a:off x="6662929" y="4606877"/>
            <a:ext cx="818567" cy="643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104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D302FF-5AEB-4421-9A33-568ED9147320}"/>
              </a:ext>
            </a:extLst>
          </p:cNvPr>
          <p:cNvSpPr/>
          <p:nvPr/>
        </p:nvSpPr>
        <p:spPr>
          <a:xfrm>
            <a:off x="6662929" y="5325911"/>
            <a:ext cx="818567" cy="643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105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BEB1F4-FEB6-4E79-BF70-B71E81640BD8}"/>
              </a:ext>
            </a:extLst>
          </p:cNvPr>
          <p:cNvSpPr/>
          <p:nvPr/>
        </p:nvSpPr>
        <p:spPr>
          <a:xfrm>
            <a:off x="6662929" y="6059844"/>
            <a:ext cx="818567" cy="643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106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9572A8-2BD1-41AD-AF15-E0207784427F}"/>
              </a:ext>
            </a:extLst>
          </p:cNvPr>
          <p:cNvSpPr txBox="1"/>
          <p:nvPr/>
        </p:nvSpPr>
        <p:spPr>
          <a:xfrm>
            <a:off x="6662929" y="1330950"/>
            <a:ext cx="696024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4" dirty="0"/>
              <a:t>Time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97568C-ADEA-4C65-8881-ADC5BF4B55ED}"/>
              </a:ext>
            </a:extLst>
          </p:cNvPr>
          <p:cNvSpPr txBox="1"/>
          <p:nvPr/>
        </p:nvSpPr>
        <p:spPr>
          <a:xfrm>
            <a:off x="8237578" y="1330951"/>
            <a:ext cx="463588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T1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0CEAA6-613C-4039-93BD-A787E3EA2FFB}"/>
              </a:ext>
            </a:extLst>
          </p:cNvPr>
          <p:cNvSpPr txBox="1"/>
          <p:nvPr/>
        </p:nvSpPr>
        <p:spPr>
          <a:xfrm>
            <a:off x="10658519" y="1330951"/>
            <a:ext cx="511679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T2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E241021-0C28-4466-8216-2DEB6D72C92C}"/>
              </a:ext>
            </a:extLst>
          </p:cNvPr>
          <p:cNvSpPr/>
          <p:nvPr/>
        </p:nvSpPr>
        <p:spPr>
          <a:xfrm>
            <a:off x="7701961" y="1890205"/>
            <a:ext cx="1655880" cy="38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BEGIN TRAN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E35A0C9-0BF8-4E35-B2F2-8834382C55CA}"/>
              </a:ext>
            </a:extLst>
          </p:cNvPr>
          <p:cNvSpPr/>
          <p:nvPr/>
        </p:nvSpPr>
        <p:spPr>
          <a:xfrm>
            <a:off x="10122901" y="2593494"/>
            <a:ext cx="1655880" cy="38116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BEGIN TRAN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82EA40A-0DB4-4819-AF0F-D7A67CF23421}"/>
              </a:ext>
            </a:extLst>
          </p:cNvPr>
          <p:cNvSpPr/>
          <p:nvPr/>
        </p:nvSpPr>
        <p:spPr>
          <a:xfrm>
            <a:off x="10122900" y="3302589"/>
            <a:ext cx="1655880" cy="38116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2, ‘Row 2’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AEC2BDC-8FAA-46DB-B6A9-1B78789580C7}"/>
              </a:ext>
            </a:extLst>
          </p:cNvPr>
          <p:cNvSpPr/>
          <p:nvPr/>
        </p:nvSpPr>
        <p:spPr>
          <a:xfrm>
            <a:off x="7726115" y="3990260"/>
            <a:ext cx="1655880" cy="38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SELECT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C2B8A59-34E9-4B0E-96E4-C354CF15ED7A}"/>
              </a:ext>
            </a:extLst>
          </p:cNvPr>
          <p:cNvSpPr/>
          <p:nvPr/>
        </p:nvSpPr>
        <p:spPr>
          <a:xfrm>
            <a:off x="10122900" y="4738097"/>
            <a:ext cx="1655880" cy="38116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COMMIT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BF02307-2E64-4A8D-A3B1-2BF3A992069F}"/>
              </a:ext>
            </a:extLst>
          </p:cNvPr>
          <p:cNvSpPr/>
          <p:nvPr/>
        </p:nvSpPr>
        <p:spPr>
          <a:xfrm>
            <a:off x="7726115" y="5457130"/>
            <a:ext cx="1655880" cy="38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SELECT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0F163B1-3E08-471B-9CC5-5FCAC736FB92}"/>
              </a:ext>
            </a:extLst>
          </p:cNvPr>
          <p:cNvSpPr/>
          <p:nvPr/>
        </p:nvSpPr>
        <p:spPr>
          <a:xfrm>
            <a:off x="7726115" y="6191064"/>
            <a:ext cx="1655880" cy="38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COMMIT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8E9E274-4547-414B-9C28-57B0BE0DCD42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9381994" y="831064"/>
            <a:ext cx="672883" cy="334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A9CD11-1E30-4069-8B7D-E2E16015209F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9381994" y="831065"/>
            <a:ext cx="740906" cy="481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CFE4604-AF04-4863-B7BE-BC8C0705C757}"/>
              </a:ext>
            </a:extLst>
          </p:cNvPr>
          <p:cNvSpPr txBox="1"/>
          <p:nvPr/>
        </p:nvSpPr>
        <p:spPr>
          <a:xfrm>
            <a:off x="1172906" y="3190857"/>
            <a:ext cx="2381421" cy="59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2" dirty="0"/>
              <a:t>read committed and </a:t>
            </a:r>
          </a:p>
          <a:p>
            <a:r>
              <a:rPr lang="en-US" sz="1632" dirty="0"/>
              <a:t>SERIALIZABLE = blocked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C24033-D87C-401B-8864-E1861684D766}"/>
              </a:ext>
            </a:extLst>
          </p:cNvPr>
          <p:cNvSpPr txBox="1"/>
          <p:nvPr/>
        </p:nvSpPr>
        <p:spPr>
          <a:xfrm>
            <a:off x="1838430" y="3481330"/>
            <a:ext cx="726481" cy="122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343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99F7C-96D5-4678-8513-88FF6DBBD055}"/>
              </a:ext>
            </a:extLst>
          </p:cNvPr>
          <p:cNvSpPr txBox="1"/>
          <p:nvPr/>
        </p:nvSpPr>
        <p:spPr>
          <a:xfrm>
            <a:off x="1921562" y="4503671"/>
            <a:ext cx="1791260" cy="59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2" dirty="0"/>
              <a:t>RCSI = Row 1</a:t>
            </a:r>
          </a:p>
          <a:p>
            <a:r>
              <a:rPr lang="en-US" sz="1632" dirty="0"/>
              <a:t>Snapshot = Row 1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644A6B5-E8F4-437E-AD71-38EBE95C6FCE}"/>
              </a:ext>
            </a:extLst>
          </p:cNvPr>
          <p:cNvCxnSpPr/>
          <p:nvPr/>
        </p:nvCxnSpPr>
        <p:spPr>
          <a:xfrm flipH="1" flipV="1">
            <a:off x="2700277" y="4270915"/>
            <a:ext cx="118724" cy="28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96609EF-8573-4CD9-845B-647D15ACAC72}"/>
              </a:ext>
            </a:extLst>
          </p:cNvPr>
          <p:cNvSpPr txBox="1"/>
          <p:nvPr/>
        </p:nvSpPr>
        <p:spPr>
          <a:xfrm>
            <a:off x="3554485" y="5250483"/>
            <a:ext cx="1927772" cy="59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2" dirty="0"/>
              <a:t>RCSI = Row 1 and 2</a:t>
            </a:r>
          </a:p>
          <a:p>
            <a:r>
              <a:rPr lang="en-US" sz="1632" dirty="0"/>
              <a:t>Snapshot = Row 1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D1B013C-223A-453C-A515-2DC7421201A5}"/>
              </a:ext>
            </a:extLst>
          </p:cNvPr>
          <p:cNvCxnSpPr>
            <a:cxnSpLocks/>
            <a:stCxn id="56" idx="1"/>
            <a:endCxn id="30" idx="3"/>
          </p:cNvCxnSpPr>
          <p:nvPr/>
        </p:nvCxnSpPr>
        <p:spPr>
          <a:xfrm flipH="1" flipV="1">
            <a:off x="3069868" y="5547204"/>
            <a:ext cx="484617" cy="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31FA7D0-876F-4CAF-BFCD-EFD5F388B846}"/>
              </a:ext>
            </a:extLst>
          </p:cNvPr>
          <p:cNvSpPr txBox="1"/>
          <p:nvPr/>
        </p:nvSpPr>
        <p:spPr>
          <a:xfrm>
            <a:off x="9889177" y="5416130"/>
            <a:ext cx="2129144" cy="59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2" dirty="0"/>
              <a:t>SERIALIZABLE = Msg 41325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1A290C2-4498-44E1-926D-DE75A1C99953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9381995" y="5944581"/>
            <a:ext cx="570042" cy="43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3CBFF87-2637-4286-BE6B-BE07B484A226}"/>
              </a:ext>
            </a:extLst>
          </p:cNvPr>
          <p:cNvSpPr txBox="1"/>
          <p:nvPr/>
        </p:nvSpPr>
        <p:spPr>
          <a:xfrm>
            <a:off x="7717345" y="4592139"/>
            <a:ext cx="1767776" cy="59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2" dirty="0"/>
              <a:t>Snapshot always used = Row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58EF6A-534D-40A8-B234-B24331A3D00D}"/>
              </a:ext>
            </a:extLst>
          </p:cNvPr>
          <p:cNvSpPr txBox="1"/>
          <p:nvPr/>
        </p:nvSpPr>
        <p:spPr>
          <a:xfrm>
            <a:off x="9357841" y="5725346"/>
            <a:ext cx="806994" cy="76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52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FF5BE68-ADE9-458B-A882-E53A03D0C7A0}"/>
              </a:ext>
            </a:extLst>
          </p:cNvPr>
          <p:cNvSpPr/>
          <p:nvPr/>
        </p:nvSpPr>
        <p:spPr bwMode="auto">
          <a:xfrm>
            <a:off x="10016967" y="6052107"/>
            <a:ext cx="2212423" cy="79953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The current transaction failed to commit due to a serializable validation failure.</a:t>
            </a:r>
          </a:p>
        </p:txBody>
      </p:sp>
    </p:spTree>
    <p:extLst>
      <p:ext uri="{BB962C8B-B14F-4D97-AF65-F5344CB8AC3E}">
        <p14:creationId xmlns:p14="http://schemas.microsoft.com/office/powerpoint/2010/main" val="330144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/>
      <p:bldP spid="53" grpId="0"/>
      <p:bldP spid="54" grpId="0"/>
      <p:bldP spid="56" grpId="0"/>
      <p:bldP spid="58" grpId="0"/>
      <p:bldP spid="60" grpId="0"/>
      <p:bldP spid="61" grpId="0"/>
      <p:bldP spid="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D7B47984-4334-4CBA-9E47-F3C7FCB4ECDE}"/>
              </a:ext>
            </a:extLst>
          </p:cNvPr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52" b="0" i="0" u="none" strike="noStrike" kern="1200" cap="none" spc="-102" normalizeH="0" baseline="0" noProof="0" dirty="0">
                <a:ln w="3175"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It is really “lock free”?</a:t>
            </a:r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BCD2A602-95D1-44EB-8E25-438E418CD930}"/>
              </a:ext>
            </a:extLst>
          </p:cNvPr>
          <p:cNvSpPr txBox="1">
            <a:spLocks/>
          </p:cNvSpPr>
          <p:nvPr/>
        </p:nvSpPr>
        <p:spPr>
          <a:xfrm>
            <a:off x="71601" y="1157976"/>
            <a:ext cx="12293273" cy="86280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0D2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48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Code </a:t>
            </a:r>
            <a:r>
              <a:rPr kumimoji="0" lang="en-US" sz="2448" b="1" i="1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executing transactions in the Hekaton Kernel </a:t>
            </a:r>
            <a:r>
              <a:rPr kumimoji="0" lang="en-US" sz="2448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are lock, latch, and spinlock free</a:t>
            </a:r>
          </a:p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0D2"/>
              </a:buClr>
              <a:buSzPct val="90000"/>
              <a:buFont typeface="Arial" pitchFamily="34" charset="0"/>
              <a:buChar char="•"/>
              <a:tabLst/>
              <a:defRPr/>
            </a:pPr>
            <a:endParaRPr kumimoji="0" lang="en-US" sz="2448" b="0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4B2EA347-FB9B-4B23-A2C2-72766B35B80C}"/>
              </a:ext>
            </a:extLst>
          </p:cNvPr>
          <p:cNvGraphicFramePr/>
          <p:nvPr>
            <p:extLst/>
          </p:nvPr>
        </p:nvGraphicFramePr>
        <p:xfrm>
          <a:off x="499269" y="1738501"/>
          <a:ext cx="5335908" cy="4573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E6089E13-87AF-4288-BB26-DEBB6C5B4377}"/>
              </a:ext>
            </a:extLst>
          </p:cNvPr>
          <p:cNvSpPr/>
          <p:nvPr/>
        </p:nvSpPr>
        <p:spPr>
          <a:xfrm>
            <a:off x="6017868" y="309352"/>
            <a:ext cx="6270395" cy="695400"/>
          </a:xfrm>
          <a:prstGeom prst="cloudCallout">
            <a:avLst/>
          </a:prstGeom>
          <a:solidFill>
            <a:srgbClr val="505050"/>
          </a:solidFill>
          <a:ln w="10795" cap="flat" cmpd="sng" algn="ctr">
            <a:solidFill>
              <a:srgbClr val="35353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The “host” may wait – </a:t>
            </a:r>
            <a:r>
              <a:rPr kumimoji="0" lang="en-US" sz="1904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tLog</a:t>
            </a: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, SQLOS</a:t>
            </a:r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DDEA0721-08F0-44BC-A8C3-0C130CFF00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7731567"/>
              </p:ext>
            </p:extLst>
          </p:nvPr>
        </p:nvGraphicFramePr>
        <p:xfrm>
          <a:off x="6330207" y="1821090"/>
          <a:ext cx="5483649" cy="3937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5" name="Thought Bubble: Cloud 24">
            <a:extLst>
              <a:ext uri="{FF2B5EF4-FFF2-40B4-BE49-F238E27FC236}">
                <a16:creationId xmlns:a16="http://schemas.microsoft.com/office/drawing/2014/main" id="{D3E7AFF7-CB78-45CE-B3B7-6938C4562B37}"/>
              </a:ext>
            </a:extLst>
          </p:cNvPr>
          <p:cNvSpPr/>
          <p:nvPr/>
        </p:nvSpPr>
        <p:spPr>
          <a:xfrm>
            <a:off x="2817845" y="6491905"/>
            <a:ext cx="6335220" cy="383061"/>
          </a:xfrm>
          <a:prstGeom prst="cloudCallout">
            <a:avLst>
              <a:gd name="adj1" fmla="val 28361"/>
              <a:gd name="adj2" fmla="val -286729"/>
            </a:avLst>
          </a:prstGeom>
          <a:solidFill>
            <a:srgbClr val="00188F">
              <a:tint val="65000"/>
            </a:srgbClr>
          </a:solidFill>
          <a:ln w="9525" cap="flat" cmpd="sng" algn="ctr">
            <a:solidFill>
              <a:srgbClr val="001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IsXTPSupported() = </a:t>
            </a: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hlinkClick r:id="rId13"/>
              </a:rPr>
              <a:t>cmpxchg16b</a:t>
            </a:r>
            <a:endParaRPr kumimoji="0" lang="en-US" sz="1904" b="0" i="0" u="none" strike="noStrike" kern="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26" name="Thought Bubble: Cloud 25">
            <a:extLst>
              <a:ext uri="{FF2B5EF4-FFF2-40B4-BE49-F238E27FC236}">
                <a16:creationId xmlns:a16="http://schemas.microsoft.com/office/drawing/2014/main" id="{9C81ACC7-9B80-4BDF-B9F4-D7E37BB13BAA}"/>
              </a:ext>
            </a:extLst>
          </p:cNvPr>
          <p:cNvSpPr/>
          <p:nvPr/>
        </p:nvSpPr>
        <p:spPr>
          <a:xfrm>
            <a:off x="9011622" y="5404090"/>
            <a:ext cx="3382712" cy="1470875"/>
          </a:xfrm>
          <a:prstGeom prst="cloudCallout">
            <a:avLst>
              <a:gd name="adj1" fmla="val -26788"/>
              <a:gd name="adj2" fmla="val -77858"/>
            </a:avLst>
          </a:prstGeom>
          <a:solidFill>
            <a:srgbClr val="0078D7"/>
          </a:solidFill>
          <a:ln w="10795" cap="flat" cmpd="sng" algn="ctr">
            <a:solidFill>
              <a:srgbClr val="001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Spinlocks use CAS (‘cmpxchg’) to “acquire” and “release”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EA5B42A-2915-4BEB-84C8-8B10E4C05327}"/>
              </a:ext>
            </a:extLst>
          </p:cNvPr>
          <p:cNvSpPr/>
          <p:nvPr/>
        </p:nvSpPr>
        <p:spPr>
          <a:xfrm>
            <a:off x="10702979" y="4025074"/>
            <a:ext cx="1585283" cy="1284724"/>
          </a:xfrm>
          <a:prstGeom prst="roundRect">
            <a:avLst/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solidFill>
              <a:srgbClr val="001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Great blog post </a:t>
            </a: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hlinkClick r:id="rId14"/>
              </a:rPr>
              <a:t>here</a:t>
            </a:r>
            <a:endParaRPr kumimoji="0" lang="en-US" sz="1904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5D058C9-4432-4752-B952-8034B8B11EEB}"/>
              </a:ext>
            </a:extLst>
          </p:cNvPr>
          <p:cNvSpPr/>
          <p:nvPr/>
        </p:nvSpPr>
        <p:spPr>
          <a:xfrm>
            <a:off x="6017868" y="3960249"/>
            <a:ext cx="1496880" cy="1443842"/>
          </a:xfrm>
          <a:prstGeom prst="roundRect">
            <a:avLst/>
          </a:prstGeom>
          <a:solidFill>
            <a:srgbClr val="27BEC7"/>
          </a:solidFill>
          <a:ln w="10795" cap="flat" cmpd="sng" algn="ctr">
            <a:solidFill>
              <a:srgbClr val="73737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*XTP* wait types not in transaction code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1FDBF6-208A-42D6-9EA5-3A35F12F406C}"/>
              </a:ext>
            </a:extLst>
          </p:cNvPr>
          <p:cNvSpPr/>
          <p:nvPr/>
        </p:nvSpPr>
        <p:spPr>
          <a:xfrm>
            <a:off x="3679726" y="1700514"/>
            <a:ext cx="2338140" cy="392052"/>
          </a:xfrm>
          <a:prstGeom prst="roundRect">
            <a:avLst/>
          </a:prstGeom>
          <a:solidFill>
            <a:srgbClr val="D83B01">
              <a:lumMod val="60000"/>
              <a:lumOff val="40000"/>
            </a:srgbClr>
          </a:solidFill>
          <a:ln w="10795" cap="flat" cmpd="sng" algn="ctr">
            <a:solidFill>
              <a:srgbClr val="D83B0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7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deadlock free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FB31388-5184-4922-81A9-D3668E20FE91}"/>
              </a:ext>
            </a:extLst>
          </p:cNvPr>
          <p:cNvSpPr/>
          <p:nvPr/>
        </p:nvSpPr>
        <p:spPr>
          <a:xfrm>
            <a:off x="3493216" y="5881908"/>
            <a:ext cx="2711159" cy="429739"/>
          </a:xfrm>
          <a:prstGeom prst="roundRect">
            <a:avLst/>
          </a:prstGeom>
          <a:solidFill>
            <a:srgbClr val="353535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CMED_HASH_SET </a:t>
            </a: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hlinkClick r:id="rId15"/>
              </a:rPr>
              <a:t>fix</a:t>
            </a:r>
            <a:endParaRPr kumimoji="0" lang="en-US" sz="1904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76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26A1CB22-C48B-44FB-86E1-29EEB8CBD8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F4EF1126-670C-40F7-953A-0663AB8A20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0AB4D46A-3B59-4AE7-9DFE-62E6835968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E23D0F94-545C-4464-BD13-65F836A66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73E480E3-EEFD-45EB-8AAD-04F0CE6EDF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ECD277B6-577D-487A-BEF7-0FA067CDB9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 uiExpand="1">
        <p:bldSub>
          <a:bldDgm bld="one"/>
        </p:bldSub>
      </p:bldGraphic>
      <p:bldP spid="23" grpId="0" animBg="1"/>
      <p:bldGraphic spid="24" grpId="0">
        <p:bldAsOne/>
      </p:bldGraphic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128884CD-295D-4B6E-9A60-748948ECA649}"/>
              </a:ext>
            </a:extLst>
          </p:cNvPr>
          <p:cNvSpPr txBox="1">
            <a:spLocks/>
          </p:cNvSpPr>
          <p:nvPr/>
        </p:nvSpPr>
        <p:spPr>
          <a:xfrm>
            <a:off x="294285" y="1098337"/>
            <a:ext cx="4743354" cy="7386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“Normal” INSERT</a:t>
            </a:r>
          </a:p>
        </p:txBody>
      </p:sp>
      <p:sp>
        <p:nvSpPr>
          <p:cNvPr id="38" name="Title 2">
            <a:extLst>
              <a:ext uri="{FF2B5EF4-FFF2-40B4-BE49-F238E27FC236}">
                <a16:creationId xmlns:a16="http://schemas.microsoft.com/office/drawing/2014/main" id="{F93227DC-5CD7-4930-8633-3A373DBEE5DE}"/>
              </a:ext>
            </a:extLst>
          </p:cNvPr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52" b="0" i="0" u="none" strike="noStrike" kern="1200" cap="none" spc="-102" normalizeH="0" baseline="0" noProof="0" dirty="0">
                <a:ln w="3175"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The Path of In-Memory OLTP Transactions</a:t>
            </a:r>
          </a:p>
        </p:txBody>
      </p:sp>
      <p:sp>
        <p:nvSpPr>
          <p:cNvPr id="39" name="Slide Number Placeholder 3">
            <a:extLst>
              <a:ext uri="{FF2B5EF4-FFF2-40B4-BE49-F238E27FC236}">
                <a16:creationId xmlns:a16="http://schemas.microsoft.com/office/drawing/2014/main" id="{6510B686-D7F1-41DD-9172-9589508BF85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1BE23-1565-7B4A-A660-ADF397564F8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9A75B517-00F7-4B28-B50E-F0713FFFB93E}"/>
              </a:ext>
            </a:extLst>
          </p:cNvPr>
          <p:cNvGraphicFramePr/>
          <p:nvPr>
            <p:extLst/>
          </p:nvPr>
        </p:nvGraphicFramePr>
        <p:xfrm>
          <a:off x="622617" y="1862834"/>
          <a:ext cx="4291604" cy="3998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1" name="Content Placeholder 1">
            <a:extLst>
              <a:ext uri="{FF2B5EF4-FFF2-40B4-BE49-F238E27FC236}">
                <a16:creationId xmlns:a16="http://schemas.microsoft.com/office/drawing/2014/main" id="{27989B5F-E208-4938-A999-61DA548808BE}"/>
              </a:ext>
            </a:extLst>
          </p:cNvPr>
          <p:cNvSpPr txBox="1">
            <a:spLocks/>
          </p:cNvSpPr>
          <p:nvPr/>
        </p:nvSpPr>
        <p:spPr>
          <a:xfrm>
            <a:off x="6498831" y="1168506"/>
            <a:ext cx="5192773" cy="5767066"/>
          </a:xfrm>
          <a:prstGeom prst="rect">
            <a:avLst/>
          </a:prstGeom>
        </p:spPr>
        <p:txBody>
          <a:bodyPr vert="horz" lIns="124347" tIns="62174" rIns="124347" bIns="62174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rgbClr val="0090D2"/>
              </a:buClr>
              <a:buFont typeface="Arial"/>
              <a:buChar char="•"/>
              <a:defRPr lang="en-US" sz="20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rgbClr val="0090D2"/>
              </a:buClr>
              <a:buFont typeface="Arial"/>
              <a:buChar char="•"/>
              <a:defRPr lang="en-US" sz="18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rgbClr val="0090D2"/>
              </a:buClr>
              <a:buFont typeface="Arial"/>
              <a:buChar char="•"/>
              <a:defRPr lang="en-US" sz="18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rgbClr val="0090D2"/>
              </a:buClr>
              <a:buFont typeface="Arial"/>
              <a:buChar char="•"/>
              <a:defRPr lang="en-US" sz="18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64" b="0" i="0" u="none" strike="noStrike" kern="1200" cap="none" spc="0" normalizeH="0" baseline="0" noProof="0" dirty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Segoe UI Semilight"/>
                <a:ea typeface="+mn-ea"/>
                <a:cs typeface="Segoe UI"/>
              </a:rPr>
              <a:t>In-Memory OLTP INSERT</a:t>
            </a:r>
          </a:p>
        </p:txBody>
      </p:sp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5A5F0D37-C052-4525-AA5D-1CD1C1D850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862080"/>
              </p:ext>
            </p:extLst>
          </p:nvPr>
        </p:nvGraphicFramePr>
        <p:xfrm>
          <a:off x="6949416" y="1792664"/>
          <a:ext cx="4291604" cy="3998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299E50A-7D93-4D06-86ED-F461ABC0D4D1}"/>
              </a:ext>
            </a:extLst>
          </p:cNvPr>
          <p:cNvSpPr/>
          <p:nvPr/>
        </p:nvSpPr>
        <p:spPr>
          <a:xfrm>
            <a:off x="826368" y="5907279"/>
            <a:ext cx="3884101" cy="702072"/>
          </a:xfrm>
          <a:prstGeom prst="roundRect">
            <a:avLst/>
          </a:prstGeom>
          <a:solidFill>
            <a:srgbClr val="353535">
              <a:lumMod val="75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COMMIT  Transaction = Log Record and Flush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2430DF3-7BFA-4752-9FD3-6F53097DEB05}"/>
              </a:ext>
            </a:extLst>
          </p:cNvPr>
          <p:cNvSpPr/>
          <p:nvPr/>
        </p:nvSpPr>
        <p:spPr>
          <a:xfrm>
            <a:off x="6949415" y="5844035"/>
            <a:ext cx="4235597" cy="738262"/>
          </a:xfrm>
          <a:prstGeom prst="roundRect">
            <a:avLst/>
          </a:prstGeom>
          <a:solidFill>
            <a:srgbClr val="353535">
              <a:lumMod val="75000"/>
            </a:srgbClr>
          </a:solidFill>
          <a:ln w="10795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COMMIT  Transaction = Insert HK Log Record and Flush</a:t>
            </a:r>
          </a:p>
        </p:txBody>
      </p:sp>
      <p:graphicFrame>
        <p:nvGraphicFramePr>
          <p:cNvPr id="45" name="Diagram 44">
            <a:extLst>
              <a:ext uri="{FF2B5EF4-FFF2-40B4-BE49-F238E27FC236}">
                <a16:creationId xmlns:a16="http://schemas.microsoft.com/office/drawing/2014/main" id="{29D60A35-4C03-4F9F-92A4-942F34EA81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980923"/>
              </p:ext>
            </p:extLst>
          </p:nvPr>
        </p:nvGraphicFramePr>
        <p:xfrm>
          <a:off x="5242555" y="2500914"/>
          <a:ext cx="1185256" cy="304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A58A4BB-2DDB-417F-AB41-D9B6BA4233B7}"/>
              </a:ext>
            </a:extLst>
          </p:cNvPr>
          <p:cNvSpPr/>
          <p:nvPr/>
        </p:nvSpPr>
        <p:spPr>
          <a:xfrm>
            <a:off x="9838072" y="3170851"/>
            <a:ext cx="1746041" cy="1207203"/>
          </a:xfrm>
          <a:prstGeom prst="roundRect">
            <a:avLst/>
          </a:prstGeom>
          <a:solidFill>
            <a:srgbClr val="002050"/>
          </a:solidFill>
          <a:ln w="1079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No index logging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FB80A41-8E3D-4C43-909A-3C4341F80321}"/>
              </a:ext>
            </a:extLst>
          </p:cNvPr>
          <p:cNvSpPr/>
          <p:nvPr/>
        </p:nvSpPr>
        <p:spPr>
          <a:xfrm>
            <a:off x="10147826" y="5018640"/>
            <a:ext cx="2074372" cy="830709"/>
          </a:xfrm>
          <a:prstGeom prst="roundRect">
            <a:avLst/>
          </a:prstGeom>
          <a:solidFill>
            <a:srgbClr val="002050"/>
          </a:solidFill>
          <a:ln w="1079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SCHEMA_ONLY no logging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F5CA297-30AF-48EA-BE09-CA0F4D526845}"/>
              </a:ext>
            </a:extLst>
          </p:cNvPr>
          <p:cNvCxnSpPr>
            <a:cxnSpLocks/>
          </p:cNvCxnSpPr>
          <p:nvPr/>
        </p:nvCxnSpPr>
        <p:spPr>
          <a:xfrm>
            <a:off x="3781187" y="3607817"/>
            <a:ext cx="1461367" cy="1185021"/>
          </a:xfrm>
          <a:prstGeom prst="line">
            <a:avLst/>
          </a:prstGeom>
          <a:noFill/>
          <a:ln w="28575" cap="flat" cmpd="sng" algn="ctr">
            <a:solidFill>
              <a:srgbClr val="00188F"/>
            </a:solidFill>
            <a:prstDash val="soli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C6E0B99-BC51-4808-8456-FE7F05B34DF3}"/>
              </a:ext>
            </a:extLst>
          </p:cNvPr>
          <p:cNvCxnSpPr>
            <a:cxnSpLocks/>
          </p:cNvCxnSpPr>
          <p:nvPr/>
        </p:nvCxnSpPr>
        <p:spPr>
          <a:xfrm flipV="1">
            <a:off x="4643591" y="4809848"/>
            <a:ext cx="598964" cy="82307"/>
          </a:xfrm>
          <a:prstGeom prst="line">
            <a:avLst/>
          </a:prstGeom>
          <a:noFill/>
          <a:ln w="28575" cap="flat" cmpd="sng" algn="ctr">
            <a:solidFill>
              <a:srgbClr val="00188F"/>
            </a:solidFill>
            <a:prstDash val="solid"/>
          </a:ln>
          <a:effectLst/>
        </p:spPr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2E00A87-11C6-45DF-B2B7-E4216B93E3A2}"/>
              </a:ext>
            </a:extLst>
          </p:cNvPr>
          <p:cNvSpPr/>
          <p:nvPr/>
        </p:nvSpPr>
        <p:spPr>
          <a:xfrm>
            <a:off x="6606323" y="3170851"/>
            <a:ext cx="1902293" cy="1207203"/>
          </a:xfrm>
          <a:prstGeom prst="roundRect">
            <a:avLst/>
          </a:prstGeom>
          <a:solidFill>
            <a:srgbClr val="002050"/>
          </a:solidFill>
          <a:ln w="1079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7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No latch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7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No spinlock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4E8FAA-415A-459C-934F-71182E1F27DD}"/>
              </a:ext>
            </a:extLst>
          </p:cNvPr>
          <p:cNvSpPr/>
          <p:nvPr/>
        </p:nvSpPr>
        <p:spPr bwMode="auto">
          <a:xfrm>
            <a:off x="108171" y="4716462"/>
            <a:ext cx="685800" cy="42148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LOP</a:t>
            </a:r>
          </a:p>
        </p:txBody>
      </p:sp>
    </p:spTree>
    <p:extLst>
      <p:ext uri="{BB962C8B-B14F-4D97-AF65-F5344CB8AC3E}">
        <p14:creationId xmlns:p14="http://schemas.microsoft.com/office/powerpoint/2010/main" val="411403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Graphic spid="42" grpId="0">
        <p:bldAsOne/>
      </p:bldGraphic>
      <p:bldP spid="44" grpId="0" animBg="1"/>
      <p:bldGraphic spid="45" grpId="0">
        <p:bldAsOne/>
      </p:bldGraphic>
      <p:bldP spid="46" grpId="0" animBg="1"/>
      <p:bldP spid="47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2125678"/>
            <a:ext cx="10744135" cy="1828786"/>
          </a:xfrm>
        </p:spPr>
        <p:txBody>
          <a:bodyPr/>
          <a:lstStyle/>
          <a:p>
            <a:r>
              <a:rPr lang="en-US" dirty="0"/>
              <a:t>Inside SQL Server In-Memory OLTP</a:t>
            </a:r>
            <a:br>
              <a:rPr lang="en-US" dirty="0"/>
            </a:br>
            <a:r>
              <a:rPr lang="en-US" sz="3200" dirty="0"/>
              <a:t>Turbocharge your Transactions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Bob Ward</a:t>
            </a:r>
          </a:p>
          <a:p>
            <a:r>
              <a:rPr lang="en-US" dirty="0"/>
              <a:t>Principal Architect, Microsoft</a:t>
            </a:r>
          </a:p>
          <a:p>
            <a:r>
              <a:rPr lang="en-US" dirty="0"/>
              <a:t>Data Group, SEALS Tiger Team</a:t>
            </a:r>
          </a:p>
        </p:txBody>
      </p:sp>
      <p:sp>
        <p:nvSpPr>
          <p:cNvPr id="6" name="Cloud Callout 5">
            <a:extLst>
              <a:ext uri="{FF2B5EF4-FFF2-40B4-BE49-F238E27FC236}">
                <a16:creationId xmlns:a16="http://schemas.microsoft.com/office/drawing/2014/main" id="{72F30946-4598-4B86-80A7-C0D872A6BD2A}"/>
              </a:ext>
            </a:extLst>
          </p:cNvPr>
          <p:cNvSpPr/>
          <p:nvPr/>
        </p:nvSpPr>
        <p:spPr bwMode="auto">
          <a:xfrm>
            <a:off x="5608637" y="3116262"/>
            <a:ext cx="6629368" cy="973742"/>
          </a:xfrm>
          <a:prstGeom prst="cloudCallout">
            <a:avLst>
              <a:gd name="adj1" fmla="val -29748"/>
              <a:gd name="adj2" fmla="val -67068"/>
            </a:avLst>
          </a:prstGeom>
          <a:solidFill>
            <a:schemeClr val="bg2">
              <a:lumMod val="90000"/>
              <a:lumOff val="1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Based on the SQL PASS 2016  Summit 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hlinkClick r:id="rId3"/>
              </a:rPr>
              <a:t>talk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 and PASS VC 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hlinkClick r:id="rId4"/>
              </a:rPr>
              <a:t>talk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Cloud Callout 5">
            <a:extLst>
              <a:ext uri="{FF2B5EF4-FFF2-40B4-BE49-F238E27FC236}">
                <a16:creationId xmlns:a16="http://schemas.microsoft.com/office/drawing/2014/main" id="{D9C37FA0-C3AD-4F53-9F36-6CCC744B24AB}"/>
              </a:ext>
            </a:extLst>
          </p:cNvPr>
          <p:cNvSpPr/>
          <p:nvPr/>
        </p:nvSpPr>
        <p:spPr bwMode="auto">
          <a:xfrm>
            <a:off x="5837237" y="296862"/>
            <a:ext cx="6324600" cy="1447800"/>
          </a:xfrm>
          <a:prstGeom prst="cloudCallout">
            <a:avLst>
              <a:gd name="adj1" fmla="val -32803"/>
              <a:gd name="adj2" fmla="val 53930"/>
            </a:avLst>
          </a:prstGeom>
          <a:solidFill>
            <a:schemeClr val="tx2">
              <a:lumMod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slideshare.net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hlinkClick r:id="rId5"/>
              </a:rPr>
              <a:t>http://speakerscore.com/7KKX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http://aka.ms/bobwardms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AB1FE4-D20A-4253-A2B8-2DA7E98539B2}"/>
              </a:ext>
            </a:extLst>
          </p:cNvPr>
          <p:cNvSpPr/>
          <p:nvPr/>
        </p:nvSpPr>
        <p:spPr bwMode="auto">
          <a:xfrm>
            <a:off x="427037" y="5630862"/>
            <a:ext cx="2743200" cy="9144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bobward@microsoft.com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@bobwardms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#bobsql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263DFE1-A764-486B-BEBC-2B8CD45D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sz="4352" dirty="0"/>
              <a:t>Logging of Multi-row INSERT 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9F37019-173C-4C14-964F-AF4263FD99A9}"/>
              </a:ext>
            </a:extLst>
          </p:cNvPr>
          <p:cNvGraphicFramePr/>
          <p:nvPr>
            <p:extLst/>
          </p:nvPr>
        </p:nvGraphicFramePr>
        <p:xfrm>
          <a:off x="323539" y="1064767"/>
          <a:ext cx="6840333" cy="5577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F89DFC-CF29-4B81-8985-ACAE58555EF7}"/>
              </a:ext>
            </a:extLst>
          </p:cNvPr>
          <p:cNvSpPr/>
          <p:nvPr/>
        </p:nvSpPr>
        <p:spPr>
          <a:xfrm>
            <a:off x="10730474" y="341637"/>
            <a:ext cx="1511523" cy="908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100 rows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15555231-E26D-4B98-A995-AF1520148A9C}"/>
              </a:ext>
            </a:extLst>
          </p:cNvPr>
          <p:cNvSpPr/>
          <p:nvPr/>
        </p:nvSpPr>
        <p:spPr>
          <a:xfrm>
            <a:off x="7649716" y="4696869"/>
            <a:ext cx="4651848" cy="565150"/>
          </a:xfrm>
          <a:prstGeom prst="cloudCallout">
            <a:avLst>
              <a:gd name="adj1" fmla="val -58270"/>
              <a:gd name="adj2" fmla="val 321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Log flush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E0513CC5-ADD8-411B-8015-DD6020C9DC6D}"/>
              </a:ext>
            </a:extLst>
          </p:cNvPr>
          <p:cNvSpPr/>
          <p:nvPr/>
        </p:nvSpPr>
        <p:spPr>
          <a:xfrm>
            <a:off x="7504520" y="5388551"/>
            <a:ext cx="4931073" cy="793725"/>
          </a:xfrm>
          <a:prstGeom prst="cloudCallout">
            <a:avLst>
              <a:gd name="adj1" fmla="val -55970"/>
              <a:gd name="adj2" fmla="val -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PFS latch multiple times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270DC6-BEC1-4CF6-81C0-4419FFF23827}"/>
              </a:ext>
            </a:extLst>
          </p:cNvPr>
          <p:cNvSpPr/>
          <p:nvPr/>
        </p:nvSpPr>
        <p:spPr>
          <a:xfrm>
            <a:off x="7504520" y="6308807"/>
            <a:ext cx="4737477" cy="56379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213 log records  @ 33Kb</a:t>
            </a: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50DDE020-CE2B-4863-B169-019D14795382}"/>
              </a:ext>
            </a:extLst>
          </p:cNvPr>
          <p:cNvSpPr/>
          <p:nvPr/>
        </p:nvSpPr>
        <p:spPr>
          <a:xfrm>
            <a:off x="7471015" y="3156258"/>
            <a:ext cx="4566218" cy="493241"/>
          </a:xfrm>
          <a:prstGeom prst="cloudCallout">
            <a:avLst>
              <a:gd name="adj1" fmla="val -58270"/>
              <a:gd name="adj2" fmla="val 321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PFS latch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EA7A00BC-C752-4B7C-8E62-4257BD59BA9C}"/>
              </a:ext>
            </a:extLst>
          </p:cNvPr>
          <p:cNvSpPr/>
          <p:nvPr/>
        </p:nvSpPr>
        <p:spPr>
          <a:xfrm>
            <a:off x="7580846" y="3760170"/>
            <a:ext cx="4651848" cy="565150"/>
          </a:xfrm>
          <a:prstGeom prst="cloudCallout">
            <a:avLst>
              <a:gd name="adj1" fmla="val -58270"/>
              <a:gd name="adj2" fmla="val 321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Metadata access</a:t>
            </a: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0E078568-81D7-40FE-921D-461CE2107300}"/>
              </a:ext>
            </a:extLst>
          </p:cNvPr>
          <p:cNvSpPr/>
          <p:nvPr/>
        </p:nvSpPr>
        <p:spPr>
          <a:xfrm>
            <a:off x="7471016" y="1544399"/>
            <a:ext cx="4622064" cy="521216"/>
          </a:xfrm>
          <a:prstGeom prst="cloudCallout">
            <a:avLst>
              <a:gd name="adj1" fmla="val -58109"/>
              <a:gd name="adj2" fmla="val 6788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 pair for every row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AC8D382D-04CD-4036-AE9A-AFB03512A147}"/>
              </a:ext>
            </a:extLst>
          </p:cNvPr>
          <p:cNvSpPr/>
          <p:nvPr/>
        </p:nvSpPr>
        <p:spPr>
          <a:xfrm>
            <a:off x="7610628" y="2281512"/>
            <a:ext cx="4622065" cy="676305"/>
          </a:xfrm>
          <a:prstGeom prst="cloudCallout">
            <a:avLst>
              <a:gd name="adj1" fmla="val -58270"/>
              <a:gd name="adj2" fmla="val 321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Alloc new page twice</a:t>
            </a:r>
          </a:p>
        </p:txBody>
      </p:sp>
    </p:spTree>
    <p:extLst>
      <p:ext uri="{BB962C8B-B14F-4D97-AF65-F5344CB8AC3E}">
        <p14:creationId xmlns:p14="http://schemas.microsoft.com/office/powerpoint/2010/main" val="253509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C08BB9B2-BF66-446B-B825-AFB7765CEAEB}"/>
              </a:ext>
            </a:extLst>
          </p:cNvPr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52" b="0" i="0" u="none" strike="noStrike" kern="1200" cap="none" spc="-102" normalizeH="0" baseline="0" noProof="0" dirty="0">
                <a:ln w="3175"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Compared to Memory Optimized Table</a:t>
            </a: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46AA5A25-035C-4E01-8C7B-4F92A88A533F}"/>
              </a:ext>
            </a:extLst>
          </p:cNvPr>
          <p:cNvGraphicFramePr/>
          <p:nvPr>
            <p:extLst/>
          </p:nvPr>
        </p:nvGraphicFramePr>
        <p:xfrm>
          <a:off x="330985" y="2369674"/>
          <a:ext cx="5485172" cy="258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2705F13-68C2-4D60-AF3F-1B647CC10758}"/>
              </a:ext>
            </a:extLst>
          </p:cNvPr>
          <p:cNvSpPr/>
          <p:nvPr/>
        </p:nvSpPr>
        <p:spPr>
          <a:xfrm>
            <a:off x="4871142" y="2539064"/>
            <a:ext cx="804162" cy="506324"/>
          </a:xfrm>
          <a:prstGeom prst="roundRect">
            <a:avLst/>
          </a:prstGeom>
          <a:solidFill>
            <a:srgbClr val="737373"/>
          </a:solidFill>
          <a:ln w="10795" cap="flat" cmpd="sng" algn="ctr">
            <a:solidFill>
              <a:srgbClr val="73737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144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FF5C96C-9BB1-47F6-8599-DCEA79965CC2}"/>
              </a:ext>
            </a:extLst>
          </p:cNvPr>
          <p:cNvSpPr/>
          <p:nvPr/>
        </p:nvSpPr>
        <p:spPr>
          <a:xfrm>
            <a:off x="4393984" y="3388836"/>
            <a:ext cx="1281319" cy="506324"/>
          </a:xfrm>
          <a:prstGeom prst="roundRect">
            <a:avLst/>
          </a:prstGeom>
          <a:solidFill>
            <a:srgbClr val="737373"/>
          </a:solidFill>
          <a:ln w="10795" cap="flat" cmpd="sng" algn="ctr">
            <a:solidFill>
              <a:srgbClr val="73737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11988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9A1C9D2-AA62-4E2D-BE43-2978DFBA6CEE}"/>
              </a:ext>
            </a:extLst>
          </p:cNvPr>
          <p:cNvSpPr/>
          <p:nvPr/>
        </p:nvSpPr>
        <p:spPr>
          <a:xfrm>
            <a:off x="4871140" y="4238608"/>
            <a:ext cx="804162" cy="506324"/>
          </a:xfrm>
          <a:prstGeom prst="roundRect">
            <a:avLst/>
          </a:prstGeom>
          <a:solidFill>
            <a:srgbClr val="737373"/>
          </a:solidFill>
          <a:ln w="10795" cap="flat" cmpd="sng" algn="ctr">
            <a:solidFill>
              <a:srgbClr val="73737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84</a:t>
            </a: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217BFE6E-EC48-49EA-8EC8-628B7F016B39}"/>
              </a:ext>
            </a:extLst>
          </p:cNvPr>
          <p:cNvGraphicFramePr/>
          <p:nvPr>
            <p:extLst/>
          </p:nvPr>
        </p:nvGraphicFramePr>
        <p:xfrm>
          <a:off x="6615358" y="2884383"/>
          <a:ext cx="3263799" cy="1860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7" name="Left Brace 26">
            <a:extLst>
              <a:ext uri="{FF2B5EF4-FFF2-40B4-BE49-F238E27FC236}">
                <a16:creationId xmlns:a16="http://schemas.microsoft.com/office/drawing/2014/main" id="{41C4E3BB-80FA-4B54-8C90-FDA5F36C5C9C}"/>
              </a:ext>
            </a:extLst>
          </p:cNvPr>
          <p:cNvSpPr/>
          <p:nvPr/>
        </p:nvSpPr>
        <p:spPr>
          <a:xfrm>
            <a:off x="5816156" y="3093800"/>
            <a:ext cx="799201" cy="1470558"/>
          </a:xfrm>
          <a:prstGeom prst="leftBrace">
            <a:avLst>
              <a:gd name="adj1" fmla="val 8333"/>
              <a:gd name="adj2" fmla="val 36965"/>
            </a:avLst>
          </a:prstGeom>
          <a:noFill/>
          <a:ln w="38100" cap="flat" cmpd="sng" algn="ctr">
            <a:solidFill>
              <a:srgbClr val="0078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28" name="Thought Bubble: Cloud 27">
            <a:extLst>
              <a:ext uri="{FF2B5EF4-FFF2-40B4-BE49-F238E27FC236}">
                <a16:creationId xmlns:a16="http://schemas.microsoft.com/office/drawing/2014/main" id="{364B3345-6CE8-4E0A-BBBE-5054C03AE94A}"/>
              </a:ext>
            </a:extLst>
          </p:cNvPr>
          <p:cNvSpPr/>
          <p:nvPr/>
        </p:nvSpPr>
        <p:spPr>
          <a:xfrm>
            <a:off x="10291164" y="3388836"/>
            <a:ext cx="1824254" cy="579847"/>
          </a:xfrm>
          <a:prstGeom prst="cloudCallout">
            <a:avLst>
              <a:gd name="adj1" fmla="val -63690"/>
              <a:gd name="adj2" fmla="val 36818"/>
            </a:avLst>
          </a:prstGeom>
          <a:solidFill>
            <a:srgbClr val="0078D7">
              <a:lumMod val="60000"/>
              <a:lumOff val="4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100</a:t>
            </a:r>
          </a:p>
        </p:txBody>
      </p:sp>
      <p:sp>
        <p:nvSpPr>
          <p:cNvPr id="29" name="Thought Bubble: Cloud 28">
            <a:extLst>
              <a:ext uri="{FF2B5EF4-FFF2-40B4-BE49-F238E27FC236}">
                <a16:creationId xmlns:a16="http://schemas.microsoft.com/office/drawing/2014/main" id="{B142FB0D-C63B-4F1B-8A2F-DDD111CE289A}"/>
              </a:ext>
            </a:extLst>
          </p:cNvPr>
          <p:cNvSpPr/>
          <p:nvPr/>
        </p:nvSpPr>
        <p:spPr>
          <a:xfrm>
            <a:off x="4475890" y="1228107"/>
            <a:ext cx="7773555" cy="969844"/>
          </a:xfrm>
          <a:prstGeom prst="cloudCallout">
            <a:avLst>
              <a:gd name="adj1" fmla="val -32154"/>
              <a:gd name="adj2" fmla="val 69410"/>
            </a:avLst>
          </a:prstGeom>
          <a:solidFill>
            <a:srgbClr val="353535"/>
          </a:solidFill>
          <a:ln w="10795" cap="flat" cmpd="sng" algn="ctr">
            <a:solidFill>
              <a:srgbClr val="35353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7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Only inserted into log cache at commit.</a:t>
            </a:r>
          </a:p>
        </p:txBody>
      </p:sp>
      <p:sp>
        <p:nvSpPr>
          <p:cNvPr id="30" name="Thought Bubble: Cloud 29">
            <a:extLst>
              <a:ext uri="{FF2B5EF4-FFF2-40B4-BE49-F238E27FC236}">
                <a16:creationId xmlns:a16="http://schemas.microsoft.com/office/drawing/2014/main" id="{9F16EEDA-E50B-4D22-A674-1E7D37FC64FF}"/>
              </a:ext>
            </a:extLst>
          </p:cNvPr>
          <p:cNvSpPr/>
          <p:nvPr/>
        </p:nvSpPr>
        <p:spPr>
          <a:xfrm>
            <a:off x="5211798" y="5302438"/>
            <a:ext cx="3337016" cy="813353"/>
          </a:xfrm>
          <a:prstGeom prst="cloudCallout">
            <a:avLst>
              <a:gd name="adj1" fmla="val -34890"/>
              <a:gd name="adj2" fmla="val -94120"/>
            </a:avLst>
          </a:prstGeom>
          <a:solidFill>
            <a:srgbClr val="353535"/>
          </a:solidFill>
          <a:ln w="10795" cap="flat" cmpd="sng" algn="ctr">
            <a:solidFill>
              <a:srgbClr val="35353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Log flush</a:t>
            </a:r>
          </a:p>
        </p:txBody>
      </p:sp>
      <p:sp>
        <p:nvSpPr>
          <p:cNvPr id="31" name="Thought Bubble: Cloud 30">
            <a:extLst>
              <a:ext uri="{FF2B5EF4-FFF2-40B4-BE49-F238E27FC236}">
                <a16:creationId xmlns:a16="http://schemas.microsoft.com/office/drawing/2014/main" id="{E126D010-9A24-449A-A7EA-DF1F84FAE985}"/>
              </a:ext>
            </a:extLst>
          </p:cNvPr>
          <p:cNvSpPr/>
          <p:nvPr/>
        </p:nvSpPr>
        <p:spPr>
          <a:xfrm>
            <a:off x="8548814" y="5091748"/>
            <a:ext cx="3700631" cy="1750289"/>
          </a:xfrm>
          <a:prstGeom prst="cloudCallout">
            <a:avLst>
              <a:gd name="adj1" fmla="val -28776"/>
              <a:gd name="adj2" fmla="val -67553"/>
            </a:avLst>
          </a:prstGeom>
          <a:solidFill>
            <a:srgbClr val="D83B01"/>
          </a:solidFill>
          <a:ln w="10795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7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ROLLBACK = No log records for HK</a:t>
            </a:r>
          </a:p>
        </p:txBody>
      </p:sp>
      <p:sp>
        <p:nvSpPr>
          <p:cNvPr id="32" name="Thought Bubble: Cloud 31">
            <a:extLst>
              <a:ext uri="{FF2B5EF4-FFF2-40B4-BE49-F238E27FC236}">
                <a16:creationId xmlns:a16="http://schemas.microsoft.com/office/drawing/2014/main" id="{59FD6917-9293-4661-BF85-CA7325CC620A}"/>
              </a:ext>
            </a:extLst>
          </p:cNvPr>
          <p:cNvSpPr/>
          <p:nvPr/>
        </p:nvSpPr>
        <p:spPr>
          <a:xfrm>
            <a:off x="202032" y="5302438"/>
            <a:ext cx="4855023" cy="1539599"/>
          </a:xfrm>
          <a:prstGeom prst="cloudCallout">
            <a:avLst>
              <a:gd name="adj1" fmla="val 2331"/>
              <a:gd name="adj2" fmla="val -58055"/>
            </a:avLst>
          </a:prstGeom>
          <a:solidFill>
            <a:srgbClr val="505050"/>
          </a:solidFill>
          <a:ln w="10795" cap="flat" cmpd="sng" algn="ctr">
            <a:solidFill>
              <a:srgbClr val="35353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If LOP_HK too big we may need more than one</a:t>
            </a:r>
          </a:p>
        </p:txBody>
      </p:sp>
    </p:spTree>
    <p:extLst>
      <p:ext uri="{BB962C8B-B14F-4D97-AF65-F5344CB8AC3E}">
        <p14:creationId xmlns:p14="http://schemas.microsoft.com/office/powerpoint/2010/main" val="11614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3A9DD3CE-9DC8-44A1-8EDF-ED831ADB9308}"/>
              </a:ext>
            </a:extLst>
          </p:cNvPr>
          <p:cNvSpPr/>
          <p:nvPr/>
        </p:nvSpPr>
        <p:spPr>
          <a:xfrm>
            <a:off x="10130116" y="3935588"/>
            <a:ext cx="2188625" cy="981954"/>
          </a:xfrm>
          <a:prstGeom prst="cloudCallout">
            <a:avLst>
              <a:gd name="adj1" fmla="val -173142"/>
              <a:gd name="adj2" fmla="val -38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Typically 8Mb but can be 128Mb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75F7DA-B39C-4882-8406-8E007E4C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5" y="293351"/>
            <a:ext cx="11191240" cy="833544"/>
          </a:xfrm>
        </p:spPr>
        <p:txBody>
          <a:bodyPr/>
          <a:lstStyle/>
          <a:p>
            <a:r>
              <a:rPr lang="en-US" sz="4352" dirty="0"/>
              <a:t>In-Memory OLTP CHECKPOINT facts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56FA43-1729-476D-AAF2-D2B2E2DD605B}"/>
              </a:ext>
            </a:extLst>
          </p:cNvPr>
          <p:cNvSpPr txBox="1">
            <a:spLocks/>
          </p:cNvSpPr>
          <p:nvPr/>
        </p:nvSpPr>
        <p:spPr>
          <a:xfrm>
            <a:off x="274637" y="1126895"/>
            <a:ext cx="12039600" cy="511563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3808" dirty="0">
                <a:solidFill>
                  <a:schemeClr val="tx2"/>
                </a:solidFill>
              </a:rPr>
              <a:t>Why CHECKPOINT?</a:t>
            </a:r>
          </a:p>
          <a:p>
            <a:pPr lvl="2"/>
            <a:r>
              <a:rPr lang="en-US" sz="2176" dirty="0"/>
              <a:t>Speed up database startup. Otherwise we would have to keep around a huge tlog around.</a:t>
            </a:r>
          </a:p>
          <a:p>
            <a:pPr lvl="2"/>
            <a:r>
              <a:rPr lang="en-US" sz="2176" dirty="0"/>
              <a:t>We only write data based on committed log records</a:t>
            </a:r>
          </a:p>
          <a:p>
            <a:pPr lvl="2"/>
            <a:r>
              <a:rPr lang="en-US" sz="2176" dirty="0"/>
              <a:t>Independent of SQL recovery intervals</a:t>
            </a:r>
          </a:p>
          <a:p>
            <a:pPr lvl="2"/>
            <a:r>
              <a:rPr lang="en-US" sz="3808" dirty="0">
                <a:solidFill>
                  <a:schemeClr val="tx2"/>
                </a:solidFill>
              </a:rPr>
              <a:t>All data written in pairs of </a:t>
            </a:r>
            <a:r>
              <a:rPr lang="en-US" sz="3808" i="1" dirty="0">
                <a:solidFill>
                  <a:schemeClr val="tx2"/>
                </a:solidFill>
              </a:rPr>
              <a:t>data</a:t>
            </a:r>
            <a:r>
              <a:rPr lang="en-US" sz="3808" dirty="0">
                <a:solidFill>
                  <a:schemeClr val="tx2"/>
                </a:solidFill>
              </a:rPr>
              <a:t> and </a:t>
            </a:r>
            <a:r>
              <a:rPr lang="en-US" sz="3808" i="1" dirty="0">
                <a:solidFill>
                  <a:schemeClr val="tx2"/>
                </a:solidFill>
              </a:rPr>
              <a:t>delta</a:t>
            </a:r>
            <a:r>
              <a:rPr lang="en-US" sz="3808" dirty="0">
                <a:solidFill>
                  <a:schemeClr val="tx2"/>
                </a:solidFill>
              </a:rPr>
              <a:t> files</a:t>
            </a:r>
          </a:p>
          <a:p>
            <a:pPr lvl="2"/>
            <a:r>
              <a:rPr lang="en-US" sz="2176" b="1" dirty="0"/>
              <a:t>Data</a:t>
            </a:r>
            <a:r>
              <a:rPr lang="en-US" sz="2176" dirty="0"/>
              <a:t> = INSERTs and UPDATEs</a:t>
            </a:r>
          </a:p>
          <a:p>
            <a:pPr lvl="2"/>
            <a:r>
              <a:rPr lang="en-US" sz="2176" b="1" dirty="0"/>
              <a:t>Delta</a:t>
            </a:r>
            <a:r>
              <a:rPr lang="en-US" sz="2176" dirty="0"/>
              <a:t> = filter for what rows in Data are actually deleted</a:t>
            </a:r>
          </a:p>
          <a:p>
            <a:pPr lvl="2"/>
            <a:r>
              <a:rPr lang="en-US" sz="2176" dirty="0"/>
              <a:t>Preemptive tasks using WriteFile (async with FILE_FLAG_NO_BUFFERING)</a:t>
            </a:r>
          </a:p>
          <a:p>
            <a:pPr lvl="2"/>
            <a:r>
              <a:rPr lang="en-US" sz="2176" b="1" dirty="0"/>
              <a:t>I/O is continuous </a:t>
            </a:r>
            <a:r>
              <a:rPr lang="en-US" sz="2176" dirty="0"/>
              <a:t>but CHECKPOINT </a:t>
            </a:r>
            <a:r>
              <a:rPr lang="en-US" sz="2176" b="1" i="1" dirty="0"/>
              <a:t>event</a:t>
            </a:r>
            <a:r>
              <a:rPr lang="en-US" sz="2176" dirty="0"/>
              <a:t> based on generated tlog</a:t>
            </a:r>
          </a:p>
          <a:p>
            <a:pPr lvl="2"/>
            <a:r>
              <a:rPr lang="en-US" sz="2176" dirty="0"/>
              <a:t>Periodically we will MERGE several Data/Delta pairs.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0D57F92D-1D08-4016-900F-9F3CD6CD7437}"/>
              </a:ext>
            </a:extLst>
          </p:cNvPr>
          <p:cNvSpPr/>
          <p:nvPr/>
        </p:nvSpPr>
        <p:spPr>
          <a:xfrm>
            <a:off x="7239906" y="3441691"/>
            <a:ext cx="4973290" cy="486038"/>
          </a:xfrm>
          <a:prstGeom prst="cloudCallout">
            <a:avLst>
              <a:gd name="adj1" fmla="val -97011"/>
              <a:gd name="adj2" fmla="val 5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Typically 128Mb but can be 1Gb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1358AB98-6253-4EDA-AE31-C40C659B1345}"/>
              </a:ext>
            </a:extLst>
          </p:cNvPr>
          <p:cNvSpPr/>
          <p:nvPr/>
        </p:nvSpPr>
        <p:spPr>
          <a:xfrm>
            <a:off x="7617864" y="2226680"/>
            <a:ext cx="4488063" cy="370149"/>
          </a:xfrm>
          <a:prstGeom prst="cloudCallout">
            <a:avLst>
              <a:gd name="adj1" fmla="val -5820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No WAL protocol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3BA187-509B-4B48-AECC-5714B8D07718}"/>
              </a:ext>
            </a:extLst>
          </p:cNvPr>
          <p:cNvSpPr/>
          <p:nvPr/>
        </p:nvSpPr>
        <p:spPr bwMode="auto">
          <a:xfrm>
            <a:off x="731837" y="5927317"/>
            <a:ext cx="6324600" cy="6096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No index writes. Indexes rebuilt on startup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A011AA-68C0-415E-8548-13EB5E90133F}"/>
              </a:ext>
            </a:extLst>
          </p:cNvPr>
          <p:cNvSpPr/>
          <p:nvPr/>
        </p:nvSpPr>
        <p:spPr bwMode="auto">
          <a:xfrm>
            <a:off x="8047037" y="5640183"/>
            <a:ext cx="4166159" cy="12192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The total size of files is roughly = size of memory optimized tables</a:t>
            </a:r>
          </a:p>
        </p:txBody>
      </p:sp>
    </p:spTree>
    <p:extLst>
      <p:ext uri="{BB962C8B-B14F-4D97-AF65-F5344CB8AC3E}">
        <p14:creationId xmlns:p14="http://schemas.microsoft.com/office/powerpoint/2010/main" val="239462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1764399-E835-42E8-B908-6557F1140049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7281959" y="3312646"/>
            <a:ext cx="2619219" cy="2568863"/>
          </a:xfrm>
          <a:prstGeom prst="straightConnector1">
            <a:avLst/>
          </a:prstGeom>
          <a:noFill/>
          <a:ln w="9525" cap="flat" cmpd="sng" algn="ctr">
            <a:solidFill>
              <a:srgbClr val="0078D7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7226EA0-A751-4744-A9B4-E85D7C0328CE}"/>
              </a:ext>
            </a:extLst>
          </p:cNvPr>
          <p:cNvCxnSpPr>
            <a:cxnSpLocks/>
            <a:stCxn id="104" idx="3"/>
            <a:endCxn id="117" idx="1"/>
          </p:cNvCxnSpPr>
          <p:nvPr/>
        </p:nvCxnSpPr>
        <p:spPr>
          <a:xfrm>
            <a:off x="5836283" y="5527980"/>
            <a:ext cx="1831274" cy="824220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1EB7FDF-3DE8-414A-9A4B-1B666B9DACFD}"/>
              </a:ext>
            </a:extLst>
          </p:cNvPr>
          <p:cNvCxnSpPr>
            <a:stCxn id="107" idx="3"/>
            <a:endCxn id="113" idx="1"/>
          </p:cNvCxnSpPr>
          <p:nvPr/>
        </p:nvCxnSpPr>
        <p:spPr>
          <a:xfrm>
            <a:off x="5152239" y="4711162"/>
            <a:ext cx="1743619" cy="357826"/>
          </a:xfrm>
          <a:prstGeom prst="straightConnector1">
            <a:avLst/>
          </a:prstGeom>
          <a:noFill/>
          <a:ln w="9525" cap="flat" cmpd="sng" algn="ctr">
            <a:solidFill>
              <a:srgbClr val="00188F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440664-4079-4ECC-A475-C273E10D3745}"/>
              </a:ext>
            </a:extLst>
          </p:cNvPr>
          <p:cNvCxnSpPr>
            <a:cxnSpLocks/>
          </p:cNvCxnSpPr>
          <p:nvPr/>
        </p:nvCxnSpPr>
        <p:spPr>
          <a:xfrm flipV="1">
            <a:off x="5177823" y="5675558"/>
            <a:ext cx="1711572" cy="646755"/>
          </a:xfrm>
          <a:prstGeom prst="straightConnector1">
            <a:avLst/>
          </a:prstGeom>
          <a:noFill/>
          <a:ln w="9525" cap="flat" cmpd="sng" algn="ctr">
            <a:solidFill>
              <a:srgbClr val="00188F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3605AB6-C2EE-4FCB-8041-50A2C8FA413A}"/>
              </a:ext>
            </a:extLst>
          </p:cNvPr>
          <p:cNvCxnSpPr>
            <a:cxnSpLocks/>
          </p:cNvCxnSpPr>
          <p:nvPr/>
        </p:nvCxnSpPr>
        <p:spPr>
          <a:xfrm flipV="1">
            <a:off x="4490058" y="5434728"/>
            <a:ext cx="2399336" cy="73500"/>
          </a:xfrm>
          <a:prstGeom prst="straightConnector1">
            <a:avLst/>
          </a:prstGeom>
          <a:noFill/>
          <a:ln w="9525" cap="flat" cmpd="sng" algn="ctr">
            <a:solidFill>
              <a:srgbClr val="00188F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73" name="Title 1">
            <a:extLst>
              <a:ext uri="{FF2B5EF4-FFF2-40B4-BE49-F238E27FC236}">
                <a16:creationId xmlns:a16="http://schemas.microsoft.com/office/drawing/2014/main" id="{90863255-62E3-4E99-9AEF-F025C886476D}"/>
              </a:ext>
            </a:extLst>
          </p:cNvPr>
          <p:cNvSpPr txBox="1">
            <a:spLocks/>
          </p:cNvSpPr>
          <p:nvPr/>
        </p:nvSpPr>
        <p:spPr>
          <a:xfrm>
            <a:off x="85074" y="193363"/>
            <a:ext cx="11191240" cy="833544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solidFill>
                  <a:srgbClr val="0090D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52" b="0" i="0" u="none" strike="noStrike" kern="1200" cap="none" spc="-102" normalizeH="0" baseline="0" noProof="0" dirty="0">
                <a:ln w="3175">
                  <a:noFill/>
                </a:ln>
                <a:solidFill>
                  <a:srgbClr val="0090D2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CHECKPOINT FILE types and states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0AE46F-F563-4D25-A60B-B670A417CD78}"/>
              </a:ext>
            </a:extLst>
          </p:cNvPr>
          <p:cNvGrpSpPr/>
          <p:nvPr/>
        </p:nvGrpSpPr>
        <p:grpSpPr>
          <a:xfrm>
            <a:off x="9152615" y="219360"/>
            <a:ext cx="3099001" cy="1329020"/>
            <a:chOff x="6172615" y="708996"/>
            <a:chExt cx="2278884" cy="97730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0159DC2-1905-4025-87C2-AF12BA281B16}"/>
                </a:ext>
              </a:extLst>
            </p:cNvPr>
            <p:cNvSpPr/>
            <p:nvPr/>
          </p:nvSpPr>
          <p:spPr>
            <a:xfrm>
              <a:off x="6172615" y="791268"/>
              <a:ext cx="276225" cy="204787"/>
            </a:xfrm>
            <a:prstGeom prst="rect">
              <a:avLst/>
            </a:prstGeom>
            <a:solidFill>
              <a:srgbClr val="0078D7"/>
            </a:solidFill>
            <a:ln w="10795" cap="flat" cmpd="sng" algn="ctr">
              <a:solidFill>
                <a:srgbClr val="0078D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F3D3B65-66C1-46B5-9587-F545D0447781}"/>
                </a:ext>
              </a:extLst>
            </p:cNvPr>
            <p:cNvSpPr txBox="1"/>
            <p:nvPr/>
          </p:nvSpPr>
          <p:spPr>
            <a:xfrm>
              <a:off x="6397819" y="708996"/>
              <a:ext cx="1144648" cy="283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4" b="0" i="0" u="none" strike="noStrike" kern="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rPr>
                <a:t>PRECREATED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A3E40E1-D18F-46CC-B5F9-FD3144CD0D6E}"/>
                </a:ext>
              </a:extLst>
            </p:cNvPr>
            <p:cNvSpPr/>
            <p:nvPr/>
          </p:nvSpPr>
          <p:spPr>
            <a:xfrm>
              <a:off x="6172615" y="1017071"/>
              <a:ext cx="276225" cy="204787"/>
            </a:xfrm>
            <a:prstGeom prst="rect">
              <a:avLst/>
            </a:prstGeom>
            <a:solidFill>
              <a:srgbClr val="00B050"/>
            </a:solidFill>
            <a:ln w="10795" cap="flat" cmpd="sng" algn="ctr">
              <a:solidFill>
                <a:srgbClr val="0078D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64E0FB9-4968-4533-8F85-BDFF348B70C9}"/>
                </a:ext>
              </a:extLst>
            </p:cNvPr>
            <p:cNvSpPr txBox="1"/>
            <p:nvPr/>
          </p:nvSpPr>
          <p:spPr>
            <a:xfrm>
              <a:off x="6397819" y="929119"/>
              <a:ext cx="696898" cy="283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4" b="0" i="0" u="none" strike="noStrike" kern="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rPr>
                <a:t>ACTIVE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97CB628-65A3-4928-8153-CA7979699649}"/>
                </a:ext>
              </a:extLst>
            </p:cNvPr>
            <p:cNvSpPr/>
            <p:nvPr/>
          </p:nvSpPr>
          <p:spPr>
            <a:xfrm>
              <a:off x="6172615" y="1233311"/>
              <a:ext cx="276225" cy="204787"/>
            </a:xfrm>
            <a:prstGeom prst="rect">
              <a:avLst/>
            </a:prstGeom>
            <a:solidFill>
              <a:srgbClr val="505050"/>
            </a:solidFill>
            <a:ln w="10795" cap="flat" cmpd="sng" algn="ctr">
              <a:solidFill>
                <a:srgbClr val="0078D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5B64901-1898-472C-9769-3C7BC2C57A52}"/>
                </a:ext>
              </a:extLst>
            </p:cNvPr>
            <p:cNvSpPr txBox="1"/>
            <p:nvPr/>
          </p:nvSpPr>
          <p:spPr>
            <a:xfrm>
              <a:off x="6397819" y="1158310"/>
              <a:ext cx="2053680" cy="283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4" b="0" i="0" u="none" strike="noStrike" kern="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rPr>
                <a:t>UNDER CONSTRUCTION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3EC9C9D-F3AF-4C9C-8226-64F30661E19F}"/>
                </a:ext>
              </a:extLst>
            </p:cNvPr>
            <p:cNvSpPr/>
            <p:nvPr/>
          </p:nvSpPr>
          <p:spPr>
            <a:xfrm>
              <a:off x="6172615" y="1433702"/>
              <a:ext cx="276225" cy="204787"/>
            </a:xfrm>
            <a:prstGeom prst="rect">
              <a:avLst/>
            </a:prstGeom>
            <a:solidFill>
              <a:srgbClr val="C00000"/>
            </a:solidFill>
            <a:ln w="10795" cap="flat" cmpd="sng" algn="ctr">
              <a:solidFill>
                <a:srgbClr val="0078D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48626F1-E44E-4836-9609-9B7DD1701301}"/>
                </a:ext>
              </a:extLst>
            </p:cNvPr>
            <p:cNvSpPr txBox="1"/>
            <p:nvPr/>
          </p:nvSpPr>
          <p:spPr>
            <a:xfrm>
              <a:off x="6397819" y="1402925"/>
              <a:ext cx="1984792" cy="283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4" b="0" i="0" u="none" strike="noStrike" kern="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rPr>
                <a:t>WAITING..TRUNCATION</a:t>
              </a:r>
            </a:p>
          </p:txBody>
        </p: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0DED73E0-C350-4915-9C0E-E90E74CA8CC6}"/>
              </a:ext>
            </a:extLst>
          </p:cNvPr>
          <p:cNvSpPr/>
          <p:nvPr/>
        </p:nvSpPr>
        <p:spPr>
          <a:xfrm>
            <a:off x="368578" y="1406621"/>
            <a:ext cx="2941752" cy="2887240"/>
          </a:xfrm>
          <a:prstGeom prst="ellipse">
            <a:avLst/>
          </a:prstGeom>
          <a:noFill/>
          <a:ln w="10795" cap="flat" cmpd="sng" algn="ctr">
            <a:solidFill>
              <a:srgbClr val="0078D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18F6BD1-EF25-46DC-9626-EC7CB7CE2972}"/>
              </a:ext>
            </a:extLst>
          </p:cNvPr>
          <p:cNvSpPr/>
          <p:nvPr/>
        </p:nvSpPr>
        <p:spPr>
          <a:xfrm>
            <a:off x="2066857" y="2526418"/>
            <a:ext cx="1042702" cy="647643"/>
          </a:xfrm>
          <a:prstGeom prst="rect">
            <a:avLst/>
          </a:prstGeom>
          <a:solidFill>
            <a:srgbClr val="00B050"/>
          </a:solidFill>
          <a:ln w="10795" cap="flat" cmpd="sng" algn="ctr">
            <a:solidFill>
              <a:srgbClr val="E6E6E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ROOT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C4001C9-FDA2-409A-B3E6-CEAE8C8AC918}"/>
              </a:ext>
            </a:extLst>
          </p:cNvPr>
          <p:cNvSpPr/>
          <p:nvPr/>
        </p:nvSpPr>
        <p:spPr>
          <a:xfrm>
            <a:off x="1096191" y="3278248"/>
            <a:ext cx="1042702" cy="647643"/>
          </a:xfrm>
          <a:prstGeom prst="rect">
            <a:avLst/>
          </a:prstGeom>
          <a:solidFill>
            <a:srgbClr val="0078D7"/>
          </a:solidFill>
          <a:ln w="10795" cap="flat" cmpd="sng" algn="ctr">
            <a:solidFill>
              <a:srgbClr val="0078D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FREE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B84071E-EE5A-4CC5-BAC8-0FCA65D51429}"/>
              </a:ext>
            </a:extLst>
          </p:cNvPr>
          <p:cNvSpPr txBox="1"/>
          <p:nvPr/>
        </p:nvSpPr>
        <p:spPr>
          <a:xfrm>
            <a:off x="149838" y="933173"/>
            <a:ext cx="3454022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After first CREATE TABLE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16F7026-73B7-4E35-9F1F-FAD3236FC103}"/>
              </a:ext>
            </a:extLst>
          </p:cNvPr>
          <p:cNvSpPr/>
          <p:nvPr/>
        </p:nvSpPr>
        <p:spPr>
          <a:xfrm>
            <a:off x="696367" y="2526417"/>
            <a:ext cx="1042702" cy="647643"/>
          </a:xfrm>
          <a:prstGeom prst="rect">
            <a:avLst/>
          </a:prstGeom>
          <a:solidFill>
            <a:srgbClr val="0078D7"/>
          </a:solidFill>
          <a:ln w="10795" cap="flat" cmpd="sng" algn="ctr">
            <a:solidFill>
              <a:srgbClr val="0078D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DELTA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E32640D-DBF8-47A6-A3B7-5C3E0AABFD66}"/>
              </a:ext>
            </a:extLst>
          </p:cNvPr>
          <p:cNvSpPr/>
          <p:nvPr/>
        </p:nvSpPr>
        <p:spPr>
          <a:xfrm>
            <a:off x="1373882" y="1671498"/>
            <a:ext cx="1042702" cy="647643"/>
          </a:xfrm>
          <a:prstGeom prst="rect">
            <a:avLst/>
          </a:prstGeom>
          <a:solidFill>
            <a:srgbClr val="0078D7"/>
          </a:solidFill>
          <a:ln w="10795" cap="flat" cmpd="sng" algn="ctr">
            <a:solidFill>
              <a:srgbClr val="0078D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DATA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D475588-75FC-46A7-8899-F8EED2214050}"/>
              </a:ext>
            </a:extLst>
          </p:cNvPr>
          <p:cNvSpPr/>
          <p:nvPr/>
        </p:nvSpPr>
        <p:spPr>
          <a:xfrm>
            <a:off x="5116389" y="1549742"/>
            <a:ext cx="2941752" cy="2887240"/>
          </a:xfrm>
          <a:prstGeom prst="ellipse">
            <a:avLst/>
          </a:prstGeom>
          <a:noFill/>
          <a:ln w="10795" cap="flat" cmpd="sng" algn="ctr">
            <a:solidFill>
              <a:srgbClr val="0078D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7C5F971-D04F-4FC6-A8A9-3FA9DC54AFDD}"/>
              </a:ext>
            </a:extLst>
          </p:cNvPr>
          <p:cNvSpPr/>
          <p:nvPr/>
        </p:nvSpPr>
        <p:spPr>
          <a:xfrm>
            <a:off x="5995145" y="3492522"/>
            <a:ext cx="1042702" cy="647643"/>
          </a:xfrm>
          <a:prstGeom prst="rect">
            <a:avLst/>
          </a:prstGeom>
          <a:solidFill>
            <a:srgbClr val="00B050"/>
          </a:solidFill>
          <a:ln w="10795" cap="flat" cmpd="sng" algn="ctr">
            <a:solidFill>
              <a:srgbClr val="E6E6E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ROOT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D0AD607-BCD2-437D-B38C-D7D5547895A7}"/>
              </a:ext>
            </a:extLst>
          </p:cNvPr>
          <p:cNvSpPr/>
          <p:nvPr/>
        </p:nvSpPr>
        <p:spPr>
          <a:xfrm>
            <a:off x="6760607" y="2665003"/>
            <a:ext cx="1042702" cy="647643"/>
          </a:xfrm>
          <a:prstGeom prst="rect">
            <a:avLst/>
          </a:prstGeom>
          <a:solidFill>
            <a:srgbClr val="0078D7"/>
          </a:solidFill>
          <a:ln w="10795" cap="flat" cmpd="sng" algn="ctr">
            <a:solidFill>
              <a:srgbClr val="0078D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FREE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1EF0071-B7CC-44B5-A9A3-075D1D954171}"/>
              </a:ext>
            </a:extLst>
          </p:cNvPr>
          <p:cNvSpPr txBox="1"/>
          <p:nvPr/>
        </p:nvSpPr>
        <p:spPr>
          <a:xfrm>
            <a:off x="5253611" y="957612"/>
            <a:ext cx="2539991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INSERT data rows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3D88B7D-C6E0-4120-85C8-C0545EDE7333}"/>
              </a:ext>
            </a:extLst>
          </p:cNvPr>
          <p:cNvSpPr/>
          <p:nvPr/>
        </p:nvSpPr>
        <p:spPr>
          <a:xfrm>
            <a:off x="5444179" y="2669538"/>
            <a:ext cx="1042702" cy="647643"/>
          </a:xfrm>
          <a:prstGeom prst="rect">
            <a:avLst/>
          </a:prstGeom>
          <a:solidFill>
            <a:srgbClr val="505050"/>
          </a:solidFill>
          <a:ln w="10795" cap="flat" cmpd="sng" algn="ctr">
            <a:solidFill>
              <a:srgbClr val="35353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DELTA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7FE75D2-AF25-4EC1-8049-0844942D1868}"/>
              </a:ext>
            </a:extLst>
          </p:cNvPr>
          <p:cNvSpPr/>
          <p:nvPr/>
        </p:nvSpPr>
        <p:spPr>
          <a:xfrm>
            <a:off x="6121694" y="1814619"/>
            <a:ext cx="1042702" cy="647643"/>
          </a:xfrm>
          <a:prstGeom prst="rect">
            <a:avLst/>
          </a:prstGeom>
          <a:solidFill>
            <a:srgbClr val="505050"/>
          </a:solidFill>
          <a:ln w="10795" cap="flat" cmpd="sng" algn="ctr">
            <a:solidFill>
              <a:srgbClr val="35353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DATA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C7BDB00-7366-4B82-8C2A-75B43DB8DC12}"/>
              </a:ext>
            </a:extLst>
          </p:cNvPr>
          <p:cNvSpPr/>
          <p:nvPr/>
        </p:nvSpPr>
        <p:spPr>
          <a:xfrm>
            <a:off x="8738895" y="2614160"/>
            <a:ext cx="2941752" cy="2887240"/>
          </a:xfrm>
          <a:prstGeom prst="ellipse">
            <a:avLst/>
          </a:prstGeom>
          <a:noFill/>
          <a:ln w="10795" cap="flat" cmpd="sng" algn="ctr">
            <a:solidFill>
              <a:srgbClr val="0078D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B0FAEC1-85B0-4F98-BB50-C2AEA94C5995}"/>
              </a:ext>
            </a:extLst>
          </p:cNvPr>
          <p:cNvSpPr/>
          <p:nvPr/>
        </p:nvSpPr>
        <p:spPr>
          <a:xfrm>
            <a:off x="10437175" y="3733957"/>
            <a:ext cx="1042702" cy="647643"/>
          </a:xfrm>
          <a:prstGeom prst="rect">
            <a:avLst/>
          </a:prstGeom>
          <a:solidFill>
            <a:srgbClr val="C0000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ROOT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1AB202B-1C51-4792-BF79-5FC9CDF705B4}"/>
              </a:ext>
            </a:extLst>
          </p:cNvPr>
          <p:cNvSpPr/>
          <p:nvPr/>
        </p:nvSpPr>
        <p:spPr>
          <a:xfrm>
            <a:off x="9744200" y="4617678"/>
            <a:ext cx="1042702" cy="647643"/>
          </a:xfrm>
          <a:prstGeom prst="rect">
            <a:avLst/>
          </a:prstGeom>
          <a:solidFill>
            <a:srgbClr val="00B050"/>
          </a:solidFill>
          <a:ln w="10795" cap="flat" cmpd="sng" algn="ctr">
            <a:solidFill>
              <a:srgbClr val="E6E6E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ROOT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42F5B51-4105-4484-9DA6-024BC58746D6}"/>
              </a:ext>
            </a:extLst>
          </p:cNvPr>
          <p:cNvSpPr txBox="1"/>
          <p:nvPr/>
        </p:nvSpPr>
        <p:spPr>
          <a:xfrm>
            <a:off x="8876116" y="2022029"/>
            <a:ext cx="2826158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CHECKPOINT event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2ACEFDC-9505-4F6E-AFD0-E56D089009E7}"/>
              </a:ext>
            </a:extLst>
          </p:cNvPr>
          <p:cNvSpPr/>
          <p:nvPr/>
        </p:nvSpPr>
        <p:spPr>
          <a:xfrm>
            <a:off x="9066685" y="3733956"/>
            <a:ext cx="1042702" cy="647643"/>
          </a:xfrm>
          <a:prstGeom prst="rect">
            <a:avLst/>
          </a:prstGeom>
          <a:solidFill>
            <a:srgbClr val="00B050"/>
          </a:solidFill>
          <a:ln w="10795" cap="flat" cmpd="sng" algn="ctr">
            <a:solidFill>
              <a:srgbClr val="E6E6E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DELTA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B7875B5-4554-415F-9FFD-0F1F35AE333F}"/>
              </a:ext>
            </a:extLst>
          </p:cNvPr>
          <p:cNvSpPr/>
          <p:nvPr/>
        </p:nvSpPr>
        <p:spPr>
          <a:xfrm>
            <a:off x="9744200" y="2879037"/>
            <a:ext cx="1042702" cy="647643"/>
          </a:xfrm>
          <a:prstGeom prst="rect">
            <a:avLst/>
          </a:prstGeom>
          <a:solidFill>
            <a:srgbClr val="00B050"/>
          </a:solidFill>
          <a:ln w="10795" cap="flat" cmpd="sng" algn="ctr">
            <a:solidFill>
              <a:srgbClr val="E6E6E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633757-95C3-47EA-A1BF-E3C5BDBD5D8A}"/>
              </a:ext>
            </a:extLst>
          </p:cNvPr>
          <p:cNvSpPr txBox="1"/>
          <p:nvPr/>
        </p:nvSpPr>
        <p:spPr>
          <a:xfrm>
            <a:off x="10935512" y="2581928"/>
            <a:ext cx="1328890" cy="385362"/>
          </a:xfrm>
          <a:prstGeom prst="rect">
            <a:avLst/>
          </a:prstGeom>
          <a:solidFill>
            <a:srgbClr val="505050">
              <a:lumMod val="40000"/>
              <a:lumOff val="6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0 to 100 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8160881-BC49-436D-A9AD-E519FC97F886}"/>
              </a:ext>
            </a:extLst>
          </p:cNvPr>
          <p:cNvSpPr txBox="1"/>
          <p:nvPr/>
        </p:nvSpPr>
        <p:spPr>
          <a:xfrm>
            <a:off x="8113624" y="3244938"/>
            <a:ext cx="1328890" cy="385362"/>
          </a:xfrm>
          <a:prstGeom prst="rect">
            <a:avLst/>
          </a:prstGeom>
          <a:solidFill>
            <a:srgbClr val="505050">
              <a:lumMod val="40000"/>
              <a:lumOff val="6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0 to 100 TS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89DA9D3-92D1-4B7F-9466-BA83A05CF86D}"/>
              </a:ext>
            </a:extLst>
          </p:cNvPr>
          <p:cNvSpPr/>
          <p:nvPr/>
        </p:nvSpPr>
        <p:spPr>
          <a:xfrm>
            <a:off x="1400218" y="4173225"/>
            <a:ext cx="5340685" cy="2800066"/>
          </a:xfrm>
          <a:prstGeom prst="ellipse">
            <a:avLst/>
          </a:prstGeom>
          <a:noFill/>
          <a:ln w="10795" cap="flat" cmpd="sng" algn="ctr">
            <a:solidFill>
              <a:srgbClr val="0078D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E28FFC8-6D0B-4804-99F7-A0738F274396}"/>
              </a:ext>
            </a:extLst>
          </p:cNvPr>
          <p:cNvSpPr/>
          <p:nvPr/>
        </p:nvSpPr>
        <p:spPr>
          <a:xfrm>
            <a:off x="4793581" y="5204158"/>
            <a:ext cx="1042702" cy="647643"/>
          </a:xfrm>
          <a:prstGeom prst="rect">
            <a:avLst/>
          </a:prstGeom>
          <a:solidFill>
            <a:srgbClr val="C0000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ROOT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8B7202F-7894-477D-B4F3-F97875291112}"/>
              </a:ext>
            </a:extLst>
          </p:cNvPr>
          <p:cNvSpPr/>
          <p:nvPr/>
        </p:nvSpPr>
        <p:spPr>
          <a:xfrm>
            <a:off x="4100606" y="6087879"/>
            <a:ext cx="1042702" cy="647643"/>
          </a:xfrm>
          <a:prstGeom prst="rect">
            <a:avLst/>
          </a:prstGeom>
          <a:solidFill>
            <a:srgbClr val="00B050"/>
          </a:solidFill>
          <a:ln w="10795" cap="flat" cmpd="sng" algn="ctr">
            <a:solidFill>
              <a:srgbClr val="E6E6E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ROOT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D7AEBCD-2B19-44CC-B666-223E03D1E385}"/>
              </a:ext>
            </a:extLst>
          </p:cNvPr>
          <p:cNvSpPr/>
          <p:nvPr/>
        </p:nvSpPr>
        <p:spPr>
          <a:xfrm>
            <a:off x="3423091" y="5204156"/>
            <a:ext cx="1042702" cy="647643"/>
          </a:xfrm>
          <a:prstGeom prst="rect">
            <a:avLst/>
          </a:prstGeom>
          <a:solidFill>
            <a:srgbClr val="00B050"/>
          </a:solidFill>
          <a:ln w="10795" cap="flat" cmpd="sng" algn="ctr">
            <a:solidFill>
              <a:srgbClr val="E6E6E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DELTA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2DC1042-B76A-44AC-8FA8-EC71078DE7EC}"/>
              </a:ext>
            </a:extLst>
          </p:cNvPr>
          <p:cNvSpPr/>
          <p:nvPr/>
        </p:nvSpPr>
        <p:spPr>
          <a:xfrm>
            <a:off x="4109537" y="4387340"/>
            <a:ext cx="1042702" cy="647643"/>
          </a:xfrm>
          <a:prstGeom prst="rect">
            <a:avLst/>
          </a:prstGeom>
          <a:solidFill>
            <a:srgbClr val="00B050"/>
          </a:solidFill>
          <a:ln w="10795" cap="flat" cmpd="sng" algn="ctr">
            <a:solidFill>
              <a:srgbClr val="E6E6E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DATA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BBEA369-3B4D-47D2-824D-F1955235110C}"/>
              </a:ext>
            </a:extLst>
          </p:cNvPr>
          <p:cNvSpPr txBox="1"/>
          <p:nvPr/>
        </p:nvSpPr>
        <p:spPr>
          <a:xfrm>
            <a:off x="3238817" y="3267538"/>
            <a:ext cx="2025426" cy="84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INSERT more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data rows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08D08C2-1A42-41CB-807F-5D0635935745}"/>
              </a:ext>
            </a:extLst>
          </p:cNvPr>
          <p:cNvSpPr/>
          <p:nvPr/>
        </p:nvSpPr>
        <p:spPr>
          <a:xfrm>
            <a:off x="2131250" y="4790448"/>
            <a:ext cx="1042702" cy="647643"/>
          </a:xfrm>
          <a:prstGeom prst="rect">
            <a:avLst/>
          </a:prstGeom>
          <a:solidFill>
            <a:srgbClr val="505050"/>
          </a:solidFill>
          <a:ln w="10795" cap="flat" cmpd="sng" algn="ctr">
            <a:solidFill>
              <a:srgbClr val="35353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DATA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2E090B7-6B68-4DFA-8D58-3A29B3B0CB13}"/>
              </a:ext>
            </a:extLst>
          </p:cNvPr>
          <p:cNvSpPr/>
          <p:nvPr/>
        </p:nvSpPr>
        <p:spPr>
          <a:xfrm>
            <a:off x="2131250" y="5734232"/>
            <a:ext cx="1042702" cy="647643"/>
          </a:xfrm>
          <a:prstGeom prst="rect">
            <a:avLst/>
          </a:prstGeom>
          <a:solidFill>
            <a:srgbClr val="505050"/>
          </a:solidFill>
          <a:ln w="10795" cap="flat" cmpd="sng" algn="ctr">
            <a:solidFill>
              <a:srgbClr val="35353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DELTA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0781687-91E0-445B-ACD1-86EA1A6C6A69}"/>
              </a:ext>
            </a:extLst>
          </p:cNvPr>
          <p:cNvSpPr txBox="1"/>
          <p:nvPr/>
        </p:nvSpPr>
        <p:spPr>
          <a:xfrm>
            <a:off x="265318" y="4847674"/>
            <a:ext cx="1548501" cy="385362"/>
          </a:xfrm>
          <a:prstGeom prst="rect">
            <a:avLst/>
          </a:prstGeom>
          <a:solidFill>
            <a:srgbClr val="505050">
              <a:lumMod val="40000"/>
              <a:lumOff val="6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101 to 200 TS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AA0239C-9884-47B8-BFEA-46A5821E5836}"/>
              </a:ext>
            </a:extLst>
          </p:cNvPr>
          <p:cNvSpPr txBox="1"/>
          <p:nvPr/>
        </p:nvSpPr>
        <p:spPr>
          <a:xfrm>
            <a:off x="193843" y="5775233"/>
            <a:ext cx="1548501" cy="385362"/>
          </a:xfrm>
          <a:prstGeom prst="rect">
            <a:avLst/>
          </a:prstGeom>
          <a:solidFill>
            <a:srgbClr val="505050">
              <a:lumMod val="40000"/>
              <a:lumOff val="6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101 to 200 TS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9E09CC-E74F-4AD5-8CE3-5EA946587E00}"/>
              </a:ext>
            </a:extLst>
          </p:cNvPr>
          <p:cNvSpPr txBox="1"/>
          <p:nvPr/>
        </p:nvSpPr>
        <p:spPr>
          <a:xfrm>
            <a:off x="6895858" y="4436763"/>
            <a:ext cx="2161078" cy="1264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These will be used to populate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table on startup and then apply log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789989-B8C7-43C9-A386-0F428DB6AD04}"/>
              </a:ext>
            </a:extLst>
          </p:cNvPr>
          <p:cNvSpPr txBox="1"/>
          <p:nvPr/>
        </p:nvSpPr>
        <p:spPr>
          <a:xfrm>
            <a:off x="3620667" y="1079230"/>
            <a:ext cx="1585632" cy="185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Checkpoint File Pair (CFP) and are what is in tlog before CHECKPOINT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2430D37-27C5-49CA-8FD6-6ACD691DCD47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5060906" y="2048449"/>
            <a:ext cx="1060788" cy="89993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8D9CE30-4C84-4E83-A145-9370CFD60761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4998826" y="2224105"/>
            <a:ext cx="966704" cy="445433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9DD0D60-6D8A-4698-B071-6A716BF60022}"/>
              </a:ext>
            </a:extLst>
          </p:cNvPr>
          <p:cNvSpPr txBox="1"/>
          <p:nvPr/>
        </p:nvSpPr>
        <p:spPr>
          <a:xfrm>
            <a:off x="7667557" y="5719975"/>
            <a:ext cx="2058751" cy="1264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This can be reused or  deleted at log truncation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10E3D49-D2E5-4A2A-A10E-34FEB4A91978}"/>
              </a:ext>
            </a:extLst>
          </p:cNvPr>
          <p:cNvCxnSpPr>
            <a:stCxn id="93" idx="0"/>
            <a:endCxn id="94" idx="2"/>
          </p:cNvCxnSpPr>
          <p:nvPr/>
        </p:nvCxnSpPr>
        <p:spPr>
          <a:xfrm flipV="1">
            <a:off x="5965530" y="2462262"/>
            <a:ext cx="677515" cy="207276"/>
          </a:xfrm>
          <a:prstGeom prst="line">
            <a:avLst/>
          </a:prstGeom>
          <a:noFill/>
          <a:ln w="9525" cap="flat" cmpd="sng" algn="ctr">
            <a:solidFill>
              <a:srgbClr val="505050"/>
            </a:solidFill>
            <a:prstDash val="solid"/>
          </a:ln>
          <a:effectLst/>
        </p:spPr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305B6F8-DDE0-4D80-AC9D-FB86F66FBA3C}"/>
              </a:ext>
            </a:extLst>
          </p:cNvPr>
          <p:cNvCxnSpPr>
            <a:cxnSpLocks/>
            <a:endCxn id="100" idx="2"/>
          </p:cNvCxnSpPr>
          <p:nvPr/>
        </p:nvCxnSpPr>
        <p:spPr>
          <a:xfrm flipV="1">
            <a:off x="9465647" y="3526679"/>
            <a:ext cx="799904" cy="233861"/>
          </a:xfrm>
          <a:prstGeom prst="line">
            <a:avLst/>
          </a:prstGeom>
          <a:noFill/>
          <a:ln w="9525" cap="flat" cmpd="sng" algn="ctr">
            <a:solidFill>
              <a:srgbClr val="00188F"/>
            </a:solidFill>
            <a:prstDash val="solid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AE2813D-7608-43E1-82E3-0C421AFEBFD8}"/>
              </a:ext>
            </a:extLst>
          </p:cNvPr>
          <p:cNvCxnSpPr>
            <a:cxnSpLocks/>
            <a:endCxn id="107" idx="2"/>
          </p:cNvCxnSpPr>
          <p:nvPr/>
        </p:nvCxnSpPr>
        <p:spPr>
          <a:xfrm flipV="1">
            <a:off x="3933638" y="5034982"/>
            <a:ext cx="697251" cy="163968"/>
          </a:xfrm>
          <a:prstGeom prst="line">
            <a:avLst/>
          </a:prstGeom>
          <a:noFill/>
          <a:ln w="9525" cap="flat" cmpd="sng" algn="ctr">
            <a:solidFill>
              <a:srgbClr val="00188F"/>
            </a:solidFill>
            <a:prstDash val="soli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DBDFF1A-05A3-4A65-A3FB-E9FFE99FC46D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2576972" y="5438090"/>
            <a:ext cx="75630" cy="282765"/>
          </a:xfrm>
          <a:prstGeom prst="line">
            <a:avLst/>
          </a:prstGeom>
          <a:noFill/>
          <a:ln w="9525" cap="flat" cmpd="sng" algn="ctr">
            <a:solidFill>
              <a:srgbClr val="505050"/>
            </a:solidFill>
            <a:prstDash val="solid"/>
          </a:ln>
          <a:effectLst/>
        </p:spPr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2768410D-566C-4354-8396-58F078996935}"/>
              </a:ext>
            </a:extLst>
          </p:cNvPr>
          <p:cNvSpPr txBox="1"/>
          <p:nvPr/>
        </p:nvSpPr>
        <p:spPr>
          <a:xfrm>
            <a:off x="9876782" y="5664591"/>
            <a:ext cx="2370811" cy="97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We constantly keep PRECREATED, FREE files available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DA5ABE-501A-42C2-91B4-5E06EDAA2983}"/>
              </a:ext>
            </a:extLst>
          </p:cNvPr>
          <p:cNvSpPr txBox="1"/>
          <p:nvPr/>
        </p:nvSpPr>
        <p:spPr>
          <a:xfrm>
            <a:off x="15445" y="4207700"/>
            <a:ext cx="2776788" cy="678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Any tran in this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range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AD46B86-2665-4AF2-9E72-C2CE807D57C6}"/>
              </a:ext>
            </a:extLst>
          </p:cNvPr>
          <p:cNvSpPr/>
          <p:nvPr/>
        </p:nvSpPr>
        <p:spPr>
          <a:xfrm>
            <a:off x="1234947" y="3390975"/>
            <a:ext cx="1042702" cy="647643"/>
          </a:xfrm>
          <a:prstGeom prst="rect">
            <a:avLst/>
          </a:prstGeom>
          <a:solidFill>
            <a:srgbClr val="0078D7"/>
          </a:solidFill>
          <a:ln w="10795" cap="flat" cmpd="sng" algn="ctr">
            <a:solidFill>
              <a:srgbClr val="0078D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FREE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A8CF9BA-6D0F-46B6-8015-CF3EE6745356}"/>
              </a:ext>
            </a:extLst>
          </p:cNvPr>
          <p:cNvSpPr/>
          <p:nvPr/>
        </p:nvSpPr>
        <p:spPr>
          <a:xfrm>
            <a:off x="1384664" y="3508344"/>
            <a:ext cx="1042702" cy="647643"/>
          </a:xfrm>
          <a:prstGeom prst="rect">
            <a:avLst/>
          </a:prstGeom>
          <a:solidFill>
            <a:srgbClr val="0078D7"/>
          </a:solidFill>
          <a:ln w="10795" cap="flat" cmpd="sng" algn="ctr">
            <a:solidFill>
              <a:srgbClr val="0078D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FREE</a:t>
            </a:r>
          </a:p>
        </p:txBody>
      </p:sp>
      <p:sp>
        <p:nvSpPr>
          <p:cNvPr id="126" name="Cloud Callout 2">
            <a:extLst>
              <a:ext uri="{FF2B5EF4-FFF2-40B4-BE49-F238E27FC236}">
                <a16:creationId xmlns:a16="http://schemas.microsoft.com/office/drawing/2014/main" id="{0E591D2C-E49B-41E3-89A9-79D8326ECAB0}"/>
              </a:ext>
            </a:extLst>
          </p:cNvPr>
          <p:cNvSpPr/>
          <p:nvPr/>
        </p:nvSpPr>
        <p:spPr bwMode="auto">
          <a:xfrm>
            <a:off x="2449502" y="1766717"/>
            <a:ext cx="1148600" cy="695545"/>
          </a:xfrm>
          <a:prstGeom prst="cloudCallout">
            <a:avLst/>
          </a:prstGeom>
          <a:solidFill>
            <a:srgbClr val="00B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HK Metadata</a:t>
            </a:r>
          </a:p>
        </p:txBody>
      </p:sp>
    </p:spTree>
    <p:extLst>
      <p:ext uri="{BB962C8B-B14F-4D97-AF65-F5344CB8AC3E}">
        <p14:creationId xmlns:p14="http://schemas.microsoft.com/office/powerpoint/2010/main" val="182939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/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17" grpId="0"/>
      <p:bldP spid="122" grpId="0"/>
      <p:bldP spid="123" grpId="0"/>
      <p:bldP spid="124" grpId="0" animBg="1"/>
      <p:bldP spid="125" grpId="0" animBg="1"/>
      <p:bldP spid="1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975F7DA-B39C-4882-8406-8E007E4C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5" y="293351"/>
            <a:ext cx="11191240" cy="833544"/>
          </a:xfrm>
        </p:spPr>
        <p:txBody>
          <a:bodyPr/>
          <a:lstStyle/>
          <a:p>
            <a:r>
              <a:rPr lang="en-US" sz="4352" dirty="0"/>
              <a:t>More on In-Memory OLTP Checkpoint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56FA43-1729-476D-AAF2-D2B2E2DD605B}"/>
              </a:ext>
            </a:extLst>
          </p:cNvPr>
          <p:cNvSpPr txBox="1">
            <a:spLocks/>
          </p:cNvSpPr>
          <p:nvPr/>
        </p:nvSpPr>
        <p:spPr>
          <a:xfrm>
            <a:off x="-182563" y="1287462"/>
            <a:ext cx="12039600" cy="356648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3808" dirty="0">
                <a:solidFill>
                  <a:schemeClr val="tx2"/>
                </a:solidFill>
              </a:rPr>
              <a:t>Automatic Checkpoint</a:t>
            </a:r>
          </a:p>
          <a:p>
            <a:pPr lvl="2"/>
            <a:r>
              <a:rPr lang="en-US" sz="2176" dirty="0"/>
              <a:t>Generated when 1.5Gb increase in log since last checkpoint</a:t>
            </a:r>
          </a:p>
          <a:p>
            <a:pPr lvl="2"/>
            <a:r>
              <a:rPr lang="en-US" sz="2176" dirty="0"/>
              <a:t>Independent of recovery interval or target recovery time</a:t>
            </a:r>
          </a:p>
          <a:p>
            <a:pPr lvl="2"/>
            <a:endParaRPr lang="en-US" sz="2176" dirty="0"/>
          </a:p>
          <a:p>
            <a:pPr lvl="2"/>
            <a:r>
              <a:rPr lang="en-US" sz="3808" dirty="0">
                <a:solidFill>
                  <a:schemeClr val="tx2"/>
                </a:solidFill>
              </a:rPr>
              <a:t>Log Truncation</a:t>
            </a:r>
          </a:p>
          <a:p>
            <a:pPr lvl="2"/>
            <a:r>
              <a:rPr lang="en-US" sz="2176" dirty="0"/>
              <a:t>Won’t occur until automatic checkpoint rules apply</a:t>
            </a:r>
          </a:p>
          <a:p>
            <a:pPr lvl="2"/>
            <a:r>
              <a:rPr lang="en-US" sz="2176" dirty="0"/>
              <a:t>Simple recovery truncated on automatic checkpoint</a:t>
            </a:r>
          </a:p>
          <a:p>
            <a:pPr lvl="2"/>
            <a:r>
              <a:rPr lang="en-US" sz="2176" dirty="0"/>
              <a:t>But….Full recovery still needs log backup</a:t>
            </a:r>
            <a:endParaRPr lang="en-US" dirty="0"/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C6199AEB-1886-4ED1-9106-C48B2E68814F}"/>
              </a:ext>
            </a:extLst>
          </p:cNvPr>
          <p:cNvSpPr/>
          <p:nvPr/>
        </p:nvSpPr>
        <p:spPr bwMode="auto">
          <a:xfrm>
            <a:off x="8047037" y="906462"/>
            <a:ext cx="3645882" cy="1828800"/>
          </a:xfrm>
          <a:prstGeom prst="cloudCallout">
            <a:avLst>
              <a:gd name="adj1" fmla="val -56592"/>
              <a:gd name="adj2" fmla="val 1704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Including log records for disk tables</a:t>
            </a:r>
          </a:p>
        </p:txBody>
      </p:sp>
    </p:spTree>
    <p:extLst>
      <p:ext uri="{BB962C8B-B14F-4D97-AF65-F5344CB8AC3E}">
        <p14:creationId xmlns:p14="http://schemas.microsoft.com/office/powerpoint/2010/main" val="149309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look inside In-Memory OLTP checkpoint</a:t>
            </a:r>
          </a:p>
        </p:txBody>
      </p:sp>
    </p:spTree>
    <p:extLst>
      <p:ext uri="{BB962C8B-B14F-4D97-AF65-F5344CB8AC3E}">
        <p14:creationId xmlns:p14="http://schemas.microsoft.com/office/powerpoint/2010/main" val="196542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55FA70A-D077-4BB7-BB79-E8E9106095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307374"/>
              </p:ext>
            </p:extLst>
          </p:nvPr>
        </p:nvGraphicFramePr>
        <p:xfrm>
          <a:off x="277003" y="1170830"/>
          <a:ext cx="11887200" cy="5603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4A60A320-DF64-4285-A64E-61B2AB99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The Case for In-Memory OLTP</a:t>
            </a:r>
            <a:endParaRPr lang="en-US" sz="4000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9456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85E2433-E73A-497F-91FF-E3B90889A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894FE6C-2E17-456A-8ECF-D6DEC2D5B4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64F2339-4B94-4FE0-BC9D-E7A4A66503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A011B35-5B3D-4A7B-8FF0-5C4048256E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EBA1590-721B-4923-9FB6-BC4764CC34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D3C225C-4E2D-4540-8DDE-98E5AB57E8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BFB8EC2-8994-48B5-A2C4-F2958F96D6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E3E8E59-9514-4D16-9735-9FD2AF67F0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2BDE763-4171-4304-9F43-F3B4D17D5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25D8BF1-A912-48A2-997D-F8A85F616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1EE666A-FF09-4812-A49A-2B2E978B30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3FC86C1-0377-429B-919B-FA9CF2C1F5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FE52F53-E35C-43D9-B87A-6A813EEC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sz="4352" dirty="0"/>
              <a:t>Resources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1D831C9E-0AEA-48F0-9C1E-A7A835D4500F}"/>
              </a:ext>
            </a:extLst>
          </p:cNvPr>
          <p:cNvSpPr txBox="1">
            <a:spLocks/>
          </p:cNvSpPr>
          <p:nvPr/>
        </p:nvSpPr>
        <p:spPr>
          <a:xfrm>
            <a:off x="274639" y="1439862"/>
            <a:ext cx="11507138" cy="289925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hlinkClick r:id="rId3"/>
              </a:rPr>
              <a:t>SQL Server In-Memory OLTP Internals for SQL Server 2016</a:t>
            </a:r>
            <a:endParaRPr lang="en-US" sz="2800" dirty="0">
              <a:solidFill>
                <a:schemeClr val="tx1"/>
              </a:solidFill>
            </a:endParaRPr>
          </a:p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hlinkClick r:id="rId4"/>
              </a:rPr>
              <a:t>In-Memory OLTP Videos: What it is and When/How to use it</a:t>
            </a:r>
            <a:endParaRPr lang="en-US" sz="2800" dirty="0">
              <a:solidFill>
                <a:schemeClr val="tx1"/>
              </a:solidFill>
            </a:endParaRPr>
          </a:p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hlinkClick r:id="rId5"/>
              </a:rPr>
              <a:t>Explore In-Memory OLTP architectures and customer case studies</a:t>
            </a:r>
            <a:endParaRPr lang="en-US" sz="2800" dirty="0">
              <a:solidFill>
                <a:schemeClr val="tx1"/>
              </a:solidFill>
            </a:endParaRPr>
          </a:p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hlinkClick r:id="rId6"/>
              </a:rPr>
              <a:t>Review In-Memory OLTP in SQL Server 2016 and Azure SQL Database</a:t>
            </a:r>
            <a:endParaRPr lang="en-US" sz="2800" dirty="0">
              <a:solidFill>
                <a:schemeClr val="tx1"/>
              </a:solidFill>
            </a:endParaRPr>
          </a:p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hlinkClick r:id="rId7"/>
              </a:rPr>
              <a:t>In-Memory OLTP (In-Memory Optimization) docs</a:t>
            </a:r>
            <a:endParaRPr lang="en-US" sz="2800" dirty="0">
              <a:solidFill>
                <a:schemeClr val="tx1"/>
              </a:solidFill>
            </a:endParaRPr>
          </a:p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hlinkClick r:id="rId8"/>
              </a:rPr>
              <a:t>Blog post on In-Memory OLTP and checkpoint files</a:t>
            </a:r>
            <a:endParaRPr lang="en-US" sz="2800" dirty="0">
              <a:solidFill>
                <a:schemeClr val="tx1"/>
              </a:solidFill>
            </a:endParaRPr>
          </a:p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hlinkClick r:id="rId9"/>
              </a:rPr>
              <a:t>Retry logic for In-Memory OLTP Transactions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Cloud Callout 5">
            <a:extLst>
              <a:ext uri="{FF2B5EF4-FFF2-40B4-BE49-F238E27FC236}">
                <a16:creationId xmlns:a16="http://schemas.microsoft.com/office/drawing/2014/main" id="{AD7D0BC5-E966-4CFC-B41D-72E2098F364A}"/>
              </a:ext>
            </a:extLst>
          </p:cNvPr>
          <p:cNvSpPr/>
          <p:nvPr/>
        </p:nvSpPr>
        <p:spPr bwMode="auto">
          <a:xfrm>
            <a:off x="1722437" y="4792662"/>
            <a:ext cx="8153400" cy="1981200"/>
          </a:xfrm>
          <a:prstGeom prst="cloudCallout">
            <a:avLst>
              <a:gd name="adj1" fmla="val -3182"/>
              <a:gd name="adj2" fmla="val -60549"/>
            </a:avLst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slideshare.net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http://speakerscore.com/7KKX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http://aka.ms/bobwardms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1217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Bonus Material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AE7C75-D783-480D-AD21-4776AA90A78C}"/>
              </a:ext>
            </a:extLst>
          </p:cNvPr>
          <p:cNvGrpSpPr/>
          <p:nvPr/>
        </p:nvGrpSpPr>
        <p:grpSpPr>
          <a:xfrm>
            <a:off x="6980237" y="449262"/>
            <a:ext cx="4577281" cy="5486400"/>
            <a:chOff x="3462023" y="1218074"/>
            <a:chExt cx="1835785" cy="2370514"/>
          </a:xfrm>
        </p:grpSpPr>
        <p:sp>
          <p:nvSpPr>
            <p:cNvPr id="4" name="Rectangle 8">
              <a:extLst>
                <a:ext uri="{FF2B5EF4-FFF2-40B4-BE49-F238E27FC236}">
                  <a16:creationId xmlns:a16="http://schemas.microsoft.com/office/drawing/2014/main" id="{1B725F6B-5EF1-40F4-B073-D6F394D92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023" y="1218074"/>
              <a:ext cx="1835785" cy="2370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19FBB41F-658C-4560-A2F7-E6E663D6FA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8197" y="1502468"/>
              <a:ext cx="822528" cy="819122"/>
            </a:xfrm>
            <a:custGeom>
              <a:avLst/>
              <a:gdLst>
                <a:gd name="T0" fmla="*/ 129 w 258"/>
                <a:gd name="T1" fmla="*/ 220 h 258"/>
                <a:gd name="T2" fmla="*/ 37 w 258"/>
                <a:gd name="T3" fmla="*/ 129 h 258"/>
                <a:gd name="T4" fmla="*/ 129 w 258"/>
                <a:gd name="T5" fmla="*/ 37 h 258"/>
                <a:gd name="T6" fmla="*/ 220 w 258"/>
                <a:gd name="T7" fmla="*/ 129 h 258"/>
                <a:gd name="T8" fmla="*/ 129 w 258"/>
                <a:gd name="T9" fmla="*/ 220 h 258"/>
                <a:gd name="T10" fmla="*/ 129 w 258"/>
                <a:gd name="T11" fmla="*/ 0 h 258"/>
                <a:gd name="T12" fmla="*/ 0 w 258"/>
                <a:gd name="T13" fmla="*/ 129 h 258"/>
                <a:gd name="T14" fmla="*/ 129 w 258"/>
                <a:gd name="T15" fmla="*/ 258 h 258"/>
                <a:gd name="T16" fmla="*/ 258 w 258"/>
                <a:gd name="T17" fmla="*/ 129 h 258"/>
                <a:gd name="T18" fmla="*/ 129 w 258"/>
                <a:gd name="T1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258">
                  <a:moveTo>
                    <a:pt x="129" y="220"/>
                  </a:moveTo>
                  <a:cubicBezTo>
                    <a:pt x="78" y="220"/>
                    <a:pt x="37" y="179"/>
                    <a:pt x="37" y="129"/>
                  </a:cubicBezTo>
                  <a:cubicBezTo>
                    <a:pt x="37" y="78"/>
                    <a:pt x="78" y="37"/>
                    <a:pt x="129" y="37"/>
                  </a:cubicBezTo>
                  <a:cubicBezTo>
                    <a:pt x="179" y="37"/>
                    <a:pt x="220" y="78"/>
                    <a:pt x="220" y="129"/>
                  </a:cubicBezTo>
                  <a:cubicBezTo>
                    <a:pt x="220" y="179"/>
                    <a:pt x="179" y="220"/>
                    <a:pt x="129" y="220"/>
                  </a:cubicBezTo>
                  <a:moveTo>
                    <a:pt x="129" y="0"/>
                  </a:moveTo>
                  <a:cubicBezTo>
                    <a:pt x="57" y="0"/>
                    <a:pt x="0" y="58"/>
                    <a:pt x="0" y="129"/>
                  </a:cubicBezTo>
                  <a:cubicBezTo>
                    <a:pt x="0" y="200"/>
                    <a:pt x="57" y="258"/>
                    <a:pt x="129" y="258"/>
                  </a:cubicBezTo>
                  <a:cubicBezTo>
                    <a:pt x="200" y="258"/>
                    <a:pt x="258" y="200"/>
                    <a:pt x="258" y="129"/>
                  </a:cubicBezTo>
                  <a:cubicBezTo>
                    <a:pt x="258" y="58"/>
                    <a:pt x="200" y="0"/>
                    <a:pt x="129" y="0"/>
                  </a:cubicBezTo>
                </a:path>
              </a:pathLst>
            </a:custGeom>
            <a:solidFill>
              <a:srgbClr val="548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Oval 23">
              <a:extLst>
                <a:ext uri="{FF2B5EF4-FFF2-40B4-BE49-F238E27FC236}">
                  <a16:creationId xmlns:a16="http://schemas.microsoft.com/office/drawing/2014/main" id="{4F55BA73-4759-4B91-9EBF-75807911A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700" y="1619971"/>
              <a:ext cx="584114" cy="580708"/>
            </a:xfrm>
            <a:prstGeom prst="ellipse">
              <a:avLst/>
            </a:prstGeom>
            <a:solidFill>
              <a:srgbClr val="C5D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6868D19E-862C-496F-8587-208A3D62B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4689" y="1725555"/>
              <a:ext cx="366136" cy="463204"/>
            </a:xfrm>
            <a:custGeom>
              <a:avLst/>
              <a:gdLst>
                <a:gd name="T0" fmla="*/ 115 w 115"/>
                <a:gd name="T1" fmla="*/ 58 h 146"/>
                <a:gd name="T2" fmla="*/ 58 w 115"/>
                <a:gd name="T3" fmla="*/ 0 h 146"/>
                <a:gd name="T4" fmla="*/ 0 w 115"/>
                <a:gd name="T5" fmla="*/ 58 h 146"/>
                <a:gd name="T6" fmla="*/ 17 w 115"/>
                <a:gd name="T7" fmla="*/ 99 h 146"/>
                <a:gd name="T8" fmla="*/ 35 w 115"/>
                <a:gd name="T9" fmla="*/ 136 h 146"/>
                <a:gd name="T10" fmla="*/ 56 w 115"/>
                <a:gd name="T11" fmla="*/ 145 h 146"/>
                <a:gd name="T12" fmla="*/ 57 w 115"/>
                <a:gd name="T13" fmla="*/ 146 h 146"/>
                <a:gd name="T14" fmla="*/ 58 w 115"/>
                <a:gd name="T15" fmla="*/ 146 h 146"/>
                <a:gd name="T16" fmla="*/ 58 w 115"/>
                <a:gd name="T17" fmla="*/ 146 h 146"/>
                <a:gd name="T18" fmla="*/ 59 w 115"/>
                <a:gd name="T19" fmla="*/ 145 h 146"/>
                <a:gd name="T20" fmla="*/ 80 w 115"/>
                <a:gd name="T21" fmla="*/ 136 h 146"/>
                <a:gd name="T22" fmla="*/ 97 w 115"/>
                <a:gd name="T23" fmla="*/ 100 h 146"/>
                <a:gd name="T24" fmla="*/ 115 w 115"/>
                <a:gd name="T25" fmla="*/ 5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46">
                  <a:moveTo>
                    <a:pt x="115" y="58"/>
                  </a:moveTo>
                  <a:cubicBezTo>
                    <a:pt x="115" y="26"/>
                    <a:pt x="90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74"/>
                    <a:pt x="6" y="88"/>
                    <a:pt x="17" y="99"/>
                  </a:cubicBezTo>
                  <a:cubicBezTo>
                    <a:pt x="35" y="117"/>
                    <a:pt x="35" y="136"/>
                    <a:pt x="35" y="136"/>
                  </a:cubicBezTo>
                  <a:cubicBezTo>
                    <a:pt x="56" y="145"/>
                    <a:pt x="56" y="145"/>
                    <a:pt x="56" y="145"/>
                  </a:cubicBezTo>
                  <a:cubicBezTo>
                    <a:pt x="57" y="146"/>
                    <a:pt x="57" y="146"/>
                    <a:pt x="57" y="146"/>
                  </a:cubicBezTo>
                  <a:cubicBezTo>
                    <a:pt x="58" y="146"/>
                    <a:pt x="58" y="146"/>
                    <a:pt x="58" y="146"/>
                  </a:cubicBezTo>
                  <a:cubicBezTo>
                    <a:pt x="58" y="146"/>
                    <a:pt x="58" y="146"/>
                    <a:pt x="58" y="146"/>
                  </a:cubicBezTo>
                  <a:cubicBezTo>
                    <a:pt x="59" y="145"/>
                    <a:pt x="59" y="145"/>
                    <a:pt x="59" y="145"/>
                  </a:cubicBezTo>
                  <a:cubicBezTo>
                    <a:pt x="80" y="136"/>
                    <a:pt x="80" y="136"/>
                    <a:pt x="80" y="136"/>
                  </a:cubicBezTo>
                  <a:cubicBezTo>
                    <a:pt x="80" y="136"/>
                    <a:pt x="81" y="117"/>
                    <a:pt x="97" y="100"/>
                  </a:cubicBezTo>
                  <a:cubicBezTo>
                    <a:pt x="108" y="89"/>
                    <a:pt x="115" y="74"/>
                    <a:pt x="115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7828CED7-BECD-4FDA-A5FB-F4278224B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202" y="2178541"/>
              <a:ext cx="3406" cy="1314682"/>
            </a:xfrm>
            <a:prstGeom prst="rect">
              <a:avLst/>
            </a:prstGeom>
            <a:solidFill>
              <a:srgbClr val="9C28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C60EC0E5-23F6-42D9-94AC-EF5AC8B2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143" y="1810702"/>
              <a:ext cx="183919" cy="187325"/>
            </a:xfrm>
            <a:custGeom>
              <a:avLst/>
              <a:gdLst>
                <a:gd name="T0" fmla="*/ 7 w 58"/>
                <a:gd name="T1" fmla="*/ 0 h 59"/>
                <a:gd name="T2" fmla="*/ 51 w 58"/>
                <a:gd name="T3" fmla="*/ 0 h 59"/>
                <a:gd name="T4" fmla="*/ 58 w 58"/>
                <a:gd name="T5" fmla="*/ 8 h 59"/>
                <a:gd name="T6" fmla="*/ 58 w 58"/>
                <a:gd name="T7" fmla="*/ 38 h 59"/>
                <a:gd name="T8" fmla="*/ 51 w 58"/>
                <a:gd name="T9" fmla="*/ 45 h 59"/>
                <a:gd name="T10" fmla="*/ 42 w 58"/>
                <a:gd name="T11" fmla="*/ 45 h 59"/>
                <a:gd name="T12" fmla="*/ 42 w 58"/>
                <a:gd name="T13" fmla="*/ 59 h 59"/>
                <a:gd name="T14" fmla="*/ 30 w 58"/>
                <a:gd name="T15" fmla="*/ 45 h 59"/>
                <a:gd name="T16" fmla="*/ 7 w 58"/>
                <a:gd name="T17" fmla="*/ 45 h 59"/>
                <a:gd name="T18" fmla="*/ 0 w 58"/>
                <a:gd name="T19" fmla="*/ 38 h 59"/>
                <a:gd name="T20" fmla="*/ 0 w 58"/>
                <a:gd name="T21" fmla="*/ 8 h 59"/>
                <a:gd name="T22" fmla="*/ 7 w 58"/>
                <a:gd name="T2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59">
                  <a:moveTo>
                    <a:pt x="7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6" y="0"/>
                    <a:pt x="58" y="4"/>
                    <a:pt x="58" y="8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42"/>
                    <a:pt x="56" y="45"/>
                    <a:pt x="51" y="45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3" y="45"/>
                    <a:pt x="0" y="42"/>
                    <a:pt x="0" y="3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E81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id="{4E6FE4E4-B3F1-419E-9364-4CB39C0B2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5342" y="1895850"/>
              <a:ext cx="134534" cy="127722"/>
            </a:xfrm>
            <a:custGeom>
              <a:avLst/>
              <a:gdLst>
                <a:gd name="T0" fmla="*/ 6 w 42"/>
                <a:gd name="T1" fmla="*/ 0 h 40"/>
                <a:gd name="T2" fmla="*/ 34 w 42"/>
                <a:gd name="T3" fmla="*/ 0 h 40"/>
                <a:gd name="T4" fmla="*/ 34 w 42"/>
                <a:gd name="T5" fmla="*/ 12 h 40"/>
                <a:gd name="T6" fmla="*/ 41 w 42"/>
                <a:gd name="T7" fmla="*/ 19 h 40"/>
                <a:gd name="T8" fmla="*/ 42 w 42"/>
                <a:gd name="T9" fmla="*/ 19 h 40"/>
                <a:gd name="T10" fmla="*/ 42 w 42"/>
                <a:gd name="T11" fmla="*/ 26 h 40"/>
                <a:gd name="T12" fmla="*/ 37 w 42"/>
                <a:gd name="T13" fmla="*/ 31 h 40"/>
                <a:gd name="T14" fmla="*/ 21 w 42"/>
                <a:gd name="T15" fmla="*/ 31 h 40"/>
                <a:gd name="T16" fmla="*/ 11 w 42"/>
                <a:gd name="T17" fmla="*/ 40 h 40"/>
                <a:gd name="T18" fmla="*/ 11 w 42"/>
                <a:gd name="T19" fmla="*/ 31 h 40"/>
                <a:gd name="T20" fmla="*/ 6 w 42"/>
                <a:gd name="T21" fmla="*/ 31 h 40"/>
                <a:gd name="T22" fmla="*/ 0 w 42"/>
                <a:gd name="T23" fmla="*/ 26 h 40"/>
                <a:gd name="T24" fmla="*/ 0 w 42"/>
                <a:gd name="T25" fmla="*/ 5 h 40"/>
                <a:gd name="T26" fmla="*/ 6 w 42"/>
                <a:gd name="T2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40">
                  <a:moveTo>
                    <a:pt x="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5"/>
                    <a:pt x="37" y="19"/>
                    <a:pt x="41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9"/>
                    <a:pt x="40" y="31"/>
                    <a:pt x="37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" y="31"/>
                    <a:pt x="0" y="29"/>
                    <a:pt x="0" y="2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910F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28">
              <a:extLst>
                <a:ext uri="{FF2B5EF4-FFF2-40B4-BE49-F238E27FC236}">
                  <a16:creationId xmlns:a16="http://schemas.microsoft.com/office/drawing/2014/main" id="{D240FA87-9664-4968-903D-63800B4BE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5342" y="2956792"/>
              <a:ext cx="408709" cy="478531"/>
            </a:xfrm>
            <a:custGeom>
              <a:avLst/>
              <a:gdLst>
                <a:gd name="T0" fmla="*/ 3 w 128"/>
                <a:gd name="T1" fmla="*/ 45 h 151"/>
                <a:gd name="T2" fmla="*/ 3 w 128"/>
                <a:gd name="T3" fmla="*/ 54 h 151"/>
                <a:gd name="T4" fmla="*/ 18 w 128"/>
                <a:gd name="T5" fmla="*/ 71 h 151"/>
                <a:gd name="T6" fmla="*/ 11 w 128"/>
                <a:gd name="T7" fmla="*/ 64 h 151"/>
                <a:gd name="T8" fmla="*/ 3 w 128"/>
                <a:gd name="T9" fmla="*/ 66 h 151"/>
                <a:gd name="T10" fmla="*/ 5 w 128"/>
                <a:gd name="T11" fmla="*/ 75 h 151"/>
                <a:gd name="T12" fmla="*/ 19 w 128"/>
                <a:gd name="T13" fmla="*/ 86 h 151"/>
                <a:gd name="T14" fmla="*/ 73 w 128"/>
                <a:gd name="T15" fmla="*/ 115 h 151"/>
                <a:gd name="T16" fmla="*/ 90 w 128"/>
                <a:gd name="T17" fmla="*/ 151 h 151"/>
                <a:gd name="T18" fmla="*/ 128 w 128"/>
                <a:gd name="T19" fmla="*/ 127 h 151"/>
                <a:gd name="T20" fmla="*/ 116 w 128"/>
                <a:gd name="T21" fmla="*/ 95 h 151"/>
                <a:gd name="T22" fmla="*/ 98 w 128"/>
                <a:gd name="T23" fmla="*/ 40 h 151"/>
                <a:gd name="T24" fmla="*/ 95 w 128"/>
                <a:gd name="T25" fmla="*/ 32 h 151"/>
                <a:gd name="T26" fmla="*/ 90 w 128"/>
                <a:gd name="T27" fmla="*/ 27 h 151"/>
                <a:gd name="T28" fmla="*/ 55 w 128"/>
                <a:gd name="T29" fmla="*/ 5 h 151"/>
                <a:gd name="T30" fmla="*/ 52 w 128"/>
                <a:gd name="T31" fmla="*/ 6 h 151"/>
                <a:gd name="T32" fmla="*/ 56 w 128"/>
                <a:gd name="T33" fmla="*/ 23 h 151"/>
                <a:gd name="T34" fmla="*/ 67 w 128"/>
                <a:gd name="T35" fmla="*/ 26 h 151"/>
                <a:gd name="T36" fmla="*/ 73 w 128"/>
                <a:gd name="T37" fmla="*/ 54 h 151"/>
                <a:gd name="T38" fmla="*/ 46 w 128"/>
                <a:gd name="T39" fmla="*/ 45 h 151"/>
                <a:gd name="T40" fmla="*/ 34 w 128"/>
                <a:gd name="T41" fmla="*/ 25 h 151"/>
                <a:gd name="T42" fmla="*/ 39 w 128"/>
                <a:gd name="T43" fmla="*/ 18 h 151"/>
                <a:gd name="T44" fmla="*/ 45 w 128"/>
                <a:gd name="T45" fmla="*/ 3 h 151"/>
                <a:gd name="T46" fmla="*/ 41 w 128"/>
                <a:gd name="T47" fmla="*/ 1 h 151"/>
                <a:gd name="T48" fmla="*/ 23 w 128"/>
                <a:gd name="T49" fmla="*/ 13 h 151"/>
                <a:gd name="T50" fmla="*/ 20 w 128"/>
                <a:gd name="T51" fmla="*/ 27 h 151"/>
                <a:gd name="T52" fmla="*/ 34 w 128"/>
                <a:gd name="T53" fmla="*/ 54 h 151"/>
                <a:gd name="T54" fmla="*/ 20 w 128"/>
                <a:gd name="T55" fmla="*/ 32 h 151"/>
                <a:gd name="T56" fmla="*/ 10 w 128"/>
                <a:gd name="T57" fmla="*/ 31 h 151"/>
                <a:gd name="T58" fmla="*/ 10 w 128"/>
                <a:gd name="T59" fmla="*/ 31 h 151"/>
                <a:gd name="T60" fmla="*/ 9 w 128"/>
                <a:gd name="T61" fmla="*/ 39 h 151"/>
                <a:gd name="T62" fmla="*/ 26 w 128"/>
                <a:gd name="T63" fmla="*/ 62 h 151"/>
                <a:gd name="T64" fmla="*/ 12 w 128"/>
                <a:gd name="T65" fmla="*/ 45 h 151"/>
                <a:gd name="T66" fmla="*/ 3 w 128"/>
                <a:gd name="T67" fmla="*/ 4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8" h="151">
                  <a:moveTo>
                    <a:pt x="3" y="45"/>
                  </a:moveTo>
                  <a:cubicBezTo>
                    <a:pt x="0" y="48"/>
                    <a:pt x="0" y="52"/>
                    <a:pt x="3" y="54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8" y="63"/>
                    <a:pt x="5" y="63"/>
                    <a:pt x="3" y="66"/>
                  </a:cubicBezTo>
                  <a:cubicBezTo>
                    <a:pt x="0" y="69"/>
                    <a:pt x="1" y="73"/>
                    <a:pt x="5" y="75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38" y="100"/>
                    <a:pt x="65" y="100"/>
                    <a:pt x="73" y="115"/>
                  </a:cubicBezTo>
                  <a:cubicBezTo>
                    <a:pt x="90" y="151"/>
                    <a:pt x="90" y="151"/>
                    <a:pt x="90" y="151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21" y="108"/>
                    <a:pt x="117" y="99"/>
                    <a:pt x="116" y="95"/>
                  </a:cubicBezTo>
                  <a:cubicBezTo>
                    <a:pt x="101" y="43"/>
                    <a:pt x="98" y="40"/>
                    <a:pt x="98" y="40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4" y="30"/>
                    <a:pt x="92" y="28"/>
                    <a:pt x="90" y="27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4" y="4"/>
                    <a:pt x="52" y="4"/>
                    <a:pt x="52" y="6"/>
                  </a:cubicBezTo>
                  <a:cubicBezTo>
                    <a:pt x="49" y="12"/>
                    <a:pt x="51" y="19"/>
                    <a:pt x="56" y="23"/>
                  </a:cubicBezTo>
                  <a:cubicBezTo>
                    <a:pt x="62" y="28"/>
                    <a:pt x="67" y="26"/>
                    <a:pt x="67" y="26"/>
                  </a:cubicBezTo>
                  <a:cubicBezTo>
                    <a:pt x="75" y="32"/>
                    <a:pt x="80" y="49"/>
                    <a:pt x="73" y="54"/>
                  </a:cubicBezTo>
                  <a:cubicBezTo>
                    <a:pt x="58" y="64"/>
                    <a:pt x="46" y="45"/>
                    <a:pt x="46" y="4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2"/>
                    <a:pt x="39" y="18"/>
                    <a:pt x="39" y="18"/>
                  </a:cubicBezTo>
                  <a:cubicBezTo>
                    <a:pt x="44" y="15"/>
                    <a:pt x="46" y="8"/>
                    <a:pt x="45" y="3"/>
                  </a:cubicBezTo>
                  <a:cubicBezTo>
                    <a:pt x="45" y="1"/>
                    <a:pt x="43" y="0"/>
                    <a:pt x="41" y="1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19" y="16"/>
                    <a:pt x="17" y="22"/>
                    <a:pt x="20" y="27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3" y="28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8" y="33"/>
                    <a:pt x="7" y="37"/>
                    <a:pt x="9" y="39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0" y="43"/>
                    <a:pt x="5" y="43"/>
                    <a:pt x="3" y="45"/>
                  </a:cubicBezTo>
                </a:path>
              </a:pathLst>
            </a:cu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9">
              <a:extLst>
                <a:ext uri="{FF2B5EF4-FFF2-40B4-BE49-F238E27FC236}">
                  <a16:creationId xmlns:a16="http://schemas.microsoft.com/office/drawing/2014/main" id="{7358E1D4-C204-4546-915C-76EC0AAEA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925" y="3350174"/>
              <a:ext cx="255443" cy="228196"/>
            </a:xfrm>
            <a:custGeom>
              <a:avLst/>
              <a:gdLst>
                <a:gd name="T0" fmla="*/ 21 w 150"/>
                <a:gd name="T1" fmla="*/ 134 h 134"/>
                <a:gd name="T2" fmla="*/ 150 w 150"/>
                <a:gd name="T3" fmla="*/ 134 h 134"/>
                <a:gd name="T4" fmla="*/ 88 w 150"/>
                <a:gd name="T5" fmla="*/ 0 h 134"/>
                <a:gd name="T6" fmla="*/ 0 w 150"/>
                <a:gd name="T7" fmla="*/ 54 h 134"/>
                <a:gd name="T8" fmla="*/ 21 w 150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34">
                  <a:moveTo>
                    <a:pt x="21" y="134"/>
                  </a:moveTo>
                  <a:lnTo>
                    <a:pt x="150" y="134"/>
                  </a:lnTo>
                  <a:lnTo>
                    <a:pt x="88" y="0"/>
                  </a:lnTo>
                  <a:lnTo>
                    <a:pt x="0" y="54"/>
                  </a:lnTo>
                  <a:lnTo>
                    <a:pt x="21" y="134"/>
                  </a:lnTo>
                  <a:close/>
                </a:path>
              </a:pathLst>
            </a:custGeom>
            <a:solidFill>
              <a:srgbClr val="396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30">
              <a:extLst>
                <a:ext uri="{FF2B5EF4-FFF2-40B4-BE49-F238E27FC236}">
                  <a16:creationId xmlns:a16="http://schemas.microsoft.com/office/drawing/2014/main" id="{89B3ABCF-882A-4C3C-A7E0-E066F9C4D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0708" y="2953386"/>
              <a:ext cx="45980" cy="34059"/>
            </a:xfrm>
            <a:custGeom>
              <a:avLst/>
              <a:gdLst>
                <a:gd name="T0" fmla="*/ 13 w 14"/>
                <a:gd name="T1" fmla="*/ 3 h 11"/>
                <a:gd name="T2" fmla="*/ 5 w 14"/>
                <a:gd name="T3" fmla="*/ 10 h 11"/>
                <a:gd name="T4" fmla="*/ 0 w 14"/>
                <a:gd name="T5" fmla="*/ 9 h 11"/>
                <a:gd name="T6" fmla="*/ 13 w 14"/>
                <a:gd name="T7" fmla="*/ 0 h 11"/>
                <a:gd name="T8" fmla="*/ 13 w 14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3" y="3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3" y="11"/>
                    <a:pt x="1" y="10"/>
                    <a:pt x="0" y="9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"/>
                    <a:pt x="14" y="2"/>
                    <a:pt x="13" y="3"/>
                  </a:cubicBezTo>
                  <a:close/>
                </a:path>
              </a:pathLst>
            </a:custGeom>
            <a:solidFill>
              <a:srgbClr val="D9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31">
              <a:extLst>
                <a:ext uri="{FF2B5EF4-FFF2-40B4-BE49-F238E27FC236}">
                  <a16:creationId xmlns:a16="http://schemas.microsoft.com/office/drawing/2014/main" id="{D5B156E3-572B-4925-94B7-8DA933169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232" y="2965306"/>
              <a:ext cx="47683" cy="39169"/>
            </a:xfrm>
            <a:custGeom>
              <a:avLst/>
              <a:gdLst>
                <a:gd name="T0" fmla="*/ 1 w 15"/>
                <a:gd name="T1" fmla="*/ 3 h 12"/>
                <a:gd name="T2" fmla="*/ 9 w 15"/>
                <a:gd name="T3" fmla="*/ 10 h 12"/>
                <a:gd name="T4" fmla="*/ 15 w 15"/>
                <a:gd name="T5" fmla="*/ 9 h 12"/>
                <a:gd name="T6" fmla="*/ 1 w 15"/>
                <a:gd name="T7" fmla="*/ 0 h 12"/>
                <a:gd name="T8" fmla="*/ 1 w 15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1" y="3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11" y="12"/>
                    <a:pt x="14" y="10"/>
                    <a:pt x="15" y="9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D9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AB59C0ED-2EDA-4DFF-9C88-F52539017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568" y="3276948"/>
              <a:ext cx="149860" cy="110693"/>
            </a:xfrm>
            <a:custGeom>
              <a:avLst/>
              <a:gdLst>
                <a:gd name="T0" fmla="*/ 88 w 88"/>
                <a:gd name="T1" fmla="*/ 24 h 65"/>
                <a:gd name="T2" fmla="*/ 10 w 88"/>
                <a:gd name="T3" fmla="*/ 65 h 65"/>
                <a:gd name="T4" fmla="*/ 0 w 88"/>
                <a:gd name="T5" fmla="*/ 43 h 65"/>
                <a:gd name="T6" fmla="*/ 79 w 88"/>
                <a:gd name="T7" fmla="*/ 0 h 65"/>
                <a:gd name="T8" fmla="*/ 88 w 88"/>
                <a:gd name="T9" fmla="*/ 2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5">
                  <a:moveTo>
                    <a:pt x="88" y="24"/>
                  </a:moveTo>
                  <a:lnTo>
                    <a:pt x="10" y="65"/>
                  </a:lnTo>
                  <a:lnTo>
                    <a:pt x="0" y="43"/>
                  </a:lnTo>
                  <a:lnTo>
                    <a:pt x="79" y="0"/>
                  </a:lnTo>
                  <a:lnTo>
                    <a:pt x="8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4EDC50D4-D675-49F1-86EE-60F9CD0C9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597" y="3305898"/>
              <a:ext cx="165187" cy="136236"/>
            </a:xfrm>
            <a:custGeom>
              <a:avLst/>
              <a:gdLst>
                <a:gd name="T0" fmla="*/ 0 w 97"/>
                <a:gd name="T1" fmla="*/ 52 h 80"/>
                <a:gd name="T2" fmla="*/ 9 w 97"/>
                <a:gd name="T3" fmla="*/ 80 h 80"/>
                <a:gd name="T4" fmla="*/ 97 w 97"/>
                <a:gd name="T5" fmla="*/ 26 h 80"/>
                <a:gd name="T6" fmla="*/ 84 w 97"/>
                <a:gd name="T7" fmla="*/ 0 h 80"/>
                <a:gd name="T8" fmla="*/ 0 w 97"/>
                <a:gd name="T9" fmla="*/ 5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0">
                  <a:moveTo>
                    <a:pt x="0" y="52"/>
                  </a:moveTo>
                  <a:lnTo>
                    <a:pt x="9" y="80"/>
                  </a:lnTo>
                  <a:lnTo>
                    <a:pt x="97" y="26"/>
                  </a:lnTo>
                  <a:lnTo>
                    <a:pt x="84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AED7E171-6065-4B2D-8A3D-385A82FC8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597" y="3309303"/>
              <a:ext cx="69822" cy="74930"/>
            </a:xfrm>
            <a:custGeom>
              <a:avLst/>
              <a:gdLst>
                <a:gd name="T0" fmla="*/ 19 w 22"/>
                <a:gd name="T1" fmla="*/ 7 h 24"/>
                <a:gd name="T2" fmla="*/ 16 w 22"/>
                <a:gd name="T3" fmla="*/ 21 h 24"/>
                <a:gd name="T4" fmla="*/ 3 w 22"/>
                <a:gd name="T5" fmla="*/ 16 h 24"/>
                <a:gd name="T6" fmla="*/ 5 w 22"/>
                <a:gd name="T7" fmla="*/ 2 h 24"/>
                <a:gd name="T8" fmla="*/ 19 w 22"/>
                <a:gd name="T9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19" y="7"/>
                  </a:moveTo>
                  <a:cubicBezTo>
                    <a:pt x="22" y="13"/>
                    <a:pt x="20" y="19"/>
                    <a:pt x="16" y="21"/>
                  </a:cubicBezTo>
                  <a:cubicBezTo>
                    <a:pt x="12" y="24"/>
                    <a:pt x="6" y="22"/>
                    <a:pt x="3" y="16"/>
                  </a:cubicBezTo>
                  <a:cubicBezTo>
                    <a:pt x="0" y="11"/>
                    <a:pt x="1" y="5"/>
                    <a:pt x="5" y="2"/>
                  </a:cubicBezTo>
                  <a:cubicBezTo>
                    <a:pt x="10" y="0"/>
                    <a:pt x="16" y="2"/>
                    <a:pt x="1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35">
              <a:extLst>
                <a:ext uri="{FF2B5EF4-FFF2-40B4-BE49-F238E27FC236}">
                  <a16:creationId xmlns:a16="http://schemas.microsoft.com/office/drawing/2014/main" id="{760FAC00-7C55-45B7-A1C6-1A24AB4CD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003" y="3312709"/>
              <a:ext cx="63010" cy="69822"/>
            </a:xfrm>
            <a:custGeom>
              <a:avLst/>
              <a:gdLst>
                <a:gd name="T0" fmla="*/ 18 w 20"/>
                <a:gd name="T1" fmla="*/ 6 h 22"/>
                <a:gd name="T2" fmla="*/ 17 w 20"/>
                <a:gd name="T3" fmla="*/ 7 h 22"/>
                <a:gd name="T4" fmla="*/ 19 w 20"/>
                <a:gd name="T5" fmla="*/ 13 h 22"/>
                <a:gd name="T6" fmla="*/ 15 w 20"/>
                <a:gd name="T7" fmla="*/ 20 h 22"/>
                <a:gd name="T8" fmla="*/ 11 w 20"/>
                <a:gd name="T9" fmla="*/ 21 h 22"/>
                <a:gd name="T10" fmla="*/ 2 w 20"/>
                <a:gd name="T11" fmla="*/ 15 h 22"/>
                <a:gd name="T12" fmla="*/ 1 w 20"/>
                <a:gd name="T13" fmla="*/ 9 h 22"/>
                <a:gd name="T14" fmla="*/ 5 w 20"/>
                <a:gd name="T15" fmla="*/ 2 h 22"/>
                <a:gd name="T16" fmla="*/ 8 w 20"/>
                <a:gd name="T17" fmla="*/ 1 h 22"/>
                <a:gd name="T18" fmla="*/ 17 w 20"/>
                <a:gd name="T19" fmla="*/ 7 h 22"/>
                <a:gd name="T20" fmla="*/ 18 w 20"/>
                <a:gd name="T21" fmla="*/ 6 h 22"/>
                <a:gd name="T22" fmla="*/ 18 w 20"/>
                <a:gd name="T23" fmla="*/ 6 h 22"/>
                <a:gd name="T24" fmla="*/ 8 w 20"/>
                <a:gd name="T25" fmla="*/ 0 h 22"/>
                <a:gd name="T26" fmla="*/ 4 w 20"/>
                <a:gd name="T27" fmla="*/ 1 h 22"/>
                <a:gd name="T28" fmla="*/ 0 w 20"/>
                <a:gd name="T29" fmla="*/ 9 h 22"/>
                <a:gd name="T30" fmla="*/ 2 w 20"/>
                <a:gd name="T31" fmla="*/ 16 h 22"/>
                <a:gd name="T32" fmla="*/ 11 w 20"/>
                <a:gd name="T33" fmla="*/ 22 h 22"/>
                <a:gd name="T34" fmla="*/ 15 w 20"/>
                <a:gd name="T35" fmla="*/ 21 h 22"/>
                <a:gd name="T36" fmla="*/ 20 w 20"/>
                <a:gd name="T37" fmla="*/ 13 h 22"/>
                <a:gd name="T38" fmla="*/ 18 w 20"/>
                <a:gd name="T3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22">
                  <a:moveTo>
                    <a:pt x="18" y="6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8" y="9"/>
                    <a:pt x="19" y="11"/>
                    <a:pt x="19" y="13"/>
                  </a:cubicBezTo>
                  <a:cubicBezTo>
                    <a:pt x="19" y="16"/>
                    <a:pt x="17" y="19"/>
                    <a:pt x="15" y="20"/>
                  </a:cubicBezTo>
                  <a:cubicBezTo>
                    <a:pt x="14" y="21"/>
                    <a:pt x="13" y="21"/>
                    <a:pt x="11" y="21"/>
                  </a:cubicBezTo>
                  <a:cubicBezTo>
                    <a:pt x="8" y="21"/>
                    <a:pt x="4" y="19"/>
                    <a:pt x="2" y="15"/>
                  </a:cubicBezTo>
                  <a:cubicBezTo>
                    <a:pt x="1" y="13"/>
                    <a:pt x="1" y="11"/>
                    <a:pt x="1" y="9"/>
                  </a:cubicBezTo>
                  <a:cubicBezTo>
                    <a:pt x="1" y="6"/>
                    <a:pt x="2" y="3"/>
                    <a:pt x="5" y="2"/>
                  </a:cubicBezTo>
                  <a:cubicBezTo>
                    <a:pt x="6" y="1"/>
                    <a:pt x="7" y="1"/>
                    <a:pt x="8" y="1"/>
                  </a:cubicBezTo>
                  <a:cubicBezTo>
                    <a:pt x="11" y="1"/>
                    <a:pt x="15" y="3"/>
                    <a:pt x="17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6" y="2"/>
                    <a:pt x="12" y="0"/>
                    <a:pt x="8" y="0"/>
                  </a:cubicBezTo>
                  <a:cubicBezTo>
                    <a:pt x="7" y="0"/>
                    <a:pt x="5" y="0"/>
                    <a:pt x="4" y="1"/>
                  </a:cubicBezTo>
                  <a:cubicBezTo>
                    <a:pt x="1" y="3"/>
                    <a:pt x="0" y="6"/>
                    <a:pt x="0" y="9"/>
                  </a:cubicBezTo>
                  <a:cubicBezTo>
                    <a:pt x="0" y="11"/>
                    <a:pt x="0" y="13"/>
                    <a:pt x="2" y="16"/>
                  </a:cubicBezTo>
                  <a:cubicBezTo>
                    <a:pt x="4" y="20"/>
                    <a:pt x="8" y="22"/>
                    <a:pt x="11" y="22"/>
                  </a:cubicBezTo>
                  <a:cubicBezTo>
                    <a:pt x="13" y="22"/>
                    <a:pt x="14" y="22"/>
                    <a:pt x="15" y="21"/>
                  </a:cubicBezTo>
                  <a:cubicBezTo>
                    <a:pt x="18" y="19"/>
                    <a:pt x="20" y="16"/>
                    <a:pt x="20" y="13"/>
                  </a:cubicBezTo>
                  <a:cubicBezTo>
                    <a:pt x="20" y="10"/>
                    <a:pt x="19" y="8"/>
                    <a:pt x="18" y="6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36">
              <a:extLst>
                <a:ext uri="{FF2B5EF4-FFF2-40B4-BE49-F238E27FC236}">
                  <a16:creationId xmlns:a16="http://schemas.microsoft.com/office/drawing/2014/main" id="{E979B579-40E3-42B5-9653-D8FA432F9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657" y="3346768"/>
              <a:ext cx="10218" cy="25545"/>
            </a:xfrm>
            <a:custGeom>
              <a:avLst/>
              <a:gdLst>
                <a:gd name="T0" fmla="*/ 6 w 6"/>
                <a:gd name="T1" fmla="*/ 15 h 15"/>
                <a:gd name="T2" fmla="*/ 0 w 6"/>
                <a:gd name="T3" fmla="*/ 0 h 15"/>
                <a:gd name="T4" fmla="*/ 0 w 6"/>
                <a:gd name="T5" fmla="*/ 0 h 15"/>
                <a:gd name="T6" fmla="*/ 6 w 6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5">
                  <a:moveTo>
                    <a:pt x="6" y="1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15"/>
                  </a:lnTo>
                  <a:close/>
                </a:path>
              </a:pathLst>
            </a:custGeom>
            <a:solidFill>
              <a:srgbClr val="A88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37">
              <a:extLst>
                <a:ext uri="{FF2B5EF4-FFF2-40B4-BE49-F238E27FC236}">
                  <a16:creationId xmlns:a16="http://schemas.microsoft.com/office/drawing/2014/main" id="{63F44197-A8BB-4E8B-BA88-34C0EF5C3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657" y="3339957"/>
              <a:ext cx="17030" cy="6812"/>
            </a:xfrm>
            <a:custGeom>
              <a:avLst/>
              <a:gdLst>
                <a:gd name="T0" fmla="*/ 10 w 10"/>
                <a:gd name="T1" fmla="*/ 0 h 4"/>
                <a:gd name="T2" fmla="*/ 0 w 10"/>
                <a:gd name="T3" fmla="*/ 4 h 4"/>
                <a:gd name="T4" fmla="*/ 0 w 10"/>
                <a:gd name="T5" fmla="*/ 4 h 4"/>
                <a:gd name="T6" fmla="*/ 10 w 10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8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C5202BB2-C179-42E1-B8BE-0DD66F193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548" y="3317819"/>
              <a:ext cx="5109" cy="28951"/>
            </a:xfrm>
            <a:custGeom>
              <a:avLst/>
              <a:gdLst>
                <a:gd name="T0" fmla="*/ 0 w 3"/>
                <a:gd name="T1" fmla="*/ 0 h 17"/>
                <a:gd name="T2" fmla="*/ 3 w 3"/>
                <a:gd name="T3" fmla="*/ 17 h 17"/>
                <a:gd name="T4" fmla="*/ 2 w 3"/>
                <a:gd name="T5" fmla="*/ 17 h 17"/>
                <a:gd name="T6" fmla="*/ 0 w 3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7">
                  <a:moveTo>
                    <a:pt x="0" y="0"/>
                  </a:moveTo>
                  <a:lnTo>
                    <a:pt x="3" y="17"/>
                  </a:lnTo>
                  <a:lnTo>
                    <a:pt x="2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8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49E0FAED-3566-4D08-8A96-C5DF1E037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6330" y="3317819"/>
              <a:ext cx="3406" cy="10218"/>
            </a:xfrm>
            <a:custGeom>
              <a:avLst/>
              <a:gdLst>
                <a:gd name="T0" fmla="*/ 2 w 2"/>
                <a:gd name="T1" fmla="*/ 6 h 6"/>
                <a:gd name="T2" fmla="*/ 0 w 2"/>
                <a:gd name="T3" fmla="*/ 4 h 6"/>
                <a:gd name="T4" fmla="*/ 0 w 2"/>
                <a:gd name="T5" fmla="*/ 0 h 6"/>
                <a:gd name="T6" fmla="*/ 2 w 2"/>
                <a:gd name="T7" fmla="*/ 2 h 6"/>
                <a:gd name="T8" fmla="*/ 2 w 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5CEAD596-3220-4755-805B-67EA56ED4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113" y="3331442"/>
              <a:ext cx="6812" cy="3406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0 w 4"/>
                <a:gd name="T5" fmla="*/ 0 h 2"/>
                <a:gd name="T6" fmla="*/ 4 w 4"/>
                <a:gd name="T7" fmla="*/ 0 h 2"/>
                <a:gd name="T8" fmla="*/ 4 w 4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CF1958E9-8614-4C5C-986E-0F7EBB4F9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4409" y="3343363"/>
              <a:ext cx="8515" cy="3406"/>
            </a:xfrm>
            <a:custGeom>
              <a:avLst/>
              <a:gdLst>
                <a:gd name="T0" fmla="*/ 5 w 5"/>
                <a:gd name="T1" fmla="*/ 0 h 2"/>
                <a:gd name="T2" fmla="*/ 3 w 5"/>
                <a:gd name="T3" fmla="*/ 2 h 2"/>
                <a:gd name="T4" fmla="*/ 0 w 5"/>
                <a:gd name="T5" fmla="*/ 0 h 2"/>
                <a:gd name="T6" fmla="*/ 3 w 5"/>
                <a:gd name="T7" fmla="*/ 0 h 2"/>
                <a:gd name="T8" fmla="*/ 5 w 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671EE1E0-A54F-4519-B551-2F58A1AB3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9519" y="3356986"/>
              <a:ext cx="6812" cy="1703"/>
            </a:xfrm>
            <a:custGeom>
              <a:avLst/>
              <a:gdLst>
                <a:gd name="T0" fmla="*/ 4 w 4"/>
                <a:gd name="T1" fmla="*/ 0 h 1"/>
                <a:gd name="T2" fmla="*/ 2 w 4"/>
                <a:gd name="T3" fmla="*/ 1 h 1"/>
                <a:gd name="T4" fmla="*/ 0 w 4"/>
                <a:gd name="T5" fmla="*/ 1 h 1"/>
                <a:gd name="T6" fmla="*/ 2 w 4"/>
                <a:gd name="T7" fmla="*/ 0 h 1"/>
                <a:gd name="T8" fmla="*/ 4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3D789E0B-53A0-44A7-8C04-D3A9350BF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36" y="3362096"/>
              <a:ext cx="3406" cy="10218"/>
            </a:xfrm>
            <a:custGeom>
              <a:avLst/>
              <a:gdLst>
                <a:gd name="T0" fmla="*/ 2 w 2"/>
                <a:gd name="T1" fmla="*/ 0 h 6"/>
                <a:gd name="T2" fmla="*/ 2 w 2"/>
                <a:gd name="T3" fmla="*/ 4 h 6"/>
                <a:gd name="T4" fmla="*/ 0 w 2"/>
                <a:gd name="T5" fmla="*/ 6 h 6"/>
                <a:gd name="T6" fmla="*/ 0 w 2"/>
                <a:gd name="T7" fmla="*/ 2 h 6"/>
                <a:gd name="T8" fmla="*/ 2 w 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2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DDE80559-EF5C-40CE-BC90-88B4E1680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657" y="3368907"/>
              <a:ext cx="3406" cy="6812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2 h 4"/>
                <a:gd name="T4" fmla="*/ 2 w 2"/>
                <a:gd name="T5" fmla="*/ 4 h 4"/>
                <a:gd name="T6" fmla="*/ 0 w 2"/>
                <a:gd name="T7" fmla="*/ 2 h 4"/>
                <a:gd name="T8" fmla="*/ 0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45">
              <a:extLst>
                <a:ext uri="{FF2B5EF4-FFF2-40B4-BE49-F238E27FC236}">
                  <a16:creationId xmlns:a16="http://schemas.microsoft.com/office/drawing/2014/main" id="{82536AA9-ED99-4DC0-B544-E01FB86AF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874" y="3365502"/>
              <a:ext cx="6812" cy="6812"/>
            </a:xfrm>
            <a:custGeom>
              <a:avLst/>
              <a:gdLst>
                <a:gd name="T0" fmla="*/ 0 w 4"/>
                <a:gd name="T1" fmla="*/ 0 h 4"/>
                <a:gd name="T2" fmla="*/ 2 w 4"/>
                <a:gd name="T3" fmla="*/ 2 h 4"/>
                <a:gd name="T4" fmla="*/ 4 w 4"/>
                <a:gd name="T5" fmla="*/ 4 h 4"/>
                <a:gd name="T6" fmla="*/ 2 w 4"/>
                <a:gd name="T7" fmla="*/ 2 h 4"/>
                <a:gd name="T8" fmla="*/ 0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2" y="2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46">
              <a:extLst>
                <a:ext uri="{FF2B5EF4-FFF2-40B4-BE49-F238E27FC236}">
                  <a16:creationId xmlns:a16="http://schemas.microsoft.com/office/drawing/2014/main" id="{06A557E8-762E-4D8A-9DBF-6AE5C649C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686" y="3358690"/>
              <a:ext cx="8515" cy="3406"/>
            </a:xfrm>
            <a:custGeom>
              <a:avLst/>
              <a:gdLst>
                <a:gd name="T0" fmla="*/ 0 w 5"/>
                <a:gd name="T1" fmla="*/ 0 h 2"/>
                <a:gd name="T2" fmla="*/ 4 w 5"/>
                <a:gd name="T3" fmla="*/ 0 h 2"/>
                <a:gd name="T4" fmla="*/ 5 w 5"/>
                <a:gd name="T5" fmla="*/ 2 h 2"/>
                <a:gd name="T6" fmla="*/ 2 w 5"/>
                <a:gd name="T7" fmla="*/ 2 h 2"/>
                <a:gd name="T8" fmla="*/ 0 w 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4" y="0"/>
                  </a:lnTo>
                  <a:lnTo>
                    <a:pt x="5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47">
              <a:extLst>
                <a:ext uri="{FF2B5EF4-FFF2-40B4-BE49-F238E27FC236}">
                  <a16:creationId xmlns:a16="http://schemas.microsoft.com/office/drawing/2014/main" id="{B4AFE867-E274-4FC0-8D50-EFBD2D722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092" y="3346768"/>
              <a:ext cx="5109" cy="3406"/>
            </a:xfrm>
            <a:custGeom>
              <a:avLst/>
              <a:gdLst>
                <a:gd name="T0" fmla="*/ 0 w 3"/>
                <a:gd name="T1" fmla="*/ 2 h 2"/>
                <a:gd name="T2" fmla="*/ 2 w 3"/>
                <a:gd name="T3" fmla="*/ 0 h 2"/>
                <a:gd name="T4" fmla="*/ 3 w 3"/>
                <a:gd name="T5" fmla="*/ 2 h 2"/>
                <a:gd name="T6" fmla="*/ 2 w 3"/>
                <a:gd name="T7" fmla="*/ 2 h 2"/>
                <a:gd name="T8" fmla="*/ 0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48">
              <a:extLst>
                <a:ext uri="{FF2B5EF4-FFF2-40B4-BE49-F238E27FC236}">
                  <a16:creationId xmlns:a16="http://schemas.microsoft.com/office/drawing/2014/main" id="{DCC680A8-0F8A-4B79-9C93-EF234623B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686" y="3334848"/>
              <a:ext cx="6812" cy="1703"/>
            </a:xfrm>
            <a:custGeom>
              <a:avLst/>
              <a:gdLst>
                <a:gd name="T0" fmla="*/ 0 w 4"/>
                <a:gd name="T1" fmla="*/ 1 h 1"/>
                <a:gd name="T2" fmla="*/ 2 w 4"/>
                <a:gd name="T3" fmla="*/ 0 h 1"/>
                <a:gd name="T4" fmla="*/ 4 w 4"/>
                <a:gd name="T5" fmla="*/ 0 h 1"/>
                <a:gd name="T6" fmla="*/ 2 w 4"/>
                <a:gd name="T7" fmla="*/ 1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49">
              <a:extLst>
                <a:ext uri="{FF2B5EF4-FFF2-40B4-BE49-F238E27FC236}">
                  <a16:creationId xmlns:a16="http://schemas.microsoft.com/office/drawing/2014/main" id="{08EDBEA4-8FE1-4A99-AD56-CD7207F49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468" y="3321225"/>
              <a:ext cx="3406" cy="6812"/>
            </a:xfrm>
            <a:custGeom>
              <a:avLst/>
              <a:gdLst>
                <a:gd name="T0" fmla="*/ 0 w 2"/>
                <a:gd name="T1" fmla="*/ 4 h 4"/>
                <a:gd name="T2" fmla="*/ 2 w 2"/>
                <a:gd name="T3" fmla="*/ 2 h 4"/>
                <a:gd name="T4" fmla="*/ 2 w 2"/>
                <a:gd name="T5" fmla="*/ 0 h 4"/>
                <a:gd name="T6" fmla="*/ 2 w 2"/>
                <a:gd name="T7" fmla="*/ 4 h 4"/>
                <a:gd name="T8" fmla="*/ 0 w 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50">
              <a:extLst>
                <a:ext uri="{FF2B5EF4-FFF2-40B4-BE49-F238E27FC236}">
                  <a16:creationId xmlns:a16="http://schemas.microsoft.com/office/drawing/2014/main" id="{1CBE245E-F434-4A0C-B76B-0784F24EE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54" y="3317819"/>
              <a:ext cx="1703" cy="6812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2 h 4"/>
                <a:gd name="T4" fmla="*/ 0 w 1"/>
                <a:gd name="T5" fmla="*/ 0 h 4"/>
                <a:gd name="T6" fmla="*/ 1 w 1"/>
                <a:gd name="T7" fmla="*/ 2 h 4"/>
                <a:gd name="T8" fmla="*/ 0 w 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1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51">
              <a:extLst>
                <a:ext uri="{FF2B5EF4-FFF2-40B4-BE49-F238E27FC236}">
                  <a16:creationId xmlns:a16="http://schemas.microsoft.com/office/drawing/2014/main" id="{8727563D-E137-496A-A905-4837971BC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54" y="3343363"/>
              <a:ext cx="5109" cy="6812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2 h 2"/>
                <a:gd name="T4" fmla="*/ 0 w 2"/>
                <a:gd name="T5" fmla="*/ 1 h 2"/>
                <a:gd name="T6" fmla="*/ 0 w 2"/>
                <a:gd name="T7" fmla="*/ 0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lose/>
                </a:path>
              </a:pathLst>
            </a:custGeom>
            <a:solidFill>
              <a:srgbClr val="A88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52">
              <a:extLst>
                <a:ext uri="{FF2B5EF4-FFF2-40B4-BE49-F238E27FC236}">
                  <a16:creationId xmlns:a16="http://schemas.microsoft.com/office/drawing/2014/main" id="{483627DA-7E0E-45B3-BEF2-8308F4BBB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498" y="3324631"/>
              <a:ext cx="8515" cy="10218"/>
            </a:xfrm>
            <a:custGeom>
              <a:avLst/>
              <a:gdLst>
                <a:gd name="T0" fmla="*/ 2 w 3"/>
                <a:gd name="T1" fmla="*/ 1 h 3"/>
                <a:gd name="T2" fmla="*/ 3 w 3"/>
                <a:gd name="T3" fmla="*/ 3 h 3"/>
                <a:gd name="T4" fmla="*/ 3 w 3"/>
                <a:gd name="T5" fmla="*/ 3 h 3"/>
                <a:gd name="T6" fmla="*/ 2 w 3"/>
                <a:gd name="T7" fmla="*/ 3 h 3"/>
                <a:gd name="T8" fmla="*/ 1 w 3"/>
                <a:gd name="T9" fmla="*/ 2 h 3"/>
                <a:gd name="T10" fmla="*/ 1 w 3"/>
                <a:gd name="T11" fmla="*/ 0 h 3"/>
                <a:gd name="T12" fmla="*/ 1 w 3"/>
                <a:gd name="T13" fmla="*/ 0 h 3"/>
                <a:gd name="T14" fmla="*/ 1 w 3"/>
                <a:gd name="T15" fmla="*/ 0 h 3"/>
                <a:gd name="T16" fmla="*/ 2 w 3"/>
                <a:gd name="T1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1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Rectangle 211">
              <a:extLst>
                <a:ext uri="{FF2B5EF4-FFF2-40B4-BE49-F238E27FC236}">
                  <a16:creationId xmlns:a16="http://schemas.microsoft.com/office/drawing/2014/main" id="{1F21EAAB-F265-483C-840D-CF5F4997B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382" y="2152997"/>
              <a:ext cx="143048" cy="86851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428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153EFAB-6EC0-4D7B-937F-D0CC9E1EF8DA}"/>
              </a:ext>
            </a:extLst>
          </p:cNvPr>
          <p:cNvSpPr txBox="1">
            <a:spLocks/>
          </p:cNvSpPr>
          <p:nvPr/>
        </p:nvSpPr>
        <p:spPr>
          <a:xfrm>
            <a:off x="524452" y="1247891"/>
            <a:ext cx="11642663" cy="424494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6310" indent="-466310"/>
            <a:r>
              <a:rPr lang="en-US" sz="2720" dirty="0"/>
              <a:t>Supported on </a:t>
            </a:r>
            <a:r>
              <a:rPr lang="en-US" sz="2720" dirty="0">
                <a:hlinkClick r:id="rId3"/>
              </a:rPr>
              <a:t>Always On Availability Groups</a:t>
            </a:r>
            <a:endParaRPr lang="en-US" sz="2720" dirty="0"/>
          </a:p>
          <a:p>
            <a:pPr marL="466310" indent="-466310"/>
            <a:r>
              <a:rPr lang="en-US" sz="2720" dirty="0"/>
              <a:t>Supports ColumnStore Indexes for </a:t>
            </a:r>
            <a:r>
              <a:rPr lang="en-US" sz="2720" dirty="0">
                <a:hlinkClick r:id="rId4"/>
              </a:rPr>
              <a:t>HTAP applications</a:t>
            </a:r>
            <a:endParaRPr lang="en-US" sz="2720" dirty="0"/>
          </a:p>
          <a:p>
            <a:pPr marL="466310" indent="-466310"/>
            <a:r>
              <a:rPr lang="en-US" sz="2720" dirty="0"/>
              <a:t>Supported in </a:t>
            </a:r>
            <a:r>
              <a:rPr lang="en-US" sz="2720" dirty="0">
                <a:hlinkClick r:id="rId5"/>
              </a:rPr>
              <a:t>Azure SQL Database</a:t>
            </a:r>
            <a:endParaRPr lang="en-US" sz="2720" dirty="0"/>
          </a:p>
          <a:p>
            <a:pPr marL="466310" indent="-466310"/>
            <a:r>
              <a:rPr lang="en-US" sz="2720" dirty="0">
                <a:hlinkClick r:id="rId6"/>
              </a:rPr>
              <a:t>Cross container transactions </a:t>
            </a:r>
            <a:r>
              <a:rPr lang="en-US" sz="2720" dirty="0"/>
              <a:t>(disk and in-memory in one transaction)</a:t>
            </a:r>
          </a:p>
          <a:p>
            <a:pPr marL="466310" indent="-466310"/>
            <a:r>
              <a:rPr lang="en-US" sz="2720" dirty="0">
                <a:hlinkClick r:id="rId7"/>
              </a:rPr>
              <a:t>Table variables </a:t>
            </a:r>
            <a:r>
              <a:rPr lang="en-US" sz="2720" dirty="0"/>
              <a:t>supported</a:t>
            </a:r>
          </a:p>
          <a:p>
            <a:pPr marL="466310" indent="-466310"/>
            <a:r>
              <a:rPr lang="en-US" sz="2720" dirty="0"/>
              <a:t>SQL surface area expanded in SQL Server 2016.  Complete support </a:t>
            </a:r>
            <a:r>
              <a:rPr lang="en-US" sz="2720" dirty="0">
                <a:hlinkClick r:id="rId8"/>
              </a:rPr>
              <a:t>here</a:t>
            </a:r>
            <a:endParaRPr lang="en-US" sz="2720" dirty="0"/>
          </a:p>
          <a:p>
            <a:pPr marL="466310" indent="-466310"/>
            <a:r>
              <a:rPr lang="en-US" sz="2720" dirty="0"/>
              <a:t>LOB data types (ex. Varchar(max)) supported</a:t>
            </a:r>
          </a:p>
          <a:p>
            <a:pPr marL="466310" indent="-466310"/>
            <a:r>
              <a:rPr lang="en-US" sz="2720" dirty="0">
                <a:hlinkClick r:id="rId9"/>
              </a:rPr>
              <a:t>BACKUP/RESTORE </a:t>
            </a:r>
            <a:r>
              <a:rPr lang="en-US" sz="2720" dirty="0"/>
              <a:t>complete functionality</a:t>
            </a:r>
          </a:p>
          <a:p>
            <a:pPr marL="466310" indent="-466310"/>
            <a:r>
              <a:rPr lang="en-US" sz="2720" dirty="0"/>
              <a:t>Use </a:t>
            </a:r>
            <a:r>
              <a:rPr lang="en-US" sz="2720" dirty="0">
                <a:hlinkClick r:id="rId10"/>
              </a:rPr>
              <a:t>Transaction Performance Analysis Report </a:t>
            </a:r>
            <a:r>
              <a:rPr lang="en-US" sz="2720" dirty="0"/>
              <a:t>for migration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416CB759-0339-4F6A-B9D4-6CF2DDB9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In-Memory OLTP Capabilities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7733347-2205-4E7F-8E00-3363638E61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01BE23-1565-7B4A-A660-ADF397564F8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34417D2D-EB8E-4A4C-99D5-346E33CE23AA}"/>
              </a:ext>
            </a:extLst>
          </p:cNvPr>
          <p:cNvSpPr/>
          <p:nvPr/>
        </p:nvSpPr>
        <p:spPr>
          <a:xfrm>
            <a:off x="9468613" y="237380"/>
            <a:ext cx="2799256" cy="1372568"/>
          </a:xfrm>
          <a:prstGeom prst="cloudCallout">
            <a:avLst>
              <a:gd name="adj1" fmla="val -42102"/>
              <a:gd name="adj2" fmla="val 4671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Hear the case </a:t>
            </a:r>
            <a:r>
              <a:rPr lang="en-US" sz="2176" dirty="0">
                <a:hlinkClick r:id="rId11"/>
              </a:rPr>
              <a:t>studies</a:t>
            </a:r>
            <a:endParaRPr lang="en-US" sz="2176" dirty="0"/>
          </a:p>
        </p:txBody>
      </p:sp>
    </p:spTree>
    <p:extLst>
      <p:ext uri="{BB962C8B-B14F-4D97-AF65-F5344CB8AC3E}">
        <p14:creationId xmlns:p14="http://schemas.microsoft.com/office/powerpoint/2010/main" val="231322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This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B31F76A-6FF4-43BB-9B4C-6363B095B4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191750"/>
              </p:ext>
            </p:extLst>
          </p:nvPr>
        </p:nvGraphicFramePr>
        <p:xfrm>
          <a:off x="616141" y="1243472"/>
          <a:ext cx="11208510" cy="5239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7FB9EFA4-4179-48BA-B9A1-00B8B88BFD63}"/>
              </a:ext>
            </a:extLst>
          </p:cNvPr>
          <p:cNvSpPr/>
          <p:nvPr/>
        </p:nvSpPr>
        <p:spPr>
          <a:xfrm>
            <a:off x="8065743" y="195889"/>
            <a:ext cx="4411550" cy="848352"/>
          </a:xfrm>
          <a:prstGeom prst="cloudCallout">
            <a:avLst>
              <a:gd name="adj1" fmla="val -28542"/>
              <a:gd name="adj2" fmla="val 5108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Based on SQL Server 2016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A10C45EA-DE4B-4995-BE5E-18D1B46D197C}"/>
              </a:ext>
            </a:extLst>
          </p:cNvPr>
          <p:cNvSpPr/>
          <p:nvPr/>
        </p:nvSpPr>
        <p:spPr>
          <a:xfrm>
            <a:off x="3606998" y="289811"/>
            <a:ext cx="4434545" cy="1139850"/>
          </a:xfrm>
          <a:prstGeom prst="cloudCallout">
            <a:avLst>
              <a:gd name="adj1" fmla="val 9542"/>
              <a:gd name="adj2" fmla="val 4985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Check out the Bonus Material Section</a:t>
            </a:r>
          </a:p>
        </p:txBody>
      </p:sp>
    </p:spTree>
    <p:extLst>
      <p:ext uri="{BB962C8B-B14F-4D97-AF65-F5344CB8AC3E}">
        <p14:creationId xmlns:p14="http://schemas.microsoft.com/office/powerpoint/2010/main" val="423447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3852D0-ABA0-4329-8CCB-3FC09113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Inside Data and Rows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4D46691-20EC-439E-AFF7-5935EDE231D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2616" y="1392994"/>
          <a:ext cx="11383053" cy="5188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90FAD09B-1456-42A2-96FE-D85521C5D207}"/>
              </a:ext>
            </a:extLst>
          </p:cNvPr>
          <p:cNvSpPr/>
          <p:nvPr/>
        </p:nvSpPr>
        <p:spPr>
          <a:xfrm>
            <a:off x="7843817" y="272008"/>
            <a:ext cx="4340435" cy="1256425"/>
          </a:xfrm>
          <a:prstGeom prst="cloudCallou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Compute your estimated row size </a:t>
            </a:r>
            <a:r>
              <a:rPr lang="en-US" sz="2176" dirty="0">
                <a:hlinkClick r:id="rId8"/>
              </a:rPr>
              <a:t>here</a:t>
            </a:r>
            <a:endParaRPr lang="en-US" sz="2176" dirty="0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640D76C5-68B4-4417-9532-E361AB865651}"/>
              </a:ext>
            </a:extLst>
          </p:cNvPr>
          <p:cNvSpPr/>
          <p:nvPr/>
        </p:nvSpPr>
        <p:spPr>
          <a:xfrm>
            <a:off x="10084656" y="4445849"/>
            <a:ext cx="2248555" cy="1139850"/>
          </a:xfrm>
          <a:prstGeom prst="cloudCallout">
            <a:avLst>
              <a:gd name="adj1" fmla="val -123975"/>
              <a:gd name="adj2" fmla="val 17046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“bag of bytes”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F0DF1A5F-CE24-4EAF-982F-B0CB7916A558}"/>
              </a:ext>
            </a:extLst>
          </p:cNvPr>
          <p:cNvSpPr/>
          <p:nvPr/>
        </p:nvSpPr>
        <p:spPr>
          <a:xfrm>
            <a:off x="9754746" y="2345009"/>
            <a:ext cx="2248555" cy="1139850"/>
          </a:xfrm>
          <a:prstGeom prst="cloudCallout">
            <a:avLst>
              <a:gd name="adj1" fmla="val -135807"/>
              <a:gd name="adj2" fmla="val 43938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Hash index scan is possible</a:t>
            </a:r>
          </a:p>
        </p:txBody>
      </p:sp>
    </p:spTree>
    <p:extLst>
      <p:ext uri="{BB962C8B-B14F-4D97-AF65-F5344CB8AC3E}">
        <p14:creationId xmlns:p14="http://schemas.microsoft.com/office/powerpoint/2010/main" val="331478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D80FC0F-D40B-41E1-8508-96BA40CC68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DD80FC0F-D40B-41E1-8508-96BA40CC68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DD80FC0F-D40B-41E1-8508-96BA40CC68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523998F-3D75-4B40-9136-6E756116C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graphicEl>
                                              <a:dgm id="{3523998F-3D75-4B40-9136-6E756116C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graphicEl>
                                              <a:dgm id="{3523998F-3D75-4B40-9136-6E756116C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25D0E52-38F9-48D5-AC82-036AAC491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graphicEl>
                                              <a:dgm id="{525D0E52-38F9-48D5-AC82-036AAC491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graphicEl>
                                              <a:dgm id="{525D0E52-38F9-48D5-AC82-036AAC491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BFDDC2F-40E6-406A-A9B1-B6CE90E358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graphicEl>
                                              <a:dgm id="{ABFDDC2F-40E6-406A-A9B1-B6CE90E358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graphicEl>
                                              <a:dgm id="{ABFDDC2F-40E6-406A-A9B1-B6CE90E358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664528E-B0B2-4280-92AF-A4710A4E86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graphicEl>
                                              <a:dgm id="{7664528E-B0B2-4280-92AF-A4710A4E86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graphicEl>
                                              <a:dgm id="{7664528E-B0B2-4280-92AF-A4710A4E86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1D2C03D-69CD-4F91-A5DA-4D4A31C62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graphicEl>
                                              <a:dgm id="{71D2C03D-69CD-4F91-A5DA-4D4A31C62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graphicEl>
                                              <a:dgm id="{71D2C03D-69CD-4F91-A5DA-4D4A31C62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8A74A65-E00C-49E1-AFE6-C5DE8D14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71" y="157091"/>
            <a:ext cx="11191240" cy="833544"/>
          </a:xfrm>
        </p:spPr>
        <p:txBody>
          <a:bodyPr/>
          <a:lstStyle/>
          <a:p>
            <a:r>
              <a:rPr lang="en-US" sz="4352" dirty="0"/>
              <a:t>What were those timestamps for?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A5591-2224-4AD3-8910-6433F7E96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924" y="2048070"/>
            <a:ext cx="8304221" cy="45623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1C46CE7-0B0E-4839-B422-D63AE0847AE8}"/>
              </a:ext>
            </a:extLst>
          </p:cNvPr>
          <p:cNvSpPr/>
          <p:nvPr/>
        </p:nvSpPr>
        <p:spPr>
          <a:xfrm>
            <a:off x="7397942" y="1200079"/>
            <a:ext cx="2308390" cy="1381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TS = 243</a:t>
            </a:r>
          </a:p>
          <a:p>
            <a:pPr algn="ctr"/>
            <a:r>
              <a:rPr lang="en-US" sz="2176" dirty="0"/>
              <a:t>SELECT Name, City FROM T1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5B508B97-0327-4168-9BFC-5C10968B0B71}"/>
              </a:ext>
            </a:extLst>
          </p:cNvPr>
          <p:cNvSpPr/>
          <p:nvPr/>
        </p:nvSpPr>
        <p:spPr>
          <a:xfrm>
            <a:off x="934385" y="1549873"/>
            <a:ext cx="5018522" cy="682315"/>
          </a:xfrm>
          <a:prstGeom prst="cloudCallou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“write set” = logged records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2F6A96B0-63A2-49BF-B73D-F2CBCA507577}"/>
              </a:ext>
            </a:extLst>
          </p:cNvPr>
          <p:cNvSpPr/>
          <p:nvPr/>
        </p:nvSpPr>
        <p:spPr>
          <a:xfrm>
            <a:off x="10187511" y="470844"/>
            <a:ext cx="1556112" cy="70330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“read set”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E89CF2-AA0D-4D8A-8F45-BC4384DEE6ED}"/>
              </a:ext>
            </a:extLst>
          </p:cNvPr>
          <p:cNvSpPr/>
          <p:nvPr/>
        </p:nvSpPr>
        <p:spPr>
          <a:xfrm>
            <a:off x="7852949" y="2824489"/>
            <a:ext cx="4287053" cy="2599388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BEGIN TRAN TX3 – TS 246    </a:t>
            </a:r>
          </a:p>
          <a:p>
            <a:pPr algn="ctr"/>
            <a:r>
              <a:rPr lang="en-US" sz="1632" dirty="0"/>
              <a:t>SELECT City FROM T1 WITH (REPEATABLEREAD)    WHERE Name = 'Jane';    </a:t>
            </a:r>
          </a:p>
          <a:p>
            <a:pPr algn="ctr"/>
            <a:r>
              <a:rPr lang="en-US" sz="1632" dirty="0"/>
              <a:t>UPDATE T1 WITH (REPEATABLEREAD)    SET City ‘Helinski’ WHERE Name = 'Susan'; </a:t>
            </a:r>
          </a:p>
          <a:p>
            <a:pPr algn="ctr"/>
            <a:r>
              <a:rPr lang="en-US" sz="1632" dirty="0"/>
              <a:t>COMMIT TRAN  -- commits at timestamp 255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989FBC-9847-4953-8CB9-CA52BB9972C3}"/>
              </a:ext>
            </a:extLst>
          </p:cNvPr>
          <p:cNvSpPr txBox="1"/>
          <p:nvPr/>
        </p:nvSpPr>
        <p:spPr>
          <a:xfrm>
            <a:off x="9806298" y="1280078"/>
            <a:ext cx="2012089" cy="12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Greg, Lisbon</a:t>
            </a:r>
          </a:p>
          <a:p>
            <a:r>
              <a:rPr lang="en-US" sz="2448" dirty="0"/>
              <a:t>Susan Bogata</a:t>
            </a:r>
          </a:p>
          <a:p>
            <a:r>
              <a:rPr lang="en-US" sz="2448" dirty="0"/>
              <a:t>Jane Helsinki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8F6DC-CA1C-4AC7-97AB-E0C3A3EA2B1F}"/>
              </a:ext>
            </a:extLst>
          </p:cNvPr>
          <p:cNvSpPr txBox="1"/>
          <p:nvPr/>
        </p:nvSpPr>
        <p:spPr>
          <a:xfrm>
            <a:off x="7989426" y="5471737"/>
            <a:ext cx="4375448" cy="134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8" dirty="0"/>
              <a:t>FAIL = </a:t>
            </a:r>
            <a:r>
              <a:rPr lang="en-US" sz="1904" dirty="0"/>
              <a:t> ‘Jane’ changed after I started </a:t>
            </a:r>
          </a:p>
          <a:p>
            <a:r>
              <a:rPr lang="en-US" sz="1904" dirty="0"/>
              <a:t>but before I committed and I’m </a:t>
            </a:r>
          </a:p>
          <a:p>
            <a:r>
              <a:rPr lang="en-US" sz="1904" dirty="0"/>
              <a:t>REPEATABLEREAD. With SQL update to Jane would have been blocked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771F11-DFE7-497D-9B66-15FEA8CEC12C}"/>
              </a:ext>
            </a:extLst>
          </p:cNvPr>
          <p:cNvCxnSpPr>
            <a:cxnSpLocks/>
          </p:cNvCxnSpPr>
          <p:nvPr/>
        </p:nvCxnSpPr>
        <p:spPr>
          <a:xfrm flipH="1" flipV="1">
            <a:off x="8909986" y="4995830"/>
            <a:ext cx="177333" cy="670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4CBA2E-7E8A-4D25-B6F7-AA842B3C4AB8}"/>
              </a:ext>
            </a:extLst>
          </p:cNvPr>
          <p:cNvCxnSpPr/>
          <p:nvPr/>
        </p:nvCxnSpPr>
        <p:spPr>
          <a:xfrm flipH="1">
            <a:off x="6562021" y="3693840"/>
            <a:ext cx="1699276" cy="2523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1A230D-57D8-42CC-B6A5-EE56EE44C0D2}"/>
              </a:ext>
            </a:extLst>
          </p:cNvPr>
          <p:cNvCxnSpPr>
            <a:cxnSpLocks/>
          </p:cNvCxnSpPr>
          <p:nvPr/>
        </p:nvCxnSpPr>
        <p:spPr>
          <a:xfrm flipH="1">
            <a:off x="4235999" y="4055737"/>
            <a:ext cx="4094603" cy="1096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B2444C-DF26-4985-BF1A-585ED975FE4C}"/>
              </a:ext>
            </a:extLst>
          </p:cNvPr>
          <p:cNvCxnSpPr>
            <a:cxnSpLocks/>
          </p:cNvCxnSpPr>
          <p:nvPr/>
        </p:nvCxnSpPr>
        <p:spPr>
          <a:xfrm flipH="1" flipV="1">
            <a:off x="6562023" y="5771066"/>
            <a:ext cx="1427404" cy="884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F5CF6A-2D8C-4329-BAA7-B6557BE1FA0C}"/>
              </a:ext>
            </a:extLst>
          </p:cNvPr>
          <p:cNvSpPr/>
          <p:nvPr/>
        </p:nvSpPr>
        <p:spPr>
          <a:xfrm>
            <a:off x="3080136" y="6623421"/>
            <a:ext cx="4331522" cy="29645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Commit dependency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8561CB-B32A-4B34-BD87-C23CF54CAFF0}"/>
              </a:ext>
            </a:extLst>
          </p:cNvPr>
          <p:cNvCxnSpPr>
            <a:cxnSpLocks/>
          </p:cNvCxnSpPr>
          <p:nvPr/>
        </p:nvCxnSpPr>
        <p:spPr>
          <a:xfrm flipV="1">
            <a:off x="7411660" y="5471736"/>
            <a:ext cx="674731" cy="11364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43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DFBC4471-DBBD-49E4-A7B6-2AAE16B5967C}"/>
              </a:ext>
            </a:extLst>
          </p:cNvPr>
          <p:cNvSpPr txBox="1">
            <a:spLocks/>
          </p:cNvSpPr>
          <p:nvPr/>
        </p:nvSpPr>
        <p:spPr>
          <a:xfrm>
            <a:off x="622617" y="341637"/>
            <a:ext cx="11191240" cy="833544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52" b="0" i="0" u="none" strike="noStrike" kern="1200" cap="none" spc="-102" normalizeH="0" baseline="0" noProof="0" dirty="0">
                <a:ln w="3175"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The structure of a natively compiled proc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0304F7-5B1E-4510-BB19-447F8E5AD72F}"/>
              </a:ext>
            </a:extLst>
          </p:cNvPr>
          <p:cNvSpPr/>
          <p:nvPr/>
        </p:nvSpPr>
        <p:spPr>
          <a:xfrm>
            <a:off x="1854310" y="1262327"/>
            <a:ext cx="9940116" cy="4110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cowboys_proc_scan </a:t>
            </a:r>
          </a:p>
          <a:p>
            <a:endParaRPr lang="en-US" sz="2176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native_compilation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schemabinding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endParaRPr lang="en-US" sz="2176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atomic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en-US" sz="2176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isolation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level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snapshot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language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FF0000"/>
                </a:solidFill>
                <a:latin typeface="Consolas" panose="020B0609020204030204" pitchFamily="49" charset="0"/>
              </a:rPr>
              <a:t>N'English'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17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176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player_number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player_name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starsoftheteam</a:t>
            </a:r>
          </a:p>
          <a:p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</a:p>
          <a:p>
            <a:endParaRPr lang="en-US" sz="2176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2176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1D12A2-50E6-4A5C-91E2-DD968CA379CA}"/>
              </a:ext>
            </a:extLst>
          </p:cNvPr>
          <p:cNvSpPr/>
          <p:nvPr/>
        </p:nvSpPr>
        <p:spPr>
          <a:xfrm>
            <a:off x="5586109" y="1901521"/>
            <a:ext cx="2227887" cy="480274"/>
          </a:xfrm>
          <a:prstGeom prst="ellipse">
            <a:avLst/>
          </a:prstGeom>
          <a:noFill/>
          <a:ln w="1079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5A9539-2B89-403C-B22D-9DC4AA68208D}"/>
              </a:ext>
            </a:extLst>
          </p:cNvPr>
          <p:cNvSpPr txBox="1"/>
          <p:nvPr/>
        </p:nvSpPr>
        <p:spPr>
          <a:xfrm>
            <a:off x="228431" y="1386842"/>
            <a:ext cx="1486304" cy="678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Compile this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Into a DLL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71D0DE-CE9C-4996-963C-23AB4BB69E5A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1714735" y="1726038"/>
            <a:ext cx="1103387" cy="259240"/>
          </a:xfrm>
          <a:prstGeom prst="straightConnector1">
            <a:avLst/>
          </a:prstGeom>
          <a:noFill/>
          <a:ln w="9525" cap="flat" cmpd="sng" algn="ctr">
            <a:solidFill>
              <a:srgbClr val="D83B01"/>
            </a:solidFill>
            <a:prstDash val="solid"/>
            <a:tailEnd type="triangle"/>
          </a:ln>
          <a:effectLst/>
        </p:spPr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AE9E702-9096-43C2-9DBC-E273FD3A3DCA}"/>
              </a:ext>
            </a:extLst>
          </p:cNvPr>
          <p:cNvSpPr/>
          <p:nvPr/>
        </p:nvSpPr>
        <p:spPr>
          <a:xfrm>
            <a:off x="2566141" y="1934413"/>
            <a:ext cx="2966197" cy="414490"/>
          </a:xfrm>
          <a:prstGeom prst="ellipse">
            <a:avLst/>
          </a:prstGeom>
          <a:noFill/>
          <a:ln w="1079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F41637-7F30-4B16-B722-73904D0165EB}"/>
              </a:ext>
            </a:extLst>
          </p:cNvPr>
          <p:cNvSpPr txBox="1"/>
          <p:nvPr/>
        </p:nvSpPr>
        <p:spPr>
          <a:xfrm>
            <a:off x="8586213" y="1175182"/>
            <a:ext cx="3052118" cy="1264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Required. No referenced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object/column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can be dropped or altered.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No SCH lock required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DBC1D0-8711-479D-ABCC-81DF7899F7AB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7496945" y="1807407"/>
            <a:ext cx="1089268" cy="65957"/>
          </a:xfrm>
          <a:prstGeom prst="straightConnector1">
            <a:avLst/>
          </a:prstGeom>
          <a:noFill/>
          <a:ln w="9525" cap="flat" cmpd="sng" algn="ctr">
            <a:solidFill>
              <a:srgbClr val="D83B01"/>
            </a:solidFill>
            <a:prstDash val="solid"/>
            <a:tailEnd type="triangle"/>
          </a:ln>
          <a:effectLst/>
        </p:spPr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4056A214-4C3A-4B6E-B32B-AEBD4969AB6E}"/>
              </a:ext>
            </a:extLst>
          </p:cNvPr>
          <p:cNvSpPr/>
          <p:nvPr/>
        </p:nvSpPr>
        <p:spPr>
          <a:xfrm>
            <a:off x="1687126" y="2644874"/>
            <a:ext cx="2206080" cy="376117"/>
          </a:xfrm>
          <a:prstGeom prst="ellipse">
            <a:avLst/>
          </a:prstGeom>
          <a:noFill/>
          <a:ln w="1079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F4E8FF-8138-47B3-B411-3BB20E9C9815}"/>
              </a:ext>
            </a:extLst>
          </p:cNvPr>
          <p:cNvSpPr txBox="1"/>
          <p:nvPr/>
        </p:nvSpPr>
        <p:spPr>
          <a:xfrm>
            <a:off x="44440" y="2921895"/>
            <a:ext cx="1726279" cy="97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Everything 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block a single tran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7D5216F-0208-4577-8013-D7BE75937A3D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791057" y="2832932"/>
            <a:ext cx="896069" cy="142077"/>
          </a:xfrm>
          <a:prstGeom prst="straightConnector1">
            <a:avLst/>
          </a:prstGeom>
          <a:noFill/>
          <a:ln w="9525" cap="flat" cmpd="sng" algn="ctr">
            <a:solidFill>
              <a:srgbClr val="D83B01"/>
            </a:solidFill>
            <a:prstDash val="solid"/>
            <a:tailEnd type="triangle"/>
          </a:ln>
          <a:effectLst/>
        </p:spPr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1BA5E9EA-531E-4C39-A1FF-0DFC85664C4A}"/>
              </a:ext>
            </a:extLst>
          </p:cNvPr>
          <p:cNvSpPr/>
          <p:nvPr/>
        </p:nvSpPr>
        <p:spPr>
          <a:xfrm>
            <a:off x="2025197" y="3093460"/>
            <a:ext cx="9438934" cy="764846"/>
          </a:xfrm>
          <a:prstGeom prst="ellipse">
            <a:avLst/>
          </a:prstGeom>
          <a:noFill/>
          <a:ln w="1079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3AA28F-A425-4AB9-BF80-C6CF0265F74F}"/>
              </a:ext>
            </a:extLst>
          </p:cNvPr>
          <p:cNvSpPr txBox="1"/>
          <p:nvPr/>
        </p:nvSpPr>
        <p:spPr>
          <a:xfrm>
            <a:off x="5722561" y="2638687"/>
            <a:ext cx="5223456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These are required. There are other options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FF85DD6-3B47-49A8-93BA-F378B363B23C}"/>
              </a:ext>
            </a:extLst>
          </p:cNvPr>
          <p:cNvCxnSpPr>
            <a:cxnSpLocks/>
          </p:cNvCxnSpPr>
          <p:nvPr/>
        </p:nvCxnSpPr>
        <p:spPr>
          <a:xfrm flipV="1">
            <a:off x="5324492" y="2858941"/>
            <a:ext cx="539920" cy="234520"/>
          </a:xfrm>
          <a:prstGeom prst="straightConnector1">
            <a:avLst/>
          </a:prstGeom>
          <a:noFill/>
          <a:ln w="9525" cap="flat" cmpd="sng" algn="ctr">
            <a:solidFill>
              <a:srgbClr val="D83B01"/>
            </a:solidFill>
            <a:prstDash val="solid"/>
            <a:tailEnd type="triangle"/>
          </a:ln>
          <a:effectLst/>
        </p:spPr>
      </p:cxnSp>
      <p:graphicFrame>
        <p:nvGraphicFramePr>
          <p:cNvPr id="59" name="Diagram 58">
            <a:extLst>
              <a:ext uri="{FF2B5EF4-FFF2-40B4-BE49-F238E27FC236}">
                <a16:creationId xmlns:a16="http://schemas.microsoft.com/office/drawing/2014/main" id="{3BC15F37-F0B1-499B-8C39-8E38182125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0207619"/>
              </p:ext>
            </p:extLst>
          </p:nvPr>
        </p:nvGraphicFramePr>
        <p:xfrm>
          <a:off x="3573783" y="5138779"/>
          <a:ext cx="7573006" cy="1356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0" name="Thought Bubble: Cloud 59">
            <a:extLst>
              <a:ext uri="{FF2B5EF4-FFF2-40B4-BE49-F238E27FC236}">
                <a16:creationId xmlns:a16="http://schemas.microsoft.com/office/drawing/2014/main" id="{C5605081-321E-4E03-9AF7-7E3F03C3B542}"/>
              </a:ext>
            </a:extLst>
          </p:cNvPr>
          <p:cNvSpPr/>
          <p:nvPr/>
        </p:nvSpPr>
        <p:spPr>
          <a:xfrm>
            <a:off x="123934" y="4093091"/>
            <a:ext cx="1646785" cy="2234363"/>
          </a:xfrm>
          <a:prstGeom prst="cloudCallout">
            <a:avLst>
              <a:gd name="adj1" fmla="val 64975"/>
              <a:gd name="adj2" fmla="val -70826"/>
            </a:avLst>
          </a:prstGeom>
          <a:solidFill>
            <a:srgbClr val="92D050"/>
          </a:solidFill>
          <a:ln w="10795" cap="flat" cmpd="sng" algn="ctr">
            <a:solidFill>
              <a:srgbClr val="0078D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7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hlinkClick r:id="rId8"/>
              </a:rPr>
              <a:t>Iso levels </a:t>
            </a:r>
            <a:r>
              <a:rPr kumimoji="0" lang="en-US" sz="217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still use MVCC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5EA658-B3A4-49BB-A10B-F464EDFCA227}"/>
              </a:ext>
            </a:extLst>
          </p:cNvPr>
          <p:cNvSpPr txBox="1"/>
          <p:nvPr/>
        </p:nvSpPr>
        <p:spPr>
          <a:xfrm>
            <a:off x="6082821" y="4617855"/>
            <a:ext cx="1854675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Your queries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2A476E-68AD-4799-BA26-9EA8DA61C491}"/>
              </a:ext>
            </a:extLst>
          </p:cNvPr>
          <p:cNvCxnSpPr>
            <a:cxnSpLocks/>
          </p:cNvCxnSpPr>
          <p:nvPr/>
        </p:nvCxnSpPr>
        <p:spPr>
          <a:xfrm flipH="1" flipV="1">
            <a:off x="3303852" y="4442065"/>
            <a:ext cx="3520519" cy="248012"/>
          </a:xfrm>
          <a:prstGeom prst="straightConnector1">
            <a:avLst/>
          </a:prstGeom>
          <a:noFill/>
          <a:ln w="9525" cap="flat" cmpd="sng" algn="ctr">
            <a:solidFill>
              <a:srgbClr val="D83B01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6294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50" grpId="0" animBg="1"/>
      <p:bldP spid="51" grpId="0"/>
      <p:bldP spid="53" grpId="0" animBg="1"/>
      <p:bldP spid="54" grpId="0"/>
      <p:bldP spid="56" grpId="0" animBg="1"/>
      <p:bldP spid="57" grpId="0"/>
      <p:bldGraphic spid="59" grpId="0">
        <p:bldAsOne/>
      </p:bldGraphic>
      <p:bldP spid="60" grpId="0" animBg="1"/>
      <p:bldP spid="6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6ECA6B-C77B-466A-B3CC-6B7A9EB9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sz="4352" dirty="0"/>
              <a:t>Inside the Memory of In-Memory OLTP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4FFA724D-55C6-4D6B-8666-F0F76B8D4FE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16141" y="1175182"/>
          <a:ext cx="11208510" cy="531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BEC81BB3-E9EE-4896-A4E8-E4316F0E8B4D}"/>
              </a:ext>
            </a:extLst>
          </p:cNvPr>
          <p:cNvSpPr/>
          <p:nvPr/>
        </p:nvSpPr>
        <p:spPr>
          <a:xfrm>
            <a:off x="9761623" y="3134582"/>
            <a:ext cx="2582124" cy="1109235"/>
          </a:xfrm>
          <a:prstGeom prst="cloudCallout">
            <a:avLst>
              <a:gd name="adj1" fmla="val -113264"/>
              <a:gd name="adj2" fmla="val -35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Allocated at create index time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01FC185C-B490-44BB-B1FF-1E70AC72FBEC}"/>
              </a:ext>
            </a:extLst>
          </p:cNvPr>
          <p:cNvSpPr/>
          <p:nvPr/>
        </p:nvSpPr>
        <p:spPr>
          <a:xfrm>
            <a:off x="9579497" y="2156644"/>
            <a:ext cx="2597041" cy="977938"/>
          </a:xfrm>
          <a:prstGeom prst="cloudCallout">
            <a:avLst>
              <a:gd name="adj1" fmla="val -80916"/>
              <a:gd name="adj2" fmla="val -6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Locked and Large apply</a:t>
            </a:r>
          </a:p>
        </p:txBody>
      </p:sp>
    </p:spTree>
    <p:extLst>
      <p:ext uri="{BB962C8B-B14F-4D97-AF65-F5344CB8AC3E}">
        <p14:creationId xmlns:p14="http://schemas.microsoft.com/office/powerpoint/2010/main" val="136165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21DC565-4036-4277-AD66-2B58CB5B5B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FE7E213-19A2-4641-A541-4699F6EF4C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9476372-010F-4844-84F1-767B5B3B2B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7B1847E-0E77-48AC-BA07-AEA34114D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14DFCF2-49BB-4F62-ACA1-B133F5A7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80" y="341637"/>
            <a:ext cx="11855367" cy="833544"/>
          </a:xfrm>
        </p:spPr>
        <p:txBody>
          <a:bodyPr/>
          <a:lstStyle/>
          <a:p>
            <a:r>
              <a:rPr lang="en-US" dirty="0"/>
              <a:t>Resource Governor and In-Memory OLTP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C94C7669-1FE2-4A9A-A520-2F30755EB77D}"/>
              </a:ext>
            </a:extLst>
          </p:cNvPr>
          <p:cNvSpPr txBox="1">
            <a:spLocks/>
          </p:cNvSpPr>
          <p:nvPr/>
        </p:nvSpPr>
        <p:spPr>
          <a:xfrm>
            <a:off x="524490" y="1255835"/>
            <a:ext cx="11234416" cy="476239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3808" dirty="0">
                <a:solidFill>
                  <a:schemeClr val="tx2"/>
                </a:solidFill>
              </a:rPr>
              <a:t>Remember this is ALL memory</a:t>
            </a:r>
          </a:p>
          <a:p>
            <a:pPr lvl="2"/>
            <a:r>
              <a:rPr lang="en-US" dirty="0"/>
              <a:t>SQL Server limits HK to ~70-90% of target depending on </a:t>
            </a:r>
            <a:r>
              <a:rPr lang="en-US" dirty="0">
                <a:hlinkClick r:id="rId3"/>
              </a:rPr>
              <a:t>size</a:t>
            </a:r>
            <a:endParaRPr lang="en-US" dirty="0"/>
          </a:p>
          <a:p>
            <a:pPr lvl="2"/>
            <a:r>
              <a:rPr lang="en-US" dirty="0"/>
              <a:t>Freeing up memory = drop db (immediate) or delete data/drop table (deferred)</a:t>
            </a:r>
          </a:p>
          <a:p>
            <a:pPr lvl="2"/>
            <a:r>
              <a:rPr lang="en-US" sz="3808" dirty="0">
                <a:solidFill>
                  <a:schemeClr val="tx2"/>
                </a:solidFill>
              </a:rPr>
              <a:t>Binding to your own Resource Pool</a:t>
            </a:r>
          </a:p>
          <a:p>
            <a:pPr lvl="2"/>
            <a:r>
              <a:rPr lang="en-US" dirty="0"/>
              <a:t>Best way to control and monitor memory usage of HK tables</a:t>
            </a:r>
          </a:p>
          <a:p>
            <a:pPr lvl="2"/>
            <a:r>
              <a:rPr lang="en-US" dirty="0"/>
              <a:t>sp_xtp_bind_db_resource_pool required to bind db to RG pool</a:t>
            </a:r>
          </a:p>
          <a:p>
            <a:pPr lvl="2"/>
            <a:r>
              <a:rPr lang="en-US" sz="3808" dirty="0">
                <a:solidFill>
                  <a:schemeClr val="tx2"/>
                </a:solidFill>
              </a:rPr>
              <a:t>What about CPU and I/O?</a:t>
            </a:r>
          </a:p>
          <a:p>
            <a:pPr lvl="2"/>
            <a:r>
              <a:rPr lang="en-US" dirty="0"/>
              <a:t>RG I/O does not apply because we don’t use SQLOS for checkpoint I/O</a:t>
            </a:r>
          </a:p>
          <a:p>
            <a:pPr lvl="2"/>
            <a:r>
              <a:rPr lang="en-US" dirty="0"/>
              <a:t>RG CPU does apply for user tasks because we run under SQLOS host</a:t>
            </a:r>
          </a:p>
          <a:p>
            <a:pPr lvl="2"/>
            <a:endParaRPr lang="en-US" dirty="0"/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4B7C31E1-99E5-4189-9A38-F15C5A717CD0}"/>
              </a:ext>
            </a:extLst>
          </p:cNvPr>
          <p:cNvSpPr/>
          <p:nvPr/>
        </p:nvSpPr>
        <p:spPr>
          <a:xfrm>
            <a:off x="9150337" y="2735262"/>
            <a:ext cx="3228637" cy="990600"/>
          </a:xfrm>
          <a:prstGeom prst="cloudCallout">
            <a:avLst>
              <a:gd name="adj1" fmla="val -66084"/>
              <a:gd name="adj2" fmla="val -19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no classifier function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6DDC8EDC-8939-492D-8CF3-F5ACE89F0713}"/>
              </a:ext>
            </a:extLst>
          </p:cNvPr>
          <p:cNvSpPr/>
          <p:nvPr/>
        </p:nvSpPr>
        <p:spPr>
          <a:xfrm>
            <a:off x="8123237" y="5783262"/>
            <a:ext cx="2753063" cy="799535"/>
          </a:xfrm>
          <a:prstGeom prst="cloudCallout">
            <a:avLst>
              <a:gd name="adj1" fmla="val -29249"/>
              <a:gd name="adj2" fmla="val -77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Not the same as memory</a:t>
            </a:r>
          </a:p>
        </p:txBody>
      </p:sp>
    </p:spTree>
    <p:extLst>
      <p:ext uri="{BB962C8B-B14F-4D97-AF65-F5344CB8AC3E}">
        <p14:creationId xmlns:p14="http://schemas.microsoft.com/office/powerpoint/2010/main" val="20018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2A1056A-83AB-4841-857B-E89DB1EDB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262C51AB-6F68-4F94-B68E-C2DEEC6CF8BA}"/>
              </a:ext>
            </a:extLst>
          </p:cNvPr>
          <p:cNvSpPr txBox="1">
            <a:spLocks/>
          </p:cNvSpPr>
          <p:nvPr/>
        </p:nvSpPr>
        <p:spPr>
          <a:xfrm>
            <a:off x="458741" y="1100508"/>
            <a:ext cx="11234416" cy="436337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4" dirty="0"/>
              <a:t>Validation errors.  </a:t>
            </a:r>
            <a:r>
              <a:rPr lang="en-US" sz="1904" u="sng" dirty="0">
                <a:hlinkClick r:id="rId3"/>
              </a:rPr>
              <a:t>Check out this blog</a:t>
            </a:r>
            <a:endParaRPr lang="en-US" sz="1904" dirty="0"/>
          </a:p>
          <a:p>
            <a:r>
              <a:rPr lang="en-US" sz="1904" u="sng" dirty="0">
                <a:hlinkClick r:id="rId4"/>
              </a:rPr>
              <a:t>Upgrade from 2014 to 2016 can take time</a:t>
            </a:r>
            <a:endParaRPr lang="en-US" sz="1904" dirty="0"/>
          </a:p>
          <a:p>
            <a:r>
              <a:rPr lang="en-US" sz="1904" u="sng" dirty="0">
                <a:hlinkClick r:id="rId5"/>
              </a:rPr>
              <a:t>Large checkpoint files for 2016</a:t>
            </a:r>
            <a:r>
              <a:rPr lang="en-US" sz="1904" dirty="0">
                <a:hlinkClick r:id="rId5"/>
              </a:rPr>
              <a:t> </a:t>
            </a:r>
            <a:r>
              <a:rPr lang="en-US" sz="1904" dirty="0"/>
              <a:t>could take up more space and increase recovery times</a:t>
            </a:r>
          </a:p>
          <a:p>
            <a:r>
              <a:rPr lang="en-US" sz="1904" dirty="0"/>
              <a:t>Log growths, XTP_CHECKPOINT waits. Hotfix 6051103</a:t>
            </a:r>
          </a:p>
          <a:p>
            <a:r>
              <a:rPr lang="en-US" sz="1904" dirty="0"/>
              <a:t>Checkpoint file shut down and with no detailed info: </a:t>
            </a:r>
            <a:r>
              <a:rPr lang="en-US" sz="1904" u="sng" dirty="0">
                <a:hlinkClick r:id="rId6"/>
              </a:rPr>
              <a:t>https://support.microsoft.com/en-us/kb/3090141</a:t>
            </a:r>
            <a:r>
              <a:rPr lang="en-US" sz="1904" dirty="0"/>
              <a:t> </a:t>
            </a:r>
          </a:p>
          <a:p>
            <a:r>
              <a:rPr lang="en-US" sz="1904" dirty="0"/>
              <a:t>Unable to rebuild log  6424109 (by design)</a:t>
            </a:r>
          </a:p>
          <a:p>
            <a:r>
              <a:rPr lang="en-US" sz="1904" dirty="0"/>
              <a:t>Set filegroup offline. NEVER do it because you can’t set it online again (filestream limitation)</a:t>
            </a:r>
          </a:p>
          <a:p>
            <a:r>
              <a:rPr lang="en-US" sz="1904" dirty="0"/>
              <a:t>You can’t remove HK filegroup after you add it 2016 LOB can cause memory issues</a:t>
            </a:r>
          </a:p>
          <a:p>
            <a:r>
              <a:rPr lang="en-US" sz="1904" dirty="0"/>
              <a:t>Other CSS Observations</a:t>
            </a:r>
          </a:p>
          <a:p>
            <a:pPr lvl="1"/>
            <a:r>
              <a:rPr lang="en-US" sz="1904" dirty="0"/>
              <a:t>Hash index doesn’t have a concept of “covered index”</a:t>
            </a:r>
          </a:p>
          <a:p>
            <a:pPr lvl="1"/>
            <a:r>
              <a:rPr lang="en-US" sz="1904" dirty="0"/>
              <a:t>Low memory can cause recovery to fail (because we need everything in memory)</a:t>
            </a:r>
          </a:p>
          <a:p>
            <a:pPr lvl="1"/>
            <a:r>
              <a:rPr lang="en-US" sz="1904" dirty="0"/>
              <a:t>No dbcc checkdb support (but checkpoint files and backup have checksum)</a:t>
            </a:r>
          </a:p>
          <a:p>
            <a:pPr lvl="2"/>
            <a:endParaRPr lang="en-US" dirty="0"/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C6EDC3E2-1696-4D52-8991-F8EAE9118903}"/>
              </a:ext>
            </a:extLst>
          </p:cNvPr>
          <p:cNvSpPr/>
          <p:nvPr/>
        </p:nvSpPr>
        <p:spPr>
          <a:xfrm>
            <a:off x="7325607" y="341637"/>
            <a:ext cx="4967698" cy="1125929"/>
          </a:xfrm>
          <a:prstGeom prst="cloudCallout">
            <a:avLst>
              <a:gd name="adj1" fmla="val -50223"/>
              <a:gd name="adj2" fmla="val 48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From the CSS team</a:t>
            </a:r>
          </a:p>
        </p:txBody>
      </p:sp>
    </p:spTree>
    <p:extLst>
      <p:ext uri="{BB962C8B-B14F-4D97-AF65-F5344CB8AC3E}">
        <p14:creationId xmlns:p14="http://schemas.microsoft.com/office/powerpoint/2010/main" val="126004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AEF681F4-EAF9-473B-BD72-A2858169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sz="4352" dirty="0"/>
              <a:t>Architecture Pillars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5E324EF-146D-4E87-9ABE-66F9D63709C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01BE23-1565-7B4A-A660-ADF397564F82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503115-77EA-4C80-9F8B-620F3E058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" y="834107"/>
            <a:ext cx="12434711" cy="532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6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865F0872-A45F-4E9A-BE21-5DB6C00D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sz="4352" dirty="0"/>
              <a:t>The Challenge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C627D50-AC34-4C70-BC08-25EBC88BF496}"/>
              </a:ext>
            </a:extLst>
          </p:cNvPr>
          <p:cNvSpPr txBox="1">
            <a:spLocks/>
          </p:cNvSpPr>
          <p:nvPr/>
        </p:nvSpPr>
        <p:spPr>
          <a:xfrm>
            <a:off x="729895" y="6227322"/>
            <a:ext cx="2901433" cy="373472"/>
          </a:xfr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01BE23-1565-7B4A-A660-ADF397564F82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4825ED-DA76-49F2-8E5A-53900AA4E8B9}"/>
              </a:ext>
            </a:extLst>
          </p:cNvPr>
          <p:cNvPicPr/>
          <p:nvPr>
            <p:extLst/>
          </p:nvPr>
        </p:nvPicPr>
        <p:blipFill>
          <a:blip r:embed="rId3"/>
          <a:stretch>
            <a:fillRect/>
          </a:stretch>
        </p:blipFill>
        <p:spPr>
          <a:xfrm>
            <a:off x="768510" y="1360779"/>
            <a:ext cx="6846241" cy="536075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5989199-D9A5-406E-B18F-8A51F2C3A20B}"/>
              </a:ext>
            </a:extLst>
          </p:cNvPr>
          <p:cNvGrpSpPr/>
          <p:nvPr/>
        </p:nvGrpSpPr>
        <p:grpSpPr>
          <a:xfrm>
            <a:off x="8466054" y="341637"/>
            <a:ext cx="1945304" cy="6672115"/>
            <a:chOff x="7132627" y="1151982"/>
            <a:chExt cx="1978782" cy="554596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D61744-BEDD-4471-9F23-E46066C0381D}"/>
                </a:ext>
              </a:extLst>
            </p:cNvPr>
            <p:cNvSpPr txBox="1"/>
            <p:nvPr/>
          </p:nvSpPr>
          <p:spPr>
            <a:xfrm rot="16200000">
              <a:off x="8626954" y="1256525"/>
              <a:ext cx="541238" cy="4276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1219089">
                <a:defRPr/>
              </a:pPr>
              <a:r>
                <a:rPr lang="en-US" sz="2132" kern="0" dirty="0"/>
                <a:t>10%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6E8524-A36E-435F-8AF1-C37F8A4EBCB5}"/>
                </a:ext>
              </a:extLst>
            </p:cNvPr>
            <p:cNvGrpSpPr/>
            <p:nvPr/>
          </p:nvGrpSpPr>
          <p:grpSpPr>
            <a:xfrm>
              <a:off x="7132627" y="1151982"/>
              <a:ext cx="1978782" cy="5545967"/>
              <a:chOff x="7132627" y="1151982"/>
              <a:chExt cx="1978782" cy="554596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956038-A6DF-43B8-9887-250CA9B56BA5}"/>
                  </a:ext>
                </a:extLst>
              </p:cNvPr>
              <p:cNvSpPr txBox="1"/>
              <p:nvPr/>
            </p:nvSpPr>
            <p:spPr>
              <a:xfrm rot="16200000">
                <a:off x="8626954" y="6201748"/>
                <a:ext cx="541238" cy="427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219089">
                  <a:defRPr/>
                </a:pPr>
                <a:r>
                  <a:rPr lang="en-US" sz="2132" kern="0" dirty="0"/>
                  <a:t>10%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4426B05-C506-4808-A6E3-B3F8CA847B47}"/>
                  </a:ext>
                </a:extLst>
              </p:cNvPr>
              <p:cNvGrpSpPr/>
              <p:nvPr/>
            </p:nvGrpSpPr>
            <p:grpSpPr>
              <a:xfrm>
                <a:off x="7132627" y="1151982"/>
                <a:ext cx="1978781" cy="5545967"/>
                <a:chOff x="6400800" y="1600200"/>
                <a:chExt cx="1978781" cy="4087357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B51ED57-E096-4DDF-AEB4-691D433CA8EA}"/>
                    </a:ext>
                  </a:extLst>
                </p:cNvPr>
                <p:cNvSpPr/>
                <p:nvPr/>
              </p:nvSpPr>
              <p:spPr>
                <a:xfrm>
                  <a:off x="6400800" y="1600200"/>
                  <a:ext cx="1524000" cy="44804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089">
                    <a:defRPr/>
                  </a:pPr>
                  <a:r>
                    <a:rPr lang="en-US" sz="2176" kern="0" dirty="0">
                      <a:solidFill>
                        <a:srgbClr val="000000"/>
                      </a:solidFill>
                      <a:latin typeface="Calibri"/>
                    </a:rPr>
                    <a:t>Network, TDS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D6C7BB6-3D23-4159-89B8-AA023991EBBE}"/>
                    </a:ext>
                  </a:extLst>
                </p:cNvPr>
                <p:cNvSpPr/>
                <p:nvPr/>
              </p:nvSpPr>
              <p:spPr>
                <a:xfrm>
                  <a:off x="6400800" y="2048248"/>
                  <a:ext cx="1524000" cy="579682"/>
                </a:xfrm>
                <a:prstGeom prst="rect">
                  <a:avLst/>
                </a:prstGeom>
                <a:solidFill>
                  <a:srgbClr val="9BCA6C"/>
                </a:solidFill>
                <a:ln w="2540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089">
                    <a:defRPr/>
                  </a:pPr>
                  <a:r>
                    <a:rPr lang="en-US" sz="2176" kern="0" dirty="0">
                      <a:solidFill>
                        <a:srgbClr val="000000"/>
                      </a:solidFill>
                      <a:latin typeface="Calibri"/>
                    </a:rPr>
                    <a:t>T-SQL interpreter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47F7286-743F-4A94-B8AF-6436A260CA96}"/>
                    </a:ext>
                  </a:extLst>
                </p:cNvPr>
                <p:cNvSpPr/>
                <p:nvPr/>
              </p:nvSpPr>
              <p:spPr>
                <a:xfrm>
                  <a:off x="6400800" y="2627931"/>
                  <a:ext cx="1524000" cy="686446"/>
                </a:xfrm>
                <a:prstGeom prst="rect">
                  <a:avLst/>
                </a:prstGeom>
                <a:solidFill>
                  <a:srgbClr val="9BCA6C"/>
                </a:solidFill>
                <a:ln w="2540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089">
                    <a:defRPr/>
                  </a:pPr>
                  <a:r>
                    <a:rPr lang="en-US" sz="2176" kern="0" dirty="0">
                      <a:solidFill>
                        <a:srgbClr val="000000"/>
                      </a:solidFill>
                      <a:latin typeface="Calibri"/>
                    </a:rPr>
                    <a:t>Query Execution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0DDE63C-A7CF-4354-AE45-FEC92FFC8543}"/>
                    </a:ext>
                  </a:extLst>
                </p:cNvPr>
                <p:cNvSpPr/>
                <p:nvPr/>
              </p:nvSpPr>
              <p:spPr>
                <a:xfrm>
                  <a:off x="6400800" y="3314377"/>
                  <a:ext cx="1524000" cy="343223"/>
                </a:xfrm>
                <a:prstGeom prst="rect">
                  <a:avLst/>
                </a:prstGeom>
                <a:solidFill>
                  <a:srgbClr val="9BCA6C"/>
                </a:solidFill>
                <a:ln w="2540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089">
                    <a:defRPr/>
                  </a:pPr>
                  <a:r>
                    <a:rPr lang="en-US" sz="2176" kern="0" dirty="0">
                      <a:solidFill>
                        <a:srgbClr val="000000"/>
                      </a:solidFill>
                      <a:latin typeface="Calibri"/>
                    </a:rPr>
                    <a:t>Expressions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FCA1621-7E42-44B5-B2F8-0BC74A9C009E}"/>
                    </a:ext>
                  </a:extLst>
                </p:cNvPr>
                <p:cNvSpPr/>
                <p:nvPr/>
              </p:nvSpPr>
              <p:spPr>
                <a:xfrm>
                  <a:off x="6403383" y="3657599"/>
                  <a:ext cx="1521417" cy="847887"/>
                </a:xfrm>
                <a:prstGeom prst="rect">
                  <a:avLst/>
                </a:prstGeom>
                <a:solidFill>
                  <a:srgbClr val="DC8C5A"/>
                </a:solidFill>
                <a:ln w="2540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089"/>
                  <a:r>
                    <a:rPr lang="en-US" sz="2176" kern="0" dirty="0">
                      <a:solidFill>
                        <a:srgbClr val="000000"/>
                      </a:solidFill>
                      <a:latin typeface="Calibri"/>
                    </a:rPr>
                    <a:t>Access Methods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1B7CD9F-3837-4B79-A413-D83BB4EE7039}"/>
                    </a:ext>
                  </a:extLst>
                </p:cNvPr>
                <p:cNvSpPr/>
                <p:nvPr/>
              </p:nvSpPr>
              <p:spPr>
                <a:xfrm>
                  <a:off x="6403383" y="4505487"/>
                  <a:ext cx="1521417" cy="796172"/>
                </a:xfrm>
                <a:prstGeom prst="rect">
                  <a:avLst/>
                </a:prstGeom>
                <a:solidFill>
                  <a:srgbClr val="DC8C5A"/>
                </a:solidFill>
                <a:ln w="2540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089">
                    <a:defRPr/>
                  </a:pPr>
                  <a:r>
                    <a:rPr lang="en-US" sz="2176" kern="0" dirty="0">
                      <a:solidFill>
                        <a:srgbClr val="000000"/>
                      </a:solidFill>
                      <a:latin typeface="Calibri"/>
                    </a:rPr>
                    <a:t>Transaction, Lock, Log Managers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08D1296-1190-4467-BAB9-3BCD94501859}"/>
                    </a:ext>
                  </a:extLst>
                </p:cNvPr>
                <p:cNvSpPr/>
                <p:nvPr/>
              </p:nvSpPr>
              <p:spPr>
                <a:xfrm>
                  <a:off x="6403383" y="5301660"/>
                  <a:ext cx="1521418" cy="38589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089">
                    <a:defRPr/>
                  </a:pPr>
                  <a:r>
                    <a:rPr lang="en-US" sz="2176" kern="0" dirty="0">
                      <a:solidFill>
                        <a:srgbClr val="000000"/>
                      </a:solidFill>
                      <a:latin typeface="Calibri"/>
                    </a:rPr>
                    <a:t>SOS, OS and I/O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B53167F-348E-443A-83E3-795CBB952029}"/>
                    </a:ext>
                  </a:extLst>
                </p:cNvPr>
                <p:cNvSpPr txBox="1"/>
                <p:nvPr/>
              </p:nvSpPr>
              <p:spPr>
                <a:xfrm rot="16200000">
                  <a:off x="7953533" y="2598078"/>
                  <a:ext cx="424422" cy="4276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defTabSz="1219089">
                    <a:defRPr/>
                  </a:pPr>
                  <a:r>
                    <a:rPr lang="en-US" sz="2132" kern="0" dirty="0"/>
                    <a:t>35%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9330DAF-4DEA-477E-BF14-7B7297634030}"/>
                    </a:ext>
                  </a:extLst>
                </p:cNvPr>
                <p:cNvSpPr txBox="1"/>
                <p:nvPr/>
              </p:nvSpPr>
              <p:spPr>
                <a:xfrm rot="16200000">
                  <a:off x="7951570" y="4291652"/>
                  <a:ext cx="428350" cy="4276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defTabSz="1219089">
                    <a:defRPr/>
                  </a:pPr>
                  <a:r>
                    <a:rPr lang="en-US" sz="2132" kern="0" dirty="0"/>
                    <a:t>45%</a:t>
                  </a: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85408E62-F58E-41DA-8F41-4EFFBDFF6FA6}"/>
                    </a:ext>
                  </a:extLst>
                </p:cNvPr>
                <p:cNvCxnSpPr/>
                <p:nvPr/>
              </p:nvCxnSpPr>
              <p:spPr>
                <a:xfrm flipV="1">
                  <a:off x="7924801" y="3657600"/>
                  <a:ext cx="449390" cy="1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6E7B3A4-2DD5-4492-8E75-EED339BA7DC9}"/>
                    </a:ext>
                  </a:extLst>
                </p:cNvPr>
                <p:cNvCxnSpPr/>
                <p:nvPr/>
              </p:nvCxnSpPr>
              <p:spPr>
                <a:xfrm flipV="1">
                  <a:off x="7924801" y="5300752"/>
                  <a:ext cx="449390" cy="1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C28B0A3A-40C7-4F8B-90F0-0C1E1165EDC8}"/>
                    </a:ext>
                  </a:extLst>
                </p:cNvPr>
                <p:cNvCxnSpPr/>
                <p:nvPr/>
              </p:nvCxnSpPr>
              <p:spPr>
                <a:xfrm flipV="1">
                  <a:off x="7924801" y="2047339"/>
                  <a:ext cx="449390" cy="1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13167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CBD03169-9CD7-4041-86A0-5A9EF78BF68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2617" y="1175182"/>
          <a:ext cx="11208510" cy="5386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DF78000E-B32A-4FED-8F3A-F0212758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17" y="341637"/>
            <a:ext cx="11191240" cy="833544"/>
          </a:xfrm>
        </p:spPr>
        <p:txBody>
          <a:bodyPr/>
          <a:lstStyle/>
          <a:p>
            <a:r>
              <a:rPr lang="en-US" dirty="0"/>
              <a:t>The In-Memory OLTP Thread Model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5F638B1-FB97-45FE-915F-C9FAE001146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01BE23-1565-7B4A-A660-ADF397564F82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85B59EAD-C7D2-448F-BBD8-4914270FC1E8}"/>
              </a:ext>
            </a:extLst>
          </p:cNvPr>
          <p:cNvSpPr/>
          <p:nvPr/>
        </p:nvSpPr>
        <p:spPr>
          <a:xfrm>
            <a:off x="5292111" y="5900011"/>
            <a:ext cx="5893535" cy="809551"/>
          </a:xfrm>
          <a:prstGeom prst="cloudCallout">
            <a:avLst>
              <a:gd name="adj1" fmla="val 16859"/>
              <a:gd name="adj2" fmla="val -83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SQLOS workers dedicated to HK</a:t>
            </a:r>
          </a:p>
        </p:txBody>
      </p:sp>
    </p:spTree>
    <p:extLst>
      <p:ext uri="{BB962C8B-B14F-4D97-AF65-F5344CB8AC3E}">
        <p14:creationId xmlns:p14="http://schemas.microsoft.com/office/powerpoint/2010/main" val="174040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60E0B951-0339-4F21-9A8E-7F4039BB0D1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1252" y="1175182"/>
          <a:ext cx="11208510" cy="369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4158D99A-2CA0-4FBE-9185-3EFB5769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887" y="341637"/>
            <a:ext cx="11191240" cy="833544"/>
          </a:xfrm>
        </p:spPr>
        <p:txBody>
          <a:bodyPr/>
          <a:lstStyle/>
          <a:p>
            <a:r>
              <a:rPr lang="en-US" dirty="0"/>
              <a:t>In-Memory OLTP Thread Pool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2C10D7B-DE73-4D54-B669-8DB26051536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01BE23-1565-7B4A-A660-ADF397564F82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F1531F-7751-4F70-891E-7E4E17B429B1}"/>
              </a:ext>
            </a:extLst>
          </p:cNvPr>
          <p:cNvSpPr/>
          <p:nvPr/>
        </p:nvSpPr>
        <p:spPr>
          <a:xfrm>
            <a:off x="639888" y="5007763"/>
            <a:ext cx="7417100" cy="109715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Command = XTP_THREAD_POOL wait_type = DISPATCHER_QUEUE_SEMAPHORE 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D2B6E09-ACB1-4004-AACE-E7FEE9FBB753}"/>
              </a:ext>
            </a:extLst>
          </p:cNvPr>
          <p:cNvSpPr/>
          <p:nvPr/>
        </p:nvSpPr>
        <p:spPr>
          <a:xfrm>
            <a:off x="8242919" y="5007763"/>
            <a:ext cx="3588208" cy="115006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Command = UNKNOWN TOKEN wait_type = XTP_PREEMPTIVE_TASK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52E207-9DEC-49E9-8409-F666A74563DE}"/>
              </a:ext>
            </a:extLst>
          </p:cNvPr>
          <p:cNvSpPr/>
          <p:nvPr/>
        </p:nvSpPr>
        <p:spPr>
          <a:xfrm>
            <a:off x="680108" y="6244620"/>
            <a:ext cx="11110798" cy="37039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Ideal count = &lt; # schedulers&gt; ; idle timeout = 10 secs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E74267-0CFF-4371-83E7-799C2974B655}"/>
              </a:ext>
            </a:extLst>
          </p:cNvPr>
          <p:cNvSpPr/>
          <p:nvPr/>
        </p:nvSpPr>
        <p:spPr>
          <a:xfrm>
            <a:off x="11145822" y="1276542"/>
            <a:ext cx="568823" cy="350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BC823-900D-459B-AC3E-1CA83946D2F8}"/>
              </a:ext>
            </a:extLst>
          </p:cNvPr>
          <p:cNvSpPr/>
          <p:nvPr/>
        </p:nvSpPr>
        <p:spPr>
          <a:xfrm>
            <a:off x="7527775" y="1251659"/>
            <a:ext cx="529212" cy="3482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7052C5-A23A-4526-B534-435027F6970D}"/>
              </a:ext>
            </a:extLst>
          </p:cNvPr>
          <p:cNvSpPr/>
          <p:nvPr/>
        </p:nvSpPr>
        <p:spPr>
          <a:xfrm>
            <a:off x="3554916" y="1276542"/>
            <a:ext cx="568823" cy="3505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37AC2-A3BE-4B4F-8C7E-344E482BC285}"/>
              </a:ext>
            </a:extLst>
          </p:cNvPr>
          <p:cNvSpPr/>
          <p:nvPr/>
        </p:nvSpPr>
        <p:spPr>
          <a:xfrm>
            <a:off x="9626759" y="258352"/>
            <a:ext cx="568823" cy="350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571956-D763-499D-908E-D539313864F9}"/>
              </a:ext>
            </a:extLst>
          </p:cNvPr>
          <p:cNvSpPr/>
          <p:nvPr/>
        </p:nvSpPr>
        <p:spPr>
          <a:xfrm>
            <a:off x="9633374" y="745181"/>
            <a:ext cx="568823" cy="3505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CEDC7C-2CB0-474E-833F-3F24D88D9A26}"/>
              </a:ext>
            </a:extLst>
          </p:cNvPr>
          <p:cNvSpPr txBox="1"/>
          <p:nvPr/>
        </p:nvSpPr>
        <p:spPr>
          <a:xfrm>
            <a:off x="10195583" y="222372"/>
            <a:ext cx="1986441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4" dirty="0"/>
              <a:t>hidden scheduler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3CA162-BC26-4B4C-95A7-89BDE15D7E4E}"/>
              </a:ext>
            </a:extLst>
          </p:cNvPr>
          <p:cNvSpPr txBox="1"/>
          <p:nvPr/>
        </p:nvSpPr>
        <p:spPr>
          <a:xfrm>
            <a:off x="10195583" y="673335"/>
            <a:ext cx="1701107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4" dirty="0"/>
              <a:t>user scheduler</a:t>
            </a:r>
          </a:p>
        </p:txBody>
      </p:sp>
    </p:spTree>
    <p:extLst>
      <p:ext uri="{BB962C8B-B14F-4D97-AF65-F5344CB8AC3E}">
        <p14:creationId xmlns:p14="http://schemas.microsoft.com/office/powerpoint/2010/main" val="136939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away with this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2354262"/>
            <a:ext cx="12268198" cy="3120854"/>
          </a:xfrm>
        </p:spPr>
        <p:txBody>
          <a:bodyPr/>
          <a:lstStyle/>
          <a:p>
            <a:r>
              <a:rPr lang="en-US" b="1" dirty="0"/>
              <a:t>“engine within an engine</a:t>
            </a:r>
            <a:r>
              <a:rPr lang="en-US" dirty="0"/>
              <a:t>” - lock, latch, and spinlock free</a:t>
            </a:r>
          </a:p>
          <a:p>
            <a:endParaRPr lang="en-US" dirty="0"/>
          </a:p>
          <a:p>
            <a:r>
              <a:rPr lang="en-US" b="1" dirty="0"/>
              <a:t>“Look and feel”</a:t>
            </a:r>
            <a:r>
              <a:rPr lang="en-US" dirty="0"/>
              <a:t> like “normal” tables but </a:t>
            </a:r>
            <a:r>
              <a:rPr lang="en-US" b="1" dirty="0"/>
              <a:t>internally different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natively compiled </a:t>
            </a:r>
            <a:r>
              <a:rPr lang="en-US" dirty="0"/>
              <a:t>stored procedures for </a:t>
            </a:r>
            <a:r>
              <a:rPr lang="en-US" b="1" dirty="0"/>
              <a:t>max performance</a:t>
            </a: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757148FE-E721-4247-8D0F-0C0290006FD2}"/>
              </a:ext>
            </a:extLst>
          </p:cNvPr>
          <p:cNvSpPr/>
          <p:nvPr/>
        </p:nvSpPr>
        <p:spPr bwMode="auto">
          <a:xfrm>
            <a:off x="6441265" y="144462"/>
            <a:ext cx="5644372" cy="1752600"/>
          </a:xfrm>
          <a:prstGeom prst="cloudCallout">
            <a:avLst>
              <a:gd name="adj1" fmla="val -50919"/>
              <a:gd name="adj2" fmla="val 5623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30x performance gain for your OLTP transactions is possible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C7B304D-DEDA-4D49-AA18-23C3208F2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2631050"/>
              </p:ext>
            </p:extLst>
          </p:nvPr>
        </p:nvGraphicFramePr>
        <p:xfrm>
          <a:off x="1189037" y="5630862"/>
          <a:ext cx="9372600" cy="1083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49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2A51D02-DE71-40EB-AEF0-79941DCC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sz="4352" dirty="0"/>
              <a:t>Data Modifications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8ABFEDDE-00AA-4ED0-8775-1ACFB26AB0FE}"/>
              </a:ext>
            </a:extLst>
          </p:cNvPr>
          <p:cNvSpPr txBox="1">
            <a:spLocks/>
          </p:cNvSpPr>
          <p:nvPr/>
        </p:nvSpPr>
        <p:spPr>
          <a:xfrm>
            <a:off x="348800" y="1058862"/>
            <a:ext cx="12051650" cy="640175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Multi-version Optimistic Concurrency prevents all blocking</a:t>
            </a:r>
          </a:p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ALL UPDATEs are DELETE followed by INSERT</a:t>
            </a:r>
          </a:p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DELETED rows not automatically removed from memory</a:t>
            </a:r>
          </a:p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Deleted rows not visible to active transactions becomes </a:t>
            </a:r>
            <a:r>
              <a:rPr lang="en-US" b="1" i="1" dirty="0">
                <a:solidFill>
                  <a:schemeClr val="tx1"/>
                </a:solidFill>
              </a:rPr>
              <a:t>stale</a:t>
            </a:r>
          </a:p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Garbage Collection process removes stale rows from memory</a:t>
            </a:r>
          </a:p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TRUNCATE TABLE not supported</a:t>
            </a:r>
          </a:p>
          <a:p>
            <a:endParaRPr lang="en-US" dirty="0"/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F6E4D7D8-D636-4DEA-9771-30D3B5808B39}"/>
              </a:ext>
            </a:extLst>
          </p:cNvPr>
          <p:cNvSpPr/>
          <p:nvPr/>
        </p:nvSpPr>
        <p:spPr>
          <a:xfrm>
            <a:off x="8123237" y="5672365"/>
            <a:ext cx="4078113" cy="1320084"/>
          </a:xfrm>
          <a:prstGeom prst="cloudCallout">
            <a:avLst>
              <a:gd name="adj1" fmla="val -50530"/>
              <a:gd name="adj2" fmla="val -6938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Page deallocation in SQL Server</a:t>
            </a:r>
          </a:p>
        </p:txBody>
      </p:sp>
    </p:spTree>
    <p:extLst>
      <p:ext uri="{BB962C8B-B14F-4D97-AF65-F5344CB8AC3E}">
        <p14:creationId xmlns:p14="http://schemas.microsoft.com/office/powerpoint/2010/main" val="14015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84C8DA-6DDB-456A-B01E-81EEFDF1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sz="4352" dirty="0"/>
              <a:t>Garbage Collection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FABD091-0177-4335-8539-3A198DAC9A5E}"/>
              </a:ext>
            </a:extLst>
          </p:cNvPr>
          <p:cNvSpPr txBox="1">
            <a:spLocks/>
          </p:cNvSpPr>
          <p:nvPr/>
        </p:nvSpPr>
        <p:spPr>
          <a:xfrm>
            <a:off x="616141" y="1370644"/>
            <a:ext cx="11208510" cy="52740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76" dirty="0"/>
              <a:t>Stale rows to be removed queued and removed by multiple workers</a:t>
            </a:r>
          </a:p>
          <a:p>
            <a:r>
              <a:rPr lang="en-US" sz="2176" dirty="0"/>
              <a:t>User workers can clean up stale rows as part of normal transactions</a:t>
            </a:r>
          </a:p>
          <a:p>
            <a:r>
              <a:rPr lang="en-US" sz="2176" dirty="0"/>
              <a:t>Dedicated threads (GC) per NODE to cleanup stale rows (awoken based on # deletes)</a:t>
            </a:r>
          </a:p>
          <a:p>
            <a:r>
              <a:rPr lang="en-US" sz="2176" dirty="0"/>
              <a:t>	SQL Server Memory pressure can accelerate</a:t>
            </a:r>
          </a:p>
          <a:p>
            <a:r>
              <a:rPr lang="en-US" sz="2176" dirty="0"/>
              <a:t>	Dusty corner scan cleanup – ones no transaction ever reaches</a:t>
            </a:r>
          </a:p>
          <a:p>
            <a:r>
              <a:rPr lang="en-US" sz="2176" dirty="0"/>
              <a:t>This is the only way to reduce size of HK tables</a:t>
            </a:r>
          </a:p>
          <a:p>
            <a:r>
              <a:rPr lang="en-US" sz="2176" dirty="0"/>
              <a:t>Long running transactions may prevent removal of deleted rows (visible != stale)</a:t>
            </a:r>
          </a:p>
          <a:p>
            <a:r>
              <a:rPr lang="en-US" sz="2176" dirty="0"/>
              <a:t>Diagnostics</a:t>
            </a:r>
          </a:p>
          <a:p>
            <a:r>
              <a:rPr lang="en-US" sz="2176" dirty="0"/>
              <a:t>	</a:t>
            </a:r>
            <a:r>
              <a:rPr lang="en-US" sz="2176" b="1" dirty="0"/>
              <a:t>rows_expired </a:t>
            </a:r>
            <a:r>
              <a:rPr lang="en-US" sz="2176" dirty="0"/>
              <a:t>= rows that are stale</a:t>
            </a:r>
          </a:p>
          <a:p>
            <a:r>
              <a:rPr lang="en-US" sz="2176" b="1" dirty="0"/>
              <a:t>	rows_expired_removed </a:t>
            </a:r>
            <a:r>
              <a:rPr lang="en-US" sz="2176" dirty="0"/>
              <a:t>= stale rows removed from memory</a:t>
            </a:r>
          </a:p>
          <a:p>
            <a:r>
              <a:rPr lang="en-US" sz="2176" dirty="0"/>
              <a:t>	Perfmon -	SQL Server 2016 XTP Garbage Collection</a:t>
            </a:r>
          </a:p>
          <a:p>
            <a:r>
              <a:rPr lang="en-US" sz="2176" dirty="0"/>
              <a:t>	dm_db_xtp_gc_cycle_stats</a:t>
            </a:r>
          </a:p>
          <a:p>
            <a:r>
              <a:rPr lang="en-US" sz="2176" dirty="0"/>
              <a:t>	</a:t>
            </a:r>
            <a:r>
              <a:rPr lang="de-DE" sz="2176" dirty="0"/>
              <a:t>dm_xtp_gc_queue_stats</a:t>
            </a:r>
            <a:endParaRPr lang="en-US" sz="2176" dirty="0"/>
          </a:p>
          <a:p>
            <a:r>
              <a:rPr lang="en-US" sz="2176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0316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533CE0-EE03-4D52-93AD-2043660E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Diagnostics for Native Procs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258DB2AF-C8BE-4BF3-B7AA-376D5D7DA12D}"/>
              </a:ext>
            </a:extLst>
          </p:cNvPr>
          <p:cNvSpPr txBox="1">
            <a:spLocks/>
          </p:cNvSpPr>
          <p:nvPr/>
        </p:nvSpPr>
        <p:spPr>
          <a:xfrm>
            <a:off x="601029" y="1054169"/>
            <a:ext cx="11234416" cy="587039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3808" dirty="0">
                <a:solidFill>
                  <a:schemeClr val="tx2"/>
                </a:solidFill>
              </a:rPr>
              <a:t>Query Plans and Stats</a:t>
            </a:r>
          </a:p>
          <a:p>
            <a:pPr lvl="2"/>
            <a:r>
              <a:rPr lang="en-US" dirty="0"/>
              <a:t>SHOWPLAN_XML is only option</a:t>
            </a:r>
          </a:p>
          <a:p>
            <a:pPr lvl="2"/>
            <a:r>
              <a:rPr lang="en-US" dirty="0"/>
              <a:t>Operator list can be found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pPr lvl="2"/>
            <a:r>
              <a:rPr lang="en-US" dirty="0"/>
              <a:t>sp_xtp_control_query_exec_stats and sp_xtp_control_proc_exec_stats </a:t>
            </a:r>
          </a:p>
          <a:p>
            <a:pPr lvl="2"/>
            <a:r>
              <a:rPr lang="en-US" sz="3808" dirty="0">
                <a:solidFill>
                  <a:schemeClr val="tx2"/>
                </a:solidFill>
              </a:rPr>
              <a:t>Query Store</a:t>
            </a:r>
          </a:p>
          <a:p>
            <a:pPr lvl="2"/>
            <a:r>
              <a:rPr lang="en-US" dirty="0"/>
              <a:t>Plan store by default</a:t>
            </a:r>
          </a:p>
          <a:p>
            <a:pPr lvl="2"/>
            <a:r>
              <a:rPr lang="en-US" dirty="0"/>
              <a:t>Runtime stats store needs above stored procedures to enable (need recompile)</a:t>
            </a:r>
          </a:p>
          <a:p>
            <a:pPr lvl="2"/>
            <a:r>
              <a:rPr lang="en-US" sz="3808" dirty="0">
                <a:solidFill>
                  <a:schemeClr val="tx2"/>
                </a:solidFill>
              </a:rPr>
              <a:t>XEvent and SQLTrace</a:t>
            </a:r>
          </a:p>
          <a:p>
            <a:pPr lvl="2"/>
            <a:r>
              <a:rPr lang="en-US" dirty="0"/>
              <a:t>sp_statement_completed works for Xevent but more limited information</a:t>
            </a:r>
          </a:p>
          <a:p>
            <a:pPr lvl="2"/>
            <a:r>
              <a:rPr lang="en-US" dirty="0"/>
              <a:t>SQLTrace only picks up overall proc execution at batch level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AF4DA7A3-9DE7-4C91-86E1-24651F6A1C07}"/>
              </a:ext>
            </a:extLst>
          </p:cNvPr>
          <p:cNvSpPr/>
          <p:nvPr/>
        </p:nvSpPr>
        <p:spPr>
          <a:xfrm>
            <a:off x="9333393" y="278486"/>
            <a:ext cx="2920861" cy="1003845"/>
          </a:xfrm>
          <a:prstGeom prst="cloudCallou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Read the </a:t>
            </a:r>
            <a:r>
              <a:rPr lang="en-US" sz="2448" dirty="0">
                <a:hlinkClick r:id="rId3"/>
              </a:rPr>
              <a:t>docs</a:t>
            </a:r>
            <a:endParaRPr lang="en-US" sz="2448" dirty="0"/>
          </a:p>
        </p:txBody>
      </p:sp>
    </p:spTree>
    <p:extLst>
      <p:ext uri="{BB962C8B-B14F-4D97-AF65-F5344CB8AC3E}">
        <p14:creationId xmlns:p14="http://schemas.microsoft.com/office/powerpoint/2010/main" val="31189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CE153E4-836C-4B33-ABB3-A75C31C0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sz="4352" dirty="0"/>
              <a:t>Undo, tempdb, and BULK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5AED290-AB27-4FE1-B992-72D0475134C8}"/>
              </a:ext>
            </a:extLst>
          </p:cNvPr>
          <p:cNvSpPr txBox="1">
            <a:spLocks/>
          </p:cNvSpPr>
          <p:nvPr/>
        </p:nvSpPr>
        <p:spPr>
          <a:xfrm>
            <a:off x="2852674" y="1370644"/>
            <a:ext cx="8961184" cy="372095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591" indent="-388591"/>
            <a:r>
              <a:rPr lang="en-US" dirty="0"/>
              <a:t>Undo required 415 log records @46Kb</a:t>
            </a:r>
          </a:p>
          <a:p>
            <a:pPr marL="854901" lvl="1" indent="-388591"/>
            <a:r>
              <a:rPr lang="en-US" sz="3264" dirty="0"/>
              <a:t>Hekaton required no logging</a:t>
            </a:r>
          </a:p>
          <a:p>
            <a:pPr marL="388591" indent="-388591"/>
            <a:r>
              <a:rPr lang="en-US" dirty="0"/>
              <a:t>Tempdb has similar # log records as disk-based table but less per log record (aka minimal logging).</a:t>
            </a:r>
          </a:p>
          <a:p>
            <a:pPr marL="388591" indent="-388591"/>
            <a:endParaRPr lang="en-US" sz="3808" dirty="0"/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239F83DA-4E89-4A06-825F-5E3177DBAB6E}"/>
              </a:ext>
            </a:extLst>
          </p:cNvPr>
          <p:cNvSpPr/>
          <p:nvPr/>
        </p:nvSpPr>
        <p:spPr>
          <a:xfrm>
            <a:off x="219604" y="1874046"/>
            <a:ext cx="2209291" cy="1361017"/>
          </a:xfrm>
          <a:prstGeom prst="cloudCallout">
            <a:avLst>
              <a:gd name="adj1" fmla="val 55594"/>
              <a:gd name="adj2" fmla="val 20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Multi-row insert test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E8C2B4E6-31D4-4DF7-B667-E0A044B72A26}"/>
              </a:ext>
            </a:extLst>
          </p:cNvPr>
          <p:cNvSpPr/>
          <p:nvPr/>
        </p:nvSpPr>
        <p:spPr>
          <a:xfrm>
            <a:off x="6931187" y="3812316"/>
            <a:ext cx="5225186" cy="1370055"/>
          </a:xfrm>
          <a:prstGeom prst="cloudCallout">
            <a:avLst>
              <a:gd name="adj1" fmla="val -41901"/>
              <a:gd name="adj2" fmla="val -57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Remember SCHEMA_ONLY has no logging or I/O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4CC7C6B-495F-4F98-8B26-3358D4B62F30}"/>
              </a:ext>
            </a:extLst>
          </p:cNvPr>
          <p:cNvGraphicFramePr/>
          <p:nvPr>
            <p:extLst/>
          </p:nvPr>
        </p:nvGraphicFramePr>
        <p:xfrm>
          <a:off x="881" y="4567130"/>
          <a:ext cx="7093494" cy="1770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90F977A1-45BD-4558-8B25-4D7D3577CEA3}"/>
              </a:ext>
            </a:extLst>
          </p:cNvPr>
          <p:cNvSpPr/>
          <p:nvPr/>
        </p:nvSpPr>
        <p:spPr>
          <a:xfrm>
            <a:off x="7022399" y="5386184"/>
            <a:ext cx="5212154" cy="1418805"/>
          </a:xfrm>
          <a:prstGeom prst="cloudCallout">
            <a:avLst>
              <a:gd name="adj1" fmla="val -54404"/>
              <a:gd name="adj2" fmla="val -40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Latches required for GAM, PFS, and system table pates</a:t>
            </a:r>
          </a:p>
        </p:txBody>
      </p:sp>
    </p:spTree>
    <p:extLst>
      <p:ext uri="{BB962C8B-B14F-4D97-AF65-F5344CB8AC3E}">
        <p14:creationId xmlns:p14="http://schemas.microsoft.com/office/powerpoint/2010/main" val="39399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4252EE-045D-454A-99B4-DFDBBA55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sz="4352" dirty="0"/>
              <a:t>In-Memory OLTP pushes the log to the limit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5D0EBA30-C636-4CE8-A7BB-34A7168F81D9}"/>
              </a:ext>
            </a:extLst>
          </p:cNvPr>
          <p:cNvSpPr txBox="1">
            <a:spLocks/>
          </p:cNvSpPr>
          <p:nvPr/>
        </p:nvSpPr>
        <p:spPr>
          <a:xfrm>
            <a:off x="579441" y="1375942"/>
            <a:ext cx="11234416" cy="476239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3808" dirty="0">
                <a:solidFill>
                  <a:schemeClr val="tx2"/>
                </a:solidFill>
              </a:rPr>
              <a:t>Multiple Log Writers in SQL Server 2016</a:t>
            </a:r>
          </a:p>
          <a:p>
            <a:pPr lvl="2"/>
            <a:r>
              <a:rPr lang="en-US" dirty="0"/>
              <a:t>One per NODE up to four</a:t>
            </a:r>
          </a:p>
          <a:p>
            <a:pPr lvl="2"/>
            <a:r>
              <a:rPr lang="en-US" dirty="0"/>
              <a:t>We were able to increase log throughput from 600 to 900Mb/sec</a:t>
            </a:r>
          </a:p>
          <a:p>
            <a:pPr lvl="2"/>
            <a:r>
              <a:rPr lang="en-US" sz="3808" dirty="0">
                <a:solidFill>
                  <a:schemeClr val="tx2"/>
                </a:solidFill>
              </a:rPr>
              <a:t>You could go to </a:t>
            </a:r>
            <a:r>
              <a:rPr lang="en-US" sz="3808" dirty="0">
                <a:solidFill>
                  <a:schemeClr val="tx2"/>
                </a:solidFill>
                <a:hlinkClick r:id="rId3"/>
              </a:rPr>
              <a:t>delayed durability</a:t>
            </a:r>
            <a:endParaRPr lang="en-US" sz="3808" dirty="0">
              <a:solidFill>
                <a:schemeClr val="tx2"/>
              </a:solidFill>
            </a:endParaRPr>
          </a:p>
          <a:p>
            <a:pPr lvl="2"/>
            <a:r>
              <a:rPr lang="en-US" dirty="0"/>
              <a:t>Database is always consistent</a:t>
            </a:r>
          </a:p>
          <a:p>
            <a:pPr lvl="2"/>
            <a:r>
              <a:rPr lang="en-US" dirty="0"/>
              <a:t>You could lose transactions</a:t>
            </a:r>
          </a:p>
          <a:p>
            <a:pPr lvl="2"/>
            <a:r>
              <a:rPr lang="en-US" sz="3808" dirty="0">
                <a:solidFill>
                  <a:schemeClr val="tx2"/>
                </a:solidFill>
              </a:rPr>
              <a:t>Log at the speed of memory</a:t>
            </a:r>
          </a:p>
          <a:p>
            <a:pPr lvl="2"/>
            <a:r>
              <a:rPr lang="en-US" dirty="0"/>
              <a:t>Tail of the log is a “memcpy” to commit</a:t>
            </a:r>
          </a:p>
          <a:p>
            <a:pPr lvl="2"/>
            <a:r>
              <a:rPr lang="en-US" dirty="0"/>
              <a:t>Watch the </a:t>
            </a:r>
            <a:r>
              <a:rPr lang="en-US" dirty="0">
                <a:hlinkClick r:id="rId4"/>
              </a:rPr>
              <a:t>video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2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50D5848-BD6A-48C9-B606-17BF2459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The Merge Process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6DFB6D85-0A4D-4F7C-9841-B37479AE07AF}"/>
              </a:ext>
            </a:extLst>
          </p:cNvPr>
          <p:cNvSpPr txBox="1">
            <a:spLocks/>
          </p:cNvSpPr>
          <p:nvPr/>
        </p:nvSpPr>
        <p:spPr>
          <a:xfrm>
            <a:off x="579440" y="1249948"/>
            <a:ext cx="11506425" cy="298665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3808" dirty="0">
                <a:solidFill>
                  <a:schemeClr val="tx2"/>
                </a:solidFill>
              </a:rPr>
              <a:t>Over time we could have many CFPs</a:t>
            </a:r>
          </a:p>
          <a:p>
            <a:pPr lvl="2"/>
            <a:r>
              <a:rPr lang="en-US" dirty="0"/>
              <a:t>Why not consolidate data and delta files into a smaller number of pairs?</a:t>
            </a:r>
          </a:p>
          <a:p>
            <a:pPr lvl="2"/>
            <a:r>
              <a:rPr lang="en-US" dirty="0"/>
              <a:t>MERGE TARGET type is target of the merge of files. Becomes ACTIVE</a:t>
            </a:r>
          </a:p>
          <a:p>
            <a:pPr lvl="2"/>
            <a:r>
              <a:rPr lang="en-US" dirty="0"/>
              <a:t>ACTIVE files that were source of merge become WAITING FOR LOG TRUNCATION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2EBAE4-304E-491E-BC74-08DEB2FFA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781" y="3354781"/>
            <a:ext cx="6949393" cy="33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9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38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3B2EF2-0CF9-489D-9E8E-AE14A2F8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The Path to In-Memory OLTP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69F1DE6-D2AC-4E1C-8A23-4B0C7A2E41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413139"/>
              </p:ext>
            </p:extLst>
          </p:nvPr>
        </p:nvGraphicFramePr>
        <p:xfrm>
          <a:off x="617523" y="2418313"/>
          <a:ext cx="11208510" cy="4396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C762857D-E317-4EC1-AFA3-65E33B98C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8147" y="1217501"/>
            <a:ext cx="2574216" cy="264598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3FD95C-12E5-484B-92DE-F769364A070F}"/>
              </a:ext>
            </a:extLst>
          </p:cNvPr>
          <p:cNvSpPr/>
          <p:nvPr/>
        </p:nvSpPr>
        <p:spPr>
          <a:xfrm>
            <a:off x="3017837" y="1239367"/>
            <a:ext cx="621665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hlinkClick r:id="rId9"/>
              </a:rPr>
              <a:t>OLTP Through the Looking Glass, and What We Found There</a:t>
            </a:r>
            <a:br>
              <a:rPr lang="en-US" b="1" dirty="0"/>
            </a:br>
            <a:r>
              <a:rPr lang="en-US" dirty="0"/>
              <a:t>by Stavros Harizopoulos, Daniel J. Abadi, Samuel Madden, Michael Stonebraker , SIGMOD 2008</a:t>
            </a:r>
          </a:p>
        </p:txBody>
      </p:sp>
    </p:spTree>
    <p:extLst>
      <p:ext uri="{BB962C8B-B14F-4D97-AF65-F5344CB8AC3E}">
        <p14:creationId xmlns:p14="http://schemas.microsoft.com/office/powerpoint/2010/main" val="198318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B667F7F7-88DD-4879-89C9-6BECEAA143F5}"/>
              </a:ext>
            </a:extLst>
          </p:cNvPr>
          <p:cNvSpPr txBox="1">
            <a:spLocks/>
          </p:cNvSpPr>
          <p:nvPr/>
        </p:nvSpPr>
        <p:spPr>
          <a:xfrm>
            <a:off x="524453" y="1247891"/>
            <a:ext cx="11805162" cy="416120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20" dirty="0"/>
              <a:t>Keep SQL Server relevant in a world of high-speed hardware with dense cores, fast I/O, and inexpensive massive memory</a:t>
            </a:r>
          </a:p>
          <a:p>
            <a:endParaRPr lang="en-US" sz="2720" dirty="0"/>
          </a:p>
          <a:p>
            <a:r>
              <a:rPr lang="en-US" sz="2720" dirty="0"/>
              <a:t>The need for high-speed OLTP transactions at </a:t>
            </a:r>
            <a:r>
              <a:rPr lang="en-US" sz="2720" b="1" i="1" dirty="0"/>
              <a:t>microsecond speed</a:t>
            </a:r>
          </a:p>
          <a:p>
            <a:endParaRPr lang="en-US" sz="2720" dirty="0"/>
          </a:p>
          <a:p>
            <a:r>
              <a:rPr lang="en-US" sz="2720" dirty="0"/>
              <a:t>Reduce the </a:t>
            </a:r>
            <a:r>
              <a:rPr lang="en-US" sz="2720" b="1" i="1" dirty="0"/>
              <a:t>number of instructions </a:t>
            </a:r>
            <a:r>
              <a:rPr lang="en-US" sz="2720" dirty="0"/>
              <a:t>to execute a transaction</a:t>
            </a:r>
          </a:p>
          <a:p>
            <a:r>
              <a:rPr lang="en-US" sz="2720" dirty="0"/>
              <a:t>	Find areas of latency for a transaction and reduce its footprint</a:t>
            </a:r>
          </a:p>
          <a:p>
            <a:r>
              <a:rPr lang="en-US" sz="2720" dirty="0"/>
              <a:t>	Use multi-version optimistic concurrency and “lock free” algorithms</a:t>
            </a:r>
          </a:p>
          <a:p>
            <a:r>
              <a:rPr lang="en-US" sz="2720" dirty="0"/>
              <a:t>	Use DLLs and native compiled procs	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5CC8ED5F-E192-40CB-8FED-1DE70D03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Why In-Memory OLTP?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BAF67220-2ADF-47F9-8E17-1684AD2FEE9D}"/>
              </a:ext>
            </a:extLst>
          </p:cNvPr>
          <p:cNvSpPr/>
          <p:nvPr/>
        </p:nvSpPr>
        <p:spPr>
          <a:xfrm>
            <a:off x="4200141" y="5554662"/>
            <a:ext cx="8134480" cy="922788"/>
          </a:xfrm>
          <a:prstGeom prst="cloudCallout">
            <a:avLst>
              <a:gd name="adj1" fmla="val -16768"/>
              <a:gd name="adj2" fmla="val -76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76" dirty="0"/>
              <a:t>XTP = eXtreme Transaction Processing</a:t>
            </a:r>
          </a:p>
          <a:p>
            <a:r>
              <a:rPr lang="en-US" sz="2176" dirty="0"/>
              <a:t>HK = Hekaton</a:t>
            </a:r>
          </a:p>
        </p:txBody>
      </p:sp>
    </p:spTree>
    <p:extLst>
      <p:ext uri="{BB962C8B-B14F-4D97-AF65-F5344CB8AC3E}">
        <p14:creationId xmlns:p14="http://schemas.microsoft.com/office/powerpoint/2010/main" val="39729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DFC569-E63B-4A55-B88D-FC952C3CD2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639" y="3954463"/>
            <a:ext cx="7315200" cy="738664"/>
          </a:xfrm>
        </p:spPr>
        <p:txBody>
          <a:bodyPr/>
          <a:lstStyle/>
          <a:p>
            <a:r>
              <a:rPr lang="en-US" dirty="0"/>
              <a:t>Just Show It!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5D4BDB-F071-4AF7-A18E-18AC2B80A4D8}"/>
              </a:ext>
            </a:extLst>
          </p:cNvPr>
          <p:cNvSpPr/>
          <p:nvPr/>
        </p:nvSpPr>
        <p:spPr>
          <a:xfrm>
            <a:off x="427037" y="4640262"/>
            <a:ext cx="2971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6600" dirty="0"/>
              <a:t>ἑκατόν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5117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55B0148-7E91-4060-8D06-4CA3D0A5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What is it Really?</a:t>
            </a:r>
            <a:endParaRPr lang="en-US" sz="4000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8A9AF0-8DD4-4CD1-8274-3E6C0667669F}"/>
              </a:ext>
            </a:extLst>
          </p:cNvPr>
          <p:cNvSpPr/>
          <p:nvPr/>
        </p:nvSpPr>
        <p:spPr bwMode="auto">
          <a:xfrm>
            <a:off x="460293" y="1226254"/>
            <a:ext cx="5223445" cy="24234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Memory Optimized FILEGROUP</a:t>
            </a:r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5C35058F-D76D-4B4D-8B13-51849D218D13}"/>
              </a:ext>
            </a:extLst>
          </p:cNvPr>
          <p:cNvSpPr/>
          <p:nvPr/>
        </p:nvSpPr>
        <p:spPr bwMode="auto">
          <a:xfrm>
            <a:off x="1493837" y="2024516"/>
            <a:ext cx="2974036" cy="1302311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Checkpoint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Files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8A15BF-8B02-4B57-ADA5-A36C652CEC88}"/>
              </a:ext>
            </a:extLst>
          </p:cNvPr>
          <p:cNvSpPr/>
          <p:nvPr/>
        </p:nvSpPr>
        <p:spPr bwMode="auto">
          <a:xfrm>
            <a:off x="6294437" y="192296"/>
            <a:ext cx="5715000" cy="27611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Memory-Optimized Tables</a:t>
            </a:r>
          </a:p>
        </p:txBody>
      </p:sp>
      <p:sp>
        <p:nvSpPr>
          <p:cNvPr id="13" name="Flowchart: Internal Storage 12">
            <a:extLst>
              <a:ext uri="{FF2B5EF4-FFF2-40B4-BE49-F238E27FC236}">
                <a16:creationId xmlns:a16="http://schemas.microsoft.com/office/drawing/2014/main" id="{7ABC0FAA-8EE2-4531-92AE-6D74E6C9716E}"/>
              </a:ext>
            </a:extLst>
          </p:cNvPr>
          <p:cNvSpPr/>
          <p:nvPr/>
        </p:nvSpPr>
        <p:spPr bwMode="auto">
          <a:xfrm>
            <a:off x="6463781" y="804759"/>
            <a:ext cx="1143000" cy="11430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Flowchart: Internal Storage 13">
            <a:extLst>
              <a:ext uri="{FF2B5EF4-FFF2-40B4-BE49-F238E27FC236}">
                <a16:creationId xmlns:a16="http://schemas.microsoft.com/office/drawing/2014/main" id="{519D0DE0-FC57-4E86-A4E0-A4B249E7C04E}"/>
              </a:ext>
            </a:extLst>
          </p:cNvPr>
          <p:cNvSpPr/>
          <p:nvPr/>
        </p:nvSpPr>
        <p:spPr bwMode="auto">
          <a:xfrm>
            <a:off x="6598689" y="1505878"/>
            <a:ext cx="1143000" cy="11430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824480-7251-4C31-803D-CFFA7E7B2E9F}"/>
              </a:ext>
            </a:extLst>
          </p:cNvPr>
          <p:cNvSpPr/>
          <p:nvPr/>
        </p:nvSpPr>
        <p:spPr bwMode="auto">
          <a:xfrm>
            <a:off x="504421" y="3954463"/>
            <a:ext cx="4951816" cy="25908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B49A85E5-70E0-4372-A368-F2DACBD0DB77}"/>
              </a:ext>
            </a:extLst>
          </p:cNvPr>
          <p:cNvSpPr/>
          <p:nvPr/>
        </p:nvSpPr>
        <p:spPr bwMode="auto">
          <a:xfrm>
            <a:off x="698455" y="4111628"/>
            <a:ext cx="2586082" cy="1050562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Natively Compiled T-SQL Stored Procedure</a:t>
            </a:r>
          </a:p>
        </p:txBody>
      </p:sp>
      <p:sp>
        <p:nvSpPr>
          <p:cNvPr id="18" name="Flowchart: Punched Tape 17">
            <a:extLst>
              <a:ext uri="{FF2B5EF4-FFF2-40B4-BE49-F238E27FC236}">
                <a16:creationId xmlns:a16="http://schemas.microsoft.com/office/drawing/2014/main" id="{1477F39C-6028-4739-808C-2E075E70B495}"/>
              </a:ext>
            </a:extLst>
          </p:cNvPr>
          <p:cNvSpPr/>
          <p:nvPr/>
        </p:nvSpPr>
        <p:spPr bwMode="auto">
          <a:xfrm>
            <a:off x="3514023" y="4777325"/>
            <a:ext cx="1657972" cy="1560117"/>
          </a:xfrm>
          <a:prstGeom prst="flowChartPunchedTape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Dynamic Linked Library (DLL)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CB7A3B-E5D3-4209-B184-E25934CFE8D8}"/>
              </a:ext>
            </a:extLst>
          </p:cNvPr>
          <p:cNvSpPr/>
          <p:nvPr/>
        </p:nvSpPr>
        <p:spPr bwMode="auto">
          <a:xfrm>
            <a:off x="5953555" y="3130954"/>
            <a:ext cx="6210647" cy="36429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SQLSERVR.EXE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BD699D10-D84B-4400-A075-23DF81146237}"/>
              </a:ext>
            </a:extLst>
          </p:cNvPr>
          <p:cNvSpPr/>
          <p:nvPr/>
        </p:nvSpPr>
        <p:spPr bwMode="auto">
          <a:xfrm>
            <a:off x="6294437" y="3649661"/>
            <a:ext cx="2515192" cy="632532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rmAutofit fontScale="92500"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Query Processor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A4CBEF58-F98A-4DEF-B797-B538C8EB2B8C}"/>
              </a:ext>
            </a:extLst>
          </p:cNvPr>
          <p:cNvSpPr/>
          <p:nvPr/>
        </p:nvSpPr>
        <p:spPr bwMode="auto">
          <a:xfrm>
            <a:off x="6294437" y="4359818"/>
            <a:ext cx="2515192" cy="632532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Storage Engine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9CC5412C-0FD3-49BA-997B-368C06BFB803}"/>
              </a:ext>
            </a:extLst>
          </p:cNvPr>
          <p:cNvSpPr/>
          <p:nvPr/>
        </p:nvSpPr>
        <p:spPr bwMode="auto">
          <a:xfrm>
            <a:off x="6330857" y="6079853"/>
            <a:ext cx="5526180" cy="515177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SQLOS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ACC59B82-B8AF-4328-8132-A30D3AA19D97}"/>
              </a:ext>
            </a:extLst>
          </p:cNvPr>
          <p:cNvSpPr/>
          <p:nvPr/>
        </p:nvSpPr>
        <p:spPr bwMode="auto">
          <a:xfrm>
            <a:off x="6294437" y="5074970"/>
            <a:ext cx="2515192" cy="632532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HA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FC730FEF-B255-466D-93A8-14684B5AF5F9}"/>
              </a:ext>
            </a:extLst>
          </p:cNvPr>
          <p:cNvSpPr/>
          <p:nvPr/>
        </p:nvSpPr>
        <p:spPr bwMode="auto">
          <a:xfrm>
            <a:off x="9150511" y="3672592"/>
            <a:ext cx="2706526" cy="609601"/>
          </a:xfrm>
          <a:prstGeom prst="flowChartProcess">
            <a:avLst/>
          </a:prstGeom>
          <a:solidFill>
            <a:schemeClr val="tx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HK Runtime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3D1F2303-CF5D-4E39-A75D-F18FDF5C1056}"/>
              </a:ext>
            </a:extLst>
          </p:cNvPr>
          <p:cNvSpPr/>
          <p:nvPr/>
        </p:nvSpPr>
        <p:spPr bwMode="auto">
          <a:xfrm>
            <a:off x="9150511" y="4371283"/>
            <a:ext cx="2706526" cy="609601"/>
          </a:xfrm>
          <a:prstGeom prst="flowChartProcess">
            <a:avLst/>
          </a:prstGeom>
          <a:solidFill>
            <a:schemeClr val="tx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HK Compile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E9D6E91E-E59A-44D6-B5B0-8CA47DE246BA}"/>
              </a:ext>
            </a:extLst>
          </p:cNvPr>
          <p:cNvSpPr/>
          <p:nvPr/>
        </p:nvSpPr>
        <p:spPr bwMode="auto">
          <a:xfrm>
            <a:off x="9150511" y="5062255"/>
            <a:ext cx="2706526" cy="609601"/>
          </a:xfrm>
          <a:prstGeom prst="flowChartProcess">
            <a:avLst/>
          </a:prstGeom>
          <a:solidFill>
            <a:schemeClr val="tx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HK Engine</a:t>
            </a:r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15BF35BE-040A-45AE-A1F1-A8FE38465D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388769"/>
              </p:ext>
            </p:extLst>
          </p:nvPr>
        </p:nvGraphicFramePr>
        <p:xfrm>
          <a:off x="8047037" y="775771"/>
          <a:ext cx="3692584" cy="205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Explosion 1 26">
            <a:extLst>
              <a:ext uri="{FF2B5EF4-FFF2-40B4-BE49-F238E27FC236}">
                <a16:creationId xmlns:a16="http://schemas.microsoft.com/office/drawing/2014/main" id="{FDD3FA18-CE02-4AD1-8203-F06E1E05B44F}"/>
              </a:ext>
            </a:extLst>
          </p:cNvPr>
          <p:cNvSpPr/>
          <p:nvPr/>
        </p:nvSpPr>
        <p:spPr bwMode="auto">
          <a:xfrm>
            <a:off x="195870" y="5196992"/>
            <a:ext cx="3507216" cy="1452182"/>
          </a:xfrm>
          <a:prstGeom prst="irregularSeal1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Max performance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6A82AD44-578E-4DE1-A47E-687F7C9AB543}"/>
              </a:ext>
            </a:extLst>
          </p:cNvPr>
          <p:cNvSpPr/>
          <p:nvPr/>
        </p:nvSpPr>
        <p:spPr bwMode="auto">
          <a:xfrm>
            <a:off x="9453621" y="5546465"/>
            <a:ext cx="2286000" cy="444621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Latch and lock free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D635095-E85E-4E4F-952B-62F71F63FC2A}"/>
              </a:ext>
            </a:extLst>
          </p:cNvPr>
          <p:cNvSpPr/>
          <p:nvPr/>
        </p:nvSpPr>
        <p:spPr bwMode="auto">
          <a:xfrm>
            <a:off x="10409237" y="3048988"/>
            <a:ext cx="1808394" cy="671108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An Engine within an Engine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6C55EA-F18B-4179-A8E3-58A718C7DC24}"/>
              </a:ext>
            </a:extLst>
          </p:cNvPr>
          <p:cNvSpPr/>
          <p:nvPr/>
        </p:nvSpPr>
        <p:spPr bwMode="auto">
          <a:xfrm>
            <a:off x="3478571" y="3871390"/>
            <a:ext cx="2094614" cy="762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All other access = </a:t>
            </a:r>
            <a:r>
              <a:rPr lang="en-US" sz="2000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Interop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 Query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D2AED3-3F33-4652-BB33-6767BDA09DC1}"/>
              </a:ext>
            </a:extLst>
          </p:cNvPr>
          <p:cNvSpPr/>
          <p:nvPr/>
        </p:nvSpPr>
        <p:spPr bwMode="auto">
          <a:xfrm>
            <a:off x="2898774" y="1737121"/>
            <a:ext cx="2707748" cy="44827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Continuous I/O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73A1BF-5D3E-49D1-B404-89448798F1FD}"/>
              </a:ext>
            </a:extLst>
          </p:cNvPr>
          <p:cNvSpPr/>
          <p:nvPr/>
        </p:nvSpPr>
        <p:spPr bwMode="auto">
          <a:xfrm>
            <a:off x="570846" y="2953421"/>
            <a:ext cx="2294591" cy="58449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Independent of MDF/LDF</a:t>
            </a:r>
          </a:p>
        </p:txBody>
      </p:sp>
    </p:spTree>
    <p:extLst>
      <p:ext uri="{BB962C8B-B14F-4D97-AF65-F5344CB8AC3E}">
        <p14:creationId xmlns:p14="http://schemas.microsoft.com/office/powerpoint/2010/main" val="306764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Graphic spid="27" grpId="0">
        <p:bldAsOne/>
      </p:bldGraphic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05080BD-C7A4-4923-9D5D-E3FE3D70A3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1290" y="1192211"/>
            <a:ext cx="11887200" cy="5478423"/>
          </a:xfrm>
        </p:spPr>
        <p:txBody>
          <a:bodyPr/>
          <a:lstStyle/>
          <a:p>
            <a:r>
              <a:rPr lang="en-US" dirty="0"/>
              <a:t>Memory</a:t>
            </a:r>
          </a:p>
          <a:p>
            <a:pPr lvl="1"/>
            <a:r>
              <a:rPr lang="en-US" sz="2000" dirty="0"/>
              <a:t>All data stored in memory </a:t>
            </a:r>
            <a:r>
              <a:rPr lang="en-US" sz="2000" b="1" i="1" dirty="0"/>
              <a:t>separate from Buffer Pool</a:t>
            </a:r>
          </a:p>
          <a:p>
            <a:pPr lvl="1"/>
            <a:r>
              <a:rPr lang="en-US" sz="2000" dirty="0"/>
              <a:t>No “paging” to disk like Buffer Pool under memory pressure</a:t>
            </a:r>
          </a:p>
          <a:p>
            <a:pPr lvl="1"/>
            <a:r>
              <a:rPr lang="en-US" sz="2000" dirty="0"/>
              <a:t>Table data uses different internal structure (no database pages) and DLLs to access</a:t>
            </a:r>
          </a:p>
          <a:p>
            <a:pPr lvl="1"/>
            <a:r>
              <a:rPr lang="en-US" sz="2000" dirty="0"/>
              <a:t>New type of index called hash index</a:t>
            </a:r>
          </a:p>
          <a:p>
            <a:pPr lvl="0"/>
            <a:r>
              <a:rPr lang="en-US" dirty="0"/>
              <a:t>I/O</a:t>
            </a:r>
          </a:p>
          <a:p>
            <a:pPr lvl="1"/>
            <a:r>
              <a:rPr lang="en-US" sz="2000" dirty="0"/>
              <a:t>Transaction logging only at COMMIT</a:t>
            </a:r>
          </a:p>
          <a:p>
            <a:pPr lvl="1"/>
            <a:r>
              <a:rPr lang="en-US" sz="2000" dirty="0"/>
              <a:t>Separate checkpoint processing used to speed startup (continuous I/O)</a:t>
            </a:r>
          </a:p>
          <a:p>
            <a:pPr lvl="1"/>
            <a:r>
              <a:rPr lang="en-US" sz="2000" dirty="0"/>
              <a:t>None required for SCHEMA_ONLY tables</a:t>
            </a:r>
          </a:p>
          <a:p>
            <a:pPr lvl="0"/>
            <a:r>
              <a:rPr lang="en-US" dirty="0"/>
              <a:t>Concurrency</a:t>
            </a:r>
          </a:p>
          <a:p>
            <a:pPr lvl="1"/>
            <a:r>
              <a:rPr lang="en-US" sz="2000" dirty="0"/>
              <a:t>No locking or latching required inside the Hekaton “Engine”</a:t>
            </a:r>
          </a:p>
          <a:p>
            <a:pPr lvl="1"/>
            <a:r>
              <a:rPr lang="en-US" sz="2000" dirty="0"/>
              <a:t>Optimistic (conflict error handling may be required)</a:t>
            </a:r>
          </a:p>
          <a:p>
            <a:pPr lvl="1"/>
            <a:r>
              <a:rPr lang="en-US" sz="2000" dirty="0"/>
              <a:t>Versioning used (but not stored in tempdb)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1B72FA-87BB-485B-8038-E3FC326F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How is this different?</a:t>
            </a:r>
            <a:endParaRPr lang="en-US" sz="4000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Cloud Callout 3">
            <a:extLst>
              <a:ext uri="{FF2B5EF4-FFF2-40B4-BE49-F238E27FC236}">
                <a16:creationId xmlns:a16="http://schemas.microsoft.com/office/drawing/2014/main" id="{87E36885-2482-4FBD-81E7-B4E335478CFF}"/>
              </a:ext>
            </a:extLst>
          </p:cNvPr>
          <p:cNvSpPr/>
          <p:nvPr/>
        </p:nvSpPr>
        <p:spPr bwMode="auto">
          <a:xfrm>
            <a:off x="9113837" y="2963862"/>
            <a:ext cx="3192463" cy="1524000"/>
          </a:xfrm>
          <a:prstGeom prst="cloudCallout">
            <a:avLst>
              <a:gd name="adj1" fmla="val -56161"/>
              <a:gd name="adj2" fmla="val -40132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All data loaded into memory at database startup</a:t>
            </a:r>
          </a:p>
        </p:txBody>
      </p:sp>
      <p:sp>
        <p:nvSpPr>
          <p:cNvPr id="11" name="Cloud Callout 4">
            <a:extLst>
              <a:ext uri="{FF2B5EF4-FFF2-40B4-BE49-F238E27FC236}">
                <a16:creationId xmlns:a16="http://schemas.microsoft.com/office/drawing/2014/main" id="{DCF3D000-F894-46F4-AC18-047B93A32372}"/>
              </a:ext>
            </a:extLst>
          </p:cNvPr>
          <p:cNvSpPr/>
          <p:nvPr/>
        </p:nvSpPr>
        <p:spPr bwMode="auto">
          <a:xfrm>
            <a:off x="8351837" y="295274"/>
            <a:ext cx="3507566" cy="1449388"/>
          </a:xfrm>
          <a:prstGeom prst="cloudCallout">
            <a:avLst>
              <a:gd name="adj1" fmla="val -79002"/>
              <a:gd name="adj2" fmla="val 458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Can be controlled with Resource Governor</a:t>
            </a:r>
          </a:p>
        </p:txBody>
      </p:sp>
    </p:spTree>
    <p:extLst>
      <p:ext uri="{BB962C8B-B14F-4D97-AF65-F5344CB8AC3E}">
        <p14:creationId xmlns:p14="http://schemas.microsoft.com/office/powerpoint/2010/main" val="331024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WHITE TEMPLATE">
  <a:themeElements>
    <a:clrScheme name="BT - Dark Blue - white background">
      <a:dk1>
        <a:srgbClr val="353535"/>
      </a:dk1>
      <a:lt1>
        <a:srgbClr val="FFFFFF"/>
      </a:lt1>
      <a:dk2>
        <a:srgbClr val="002050"/>
      </a:dk2>
      <a:lt2>
        <a:srgbClr val="EAEAEA"/>
      </a:lt2>
      <a:accent1>
        <a:srgbClr val="002050"/>
      </a:accent1>
      <a:accent2>
        <a:srgbClr val="0078D7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DK_BLUE_2017_10.potx" id="{17662C09-4D96-42AE-AE74-219D1A618C70}" vid="{1C005FCB-3EFD-459A-9B3C-100EE6B65A57}"/>
    </a:ext>
  </a:extLst>
</a:theme>
</file>

<file path=ppt/theme/theme2.xml><?xml version="1.0" encoding="utf-8"?>
<a:theme xmlns:a="http://schemas.openxmlformats.org/drawingml/2006/main" name="LIGHT GRAY TEMPLATE">
  <a:themeElements>
    <a:clrScheme name="BT - Dark Blue - Light gray background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78D7"/>
      </a:accent2>
      <a:accent3>
        <a:srgbClr val="00BCF2"/>
      </a:accent3>
      <a:accent4>
        <a:srgbClr val="FF8C0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DK_BLUE_2017_10.potx" id="{17662C09-4D96-42AE-AE74-219D1A618C70}" vid="{95337A88-F4DF-4C60-8E6B-1CC04ADFC789}"/>
    </a:ext>
  </a:extLst>
</a:theme>
</file>

<file path=ppt/theme/theme3.xml><?xml version="1.0" encoding="utf-8"?>
<a:theme xmlns:a="http://schemas.openxmlformats.org/drawingml/2006/main" name="DARK GRAY TEMPLATE">
  <a:themeElements>
    <a:clrScheme name="BT - Dark Blue - Dark background">
      <a:dk1>
        <a:srgbClr val="353535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2D2D2"/>
      </a:accent2>
      <a:accent3>
        <a:srgbClr val="0078D7"/>
      </a:accent3>
      <a:accent4>
        <a:srgbClr val="00BCF2"/>
      </a:accent4>
      <a:accent5>
        <a:srgbClr val="FF8C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DK_BLUE_2017_10.potx" id="{17662C09-4D96-42AE-AE74-219D1A618C70}" vid="{6DAD0A7F-D469-4B06-AC33-D846E2F8241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16-9_Business_DK_BLUE_2017_10</Template>
  <TotalTime>1870</TotalTime>
  <Words>4801</Words>
  <Application>Microsoft Office PowerPoint</Application>
  <PresentationFormat>Custom</PresentationFormat>
  <Paragraphs>824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WHITE TEMPLATE</vt:lpstr>
      <vt:lpstr>LIGHT GRAY TEMPLATE</vt:lpstr>
      <vt:lpstr>DARK GRAY TEMPLATE</vt:lpstr>
      <vt:lpstr>SQL Saturday NYC</vt:lpstr>
      <vt:lpstr>Inside SQL Server In-Memory OLTP Turbocharge your Transactions</vt:lpstr>
      <vt:lpstr>Let’s Do This</vt:lpstr>
      <vt:lpstr>Walk away with this</vt:lpstr>
      <vt:lpstr>The Path to In-Memory OLTP</vt:lpstr>
      <vt:lpstr>Why In-Memory OLTP?</vt:lpstr>
      <vt:lpstr>Demo</vt:lpstr>
      <vt:lpstr>What is it Really?</vt:lpstr>
      <vt:lpstr>How is this different?</vt:lpstr>
      <vt:lpstr>In-memory OLTP Threads</vt:lpstr>
      <vt:lpstr>A In-Memory OLTP Data Row</vt:lpstr>
      <vt:lpstr>The SCHEMA DLL</vt:lpstr>
      <vt:lpstr>The Row Payload</vt:lpstr>
      <vt:lpstr>Hash indexes</vt:lpstr>
      <vt:lpstr>Compiling a native stored procedure</vt:lpstr>
      <vt:lpstr>Demo</vt:lpstr>
      <vt:lpstr>In-memory OLTP versioning</vt:lpstr>
      <vt:lpstr>PowerPoint Presentation</vt:lpstr>
      <vt:lpstr>PowerPoint Presentation</vt:lpstr>
      <vt:lpstr>Logging of Multi-row INSERT </vt:lpstr>
      <vt:lpstr>PowerPoint Presentation</vt:lpstr>
      <vt:lpstr>In-Memory OLTP CHECKPOINT facts</vt:lpstr>
      <vt:lpstr>PowerPoint Presentation</vt:lpstr>
      <vt:lpstr>More on In-Memory OLTP Checkpoint</vt:lpstr>
      <vt:lpstr>Demo</vt:lpstr>
      <vt:lpstr>The Case for In-Memory OLTP</vt:lpstr>
      <vt:lpstr>Resources</vt:lpstr>
      <vt:lpstr>Bonus Material</vt:lpstr>
      <vt:lpstr>In-Memory OLTP Capabilities</vt:lpstr>
      <vt:lpstr>Inside Data and Rows</vt:lpstr>
      <vt:lpstr>What were those timestamps for?</vt:lpstr>
      <vt:lpstr>PowerPoint Presentation</vt:lpstr>
      <vt:lpstr>Inside the Memory of In-Memory OLTP</vt:lpstr>
      <vt:lpstr>Resource Governor and In-Memory OLTP</vt:lpstr>
      <vt:lpstr>Troubleshooting</vt:lpstr>
      <vt:lpstr>Architecture Pillars</vt:lpstr>
      <vt:lpstr>The Challenge</vt:lpstr>
      <vt:lpstr>The In-Memory OLTP Thread Model</vt:lpstr>
      <vt:lpstr>In-Memory OLTP Thread Pool</vt:lpstr>
      <vt:lpstr>Data Modifications</vt:lpstr>
      <vt:lpstr>Garbage Collection</vt:lpstr>
      <vt:lpstr>Diagnostics for Native Procs</vt:lpstr>
      <vt:lpstr>Undo, tempdb, and BULK</vt:lpstr>
      <vt:lpstr>In-Memory OLTP pushes the log to the limit</vt:lpstr>
      <vt:lpstr>The Merge Process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Bob Ward</dc:creator>
  <cp:keywords/>
  <dc:description>Template: _x000d_
Formatting: _x000d_
Audience Type:</dc:description>
  <cp:lastModifiedBy>Bob Ward</cp:lastModifiedBy>
  <cp:revision>9</cp:revision>
  <dcterms:created xsi:type="dcterms:W3CDTF">2017-04-24T16:47:52Z</dcterms:created>
  <dcterms:modified xsi:type="dcterms:W3CDTF">2017-05-20T16:04:11Z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87867195-f2b8-4ac2-b0b6-6bb73cb33afc_Enabled">
    <vt:lpwstr>True</vt:lpwstr>
  </property>
  <property fmtid="{D5CDD505-2E9C-101B-9397-08002B2CF9AE}" pid="12" name="MSIP_Label_87867195-f2b8-4ac2-b0b6-6bb73cb33afc_SiteId">
    <vt:lpwstr>72f988bf-86f1-41af-91ab-2d7cd011db47</vt:lpwstr>
  </property>
  <property fmtid="{D5CDD505-2E9C-101B-9397-08002B2CF9AE}" pid="13" name="MSIP_Label_87867195-f2b8-4ac2-b0b6-6bb73cb33afc_Ref">
    <vt:lpwstr>https://api.informationprotection.azure.com/api/72f988bf-86f1-41af-91ab-2d7cd011db47</vt:lpwstr>
  </property>
  <property fmtid="{D5CDD505-2E9C-101B-9397-08002B2CF9AE}" pid="14" name="MSIP_Label_87867195-f2b8-4ac2-b0b6-6bb73cb33afc_SetBy">
    <vt:lpwstr>bobward@microsoft.com</vt:lpwstr>
  </property>
  <property fmtid="{D5CDD505-2E9C-101B-9397-08002B2CF9AE}" pid="15" name="MSIP_Label_87867195-f2b8-4ac2-b0b6-6bb73cb33afc_SetDate">
    <vt:lpwstr>2017-05-16T14:28:58.4061329-05:00</vt:lpwstr>
  </property>
  <property fmtid="{D5CDD505-2E9C-101B-9397-08002B2CF9AE}" pid="16" name="MSIP_Label_87867195-f2b8-4ac2-b0b6-6bb73cb33afc_Name">
    <vt:lpwstr>Public</vt:lpwstr>
  </property>
  <property fmtid="{D5CDD505-2E9C-101B-9397-08002B2CF9AE}" pid="17" name="MSIP_Label_87867195-f2b8-4ac2-b0b6-6bb73cb33afc_Application">
    <vt:lpwstr>Microsoft Azure Information Protection</vt:lpwstr>
  </property>
  <property fmtid="{D5CDD505-2E9C-101B-9397-08002B2CF9AE}" pid="18" name="MSIP_Label_87867195-f2b8-4ac2-b0b6-6bb73cb33afc_Extended_MSFT_Method">
    <vt:lpwstr>Manual</vt:lpwstr>
  </property>
  <property fmtid="{D5CDD505-2E9C-101B-9397-08002B2CF9AE}" pid="19" name="Sensitivity">
    <vt:lpwstr>Public</vt:lpwstr>
  </property>
</Properties>
</file>