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0" r:id="rId2"/>
    <p:sldId id="292" r:id="rId3"/>
    <p:sldId id="318" r:id="rId4"/>
    <p:sldId id="293" r:id="rId5"/>
    <p:sldId id="320" r:id="rId6"/>
    <p:sldId id="319" r:id="rId7"/>
    <p:sldId id="294" r:id="rId8"/>
    <p:sldId id="295" r:id="rId9"/>
    <p:sldId id="296" r:id="rId10"/>
    <p:sldId id="297" r:id="rId11"/>
    <p:sldId id="316" r:id="rId12"/>
    <p:sldId id="313" r:id="rId13"/>
    <p:sldId id="268" r:id="rId14"/>
    <p:sldId id="299" r:id="rId15"/>
    <p:sldId id="300" r:id="rId16"/>
    <p:sldId id="317" r:id="rId17"/>
    <p:sldId id="302" r:id="rId18"/>
    <p:sldId id="303" r:id="rId19"/>
    <p:sldId id="304" r:id="rId20"/>
    <p:sldId id="305" r:id="rId21"/>
    <p:sldId id="306" r:id="rId22"/>
    <p:sldId id="307" r:id="rId23"/>
    <p:sldId id="269" r:id="rId24"/>
    <p:sldId id="315" r:id="rId25"/>
    <p:sldId id="308" r:id="rId26"/>
    <p:sldId id="309" r:id="rId27"/>
    <p:sldId id="310" r:id="rId28"/>
    <p:sldId id="311" r:id="rId29"/>
    <p:sldId id="314" r:id="rId30"/>
    <p:sldId id="271" r:id="rId31"/>
    <p:sldId id="321" r:id="rId32"/>
    <p:sldId id="312" r:id="rId33"/>
    <p:sldId id="267" r:id="rId34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22">
          <p15:clr>
            <a:srgbClr val="A4A3A4"/>
          </p15:clr>
        </p15:guide>
        <p15:guide id="3" orient="horz" pos="242">
          <p15:clr>
            <a:srgbClr val="A4A3A4"/>
          </p15:clr>
        </p15:guide>
        <p15:guide id="4" orient="horz" pos="3744">
          <p15:clr>
            <a:srgbClr val="A4A3A4"/>
          </p15:clr>
        </p15:guide>
        <p15:guide id="5" pos="3840">
          <p15:clr>
            <a:srgbClr val="A4A3A4"/>
          </p15:clr>
        </p15:guide>
        <p15:guide id="6" pos="238">
          <p15:clr>
            <a:srgbClr val="A4A3A4"/>
          </p15:clr>
        </p15:guide>
        <p15:guide id="7" pos="74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B344D84-9AFB-497E-A393-DC336BA19D2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707" autoAdjust="0"/>
  </p:normalViewPr>
  <p:slideViewPr>
    <p:cSldViewPr snapToGrid="0">
      <p:cViewPr varScale="1">
        <p:scale>
          <a:sx n="103" d="100"/>
          <a:sy n="103" d="100"/>
        </p:scale>
        <p:origin x="144" y="168"/>
      </p:cViewPr>
      <p:guideLst>
        <p:guide orient="horz" pos="2160"/>
        <p:guide orient="horz" pos="722"/>
        <p:guide orient="horz" pos="242"/>
        <p:guide orient="horz" pos="3744"/>
        <p:guide pos="3840"/>
        <p:guide pos="238"/>
        <p:guide pos="74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-382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afd2bd9b57615fe/Speaking/In-Memory%20Database%20Management/Repo/SQL%20Scripts/OLTP%20Demo%20Results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In-Memory vs Traditional</a:t>
            </a:r>
          </a:p>
          <a:p>
            <a:pPr>
              <a:defRPr/>
            </a:pPr>
            <a:r>
              <a:rPr lang="en-US" sz="1200"/>
              <a:t>100 Concurrent Connections</a:t>
            </a:r>
            <a:r>
              <a:rPr lang="en-US"/>
              <a:t> </a:t>
            </a:r>
          </a:p>
        </c:rich>
      </c:tx>
      <c:layout>
        <c:manualLayout>
          <c:xMode val="edge"/>
          <c:yMode val="edge"/>
          <c:x val="0.36821897997050151"/>
          <c:y val="3.17529892661644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'[OLTP Demo Results .xlsx]Chart'!$B$1</c:f>
              <c:strCache>
                <c:ptCount val="1"/>
                <c:pt idx="0">
                  <c:v>On Disk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'[OLTP Demo Results .xlsx]Chart'!$A$2:$A$6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</c:numCache>
            </c:numRef>
          </c:cat>
          <c:val>
            <c:numRef>
              <c:f>'[OLTP Demo Results .xlsx]Chart'!$B$2:$B$6</c:f>
              <c:numCache>
                <c:formatCode>General</c:formatCode>
                <c:ptCount val="5"/>
                <c:pt idx="0">
                  <c:v>74.436000000000007</c:v>
                </c:pt>
                <c:pt idx="1">
                  <c:v>166.245</c:v>
                </c:pt>
                <c:pt idx="2">
                  <c:v>249.63900000000001</c:v>
                </c:pt>
                <c:pt idx="3">
                  <c:v>278.73366666666669</c:v>
                </c:pt>
                <c:pt idx="4">
                  <c:v>334.20666666666671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00-491B-9338-378E95446E23}"/>
            </c:ext>
          </c:extLst>
        </c:ser>
        <c:ser>
          <c:idx val="1"/>
          <c:order val="1"/>
          <c:tx>
            <c:strRef>
              <c:f>'[OLTP Demo Results .xlsx]Chart'!$C$1</c:f>
              <c:strCache>
                <c:ptCount val="1"/>
                <c:pt idx="0">
                  <c:v>In-Memory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'[OLTP Demo Results .xlsx]Chart'!$A$2:$A$6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</c:numCache>
            </c:numRef>
          </c:cat>
          <c:val>
            <c:numRef>
              <c:f>'[OLTP Demo Results .xlsx]Chart'!$C$2:$C$6</c:f>
              <c:numCache>
                <c:formatCode>General</c:formatCode>
                <c:ptCount val="5"/>
                <c:pt idx="0">
                  <c:v>16.198666666666664</c:v>
                </c:pt>
                <c:pt idx="1">
                  <c:v>46.859000000000002</c:v>
                </c:pt>
                <c:pt idx="2">
                  <c:v>37.583333333333336</c:v>
                </c:pt>
                <c:pt idx="3">
                  <c:v>46.629333333333335</c:v>
                </c:pt>
                <c:pt idx="4">
                  <c:v>68.060999999999993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00-491B-9338-378E95446E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8142016"/>
        <c:axId val="568145952"/>
      </c:lineChart>
      <c:catAx>
        <c:axId val="568142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 Parameter</a:t>
                </a:r>
                <a:r>
                  <a:rPr lang="en-US" baseline="0"/>
                  <a:t> (# Executions / Connection)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145952"/>
        <c:crosses val="autoZero"/>
        <c:auto val="1"/>
        <c:lblAlgn val="ctr"/>
        <c:lblOffset val="100"/>
        <c:noMultiLvlLbl val="0"/>
      </c:catAx>
      <c:valAx>
        <c:axId val="56814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142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sz="9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DCB3B-26B9-4110-A9EE-CE9906A69782}" type="datetimeFigureOut">
              <a:rPr lang="en-US" sz="900"/>
              <a:t>10/19/2016</a:t>
            </a:fld>
            <a:endParaRPr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963B1-B34E-4AC4-B7AA-211EA6F056B4}" type="slidenum">
              <a:rPr sz="900"/>
              <a:t>‹#›</a:t>
            </a:fld>
            <a:endParaRPr sz="900"/>
          </a:p>
        </p:txBody>
      </p:sp>
    </p:spTree>
    <p:extLst>
      <p:ext uri="{BB962C8B-B14F-4D97-AF65-F5344CB8AC3E}">
        <p14:creationId xmlns:p14="http://schemas.microsoft.com/office/powerpoint/2010/main" val="3162472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10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417277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6EFEA97-B45F-46E2-86CB-EF1B3CFC03C0}" type="datetimeFigureOut">
              <a:rPr lang="en-US"/>
              <a:pPr/>
              <a:t>10/19/2016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2971800" cy="16716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2543908"/>
            <a:ext cx="6008077" cy="591429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417277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410443C5-352A-4F61-B2D8-D874EC859BD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956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43C5-352A-4F61-B2D8-D874EC859BD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66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BFEFE-379B-45D5-90B3-A2E03F96A77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18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43C5-352A-4F61-B2D8-D874EC859BD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40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43C5-352A-4F61-B2D8-D874EC859BD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34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43C5-352A-4F61-B2D8-D874EC859BD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82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43C5-352A-4F61-B2D8-D874EC859BD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57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43C5-352A-4F61-B2D8-D874EC859BD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91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43C5-352A-4F61-B2D8-D874EC859BD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37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43C5-352A-4F61-B2D8-D874EC859BD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49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43C5-352A-4F61-B2D8-D874EC859BD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85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43C5-352A-4F61-B2D8-D874EC859BD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5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43C5-352A-4F61-B2D8-D874EC859BD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41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43C5-352A-4F61-B2D8-D874EC859BD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84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43C5-352A-4F61-B2D8-D874EC859BD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1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43C5-352A-4F61-B2D8-D874EC859BD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09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BFEFE-379B-45D5-90B3-A2E03F96A77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93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43C5-352A-4F61-B2D8-D874EC859BD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43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43C5-352A-4F61-B2D8-D874EC859BD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24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43C5-352A-4F61-B2D8-D874EC859BD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889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43C5-352A-4F61-B2D8-D874EC859BD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616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43C5-352A-4F61-B2D8-D874EC859BD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60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43C5-352A-4F61-B2D8-D874EC859BD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63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43C5-352A-4F61-B2D8-D874EC859BD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88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43C5-352A-4F61-B2D8-D874EC859BD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59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43C5-352A-4F61-B2D8-D874EC859BD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03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43C5-352A-4F61-B2D8-D874EC859BD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17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BFEFE-379B-45D5-90B3-A2E03F96A77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79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43C5-352A-4F61-B2D8-D874EC859BD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443C5-352A-4F61-B2D8-D874EC859BD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8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ilhouet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uyImage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00"/>
          <a:stretch/>
        </p:blipFill>
        <p:spPr>
          <a:xfrm>
            <a:off x="5713412" y="-1"/>
            <a:ext cx="6475413" cy="685800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79413" y="5772150"/>
            <a:ext cx="1658938" cy="528859"/>
            <a:chOff x="379413" y="5400676"/>
            <a:chExt cx="3421063" cy="1090613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81001" y="5400676"/>
              <a:ext cx="831850" cy="735013"/>
            </a:xfrm>
            <a:custGeom>
              <a:avLst/>
              <a:gdLst>
                <a:gd name="T0" fmla="*/ 223 w 1049"/>
                <a:gd name="T1" fmla="*/ 160 h 927"/>
                <a:gd name="T2" fmla="*/ 223 w 1049"/>
                <a:gd name="T3" fmla="*/ 405 h 927"/>
                <a:gd name="T4" fmla="*/ 737 w 1049"/>
                <a:gd name="T5" fmla="*/ 405 h 927"/>
                <a:gd name="T6" fmla="*/ 764 w 1049"/>
                <a:gd name="T7" fmla="*/ 405 h 927"/>
                <a:gd name="T8" fmla="*/ 787 w 1049"/>
                <a:gd name="T9" fmla="*/ 401 h 927"/>
                <a:gd name="T10" fmla="*/ 805 w 1049"/>
                <a:gd name="T11" fmla="*/ 395 h 927"/>
                <a:gd name="T12" fmla="*/ 820 w 1049"/>
                <a:gd name="T13" fmla="*/ 386 h 927"/>
                <a:gd name="T14" fmla="*/ 832 w 1049"/>
                <a:gd name="T15" fmla="*/ 372 h 927"/>
                <a:gd name="T16" fmla="*/ 837 w 1049"/>
                <a:gd name="T17" fmla="*/ 355 h 927"/>
                <a:gd name="T18" fmla="*/ 839 w 1049"/>
                <a:gd name="T19" fmla="*/ 331 h 927"/>
                <a:gd name="T20" fmla="*/ 839 w 1049"/>
                <a:gd name="T21" fmla="*/ 234 h 927"/>
                <a:gd name="T22" fmla="*/ 837 w 1049"/>
                <a:gd name="T23" fmla="*/ 210 h 927"/>
                <a:gd name="T24" fmla="*/ 832 w 1049"/>
                <a:gd name="T25" fmla="*/ 193 h 927"/>
                <a:gd name="T26" fmla="*/ 820 w 1049"/>
                <a:gd name="T27" fmla="*/ 179 h 927"/>
                <a:gd name="T28" fmla="*/ 805 w 1049"/>
                <a:gd name="T29" fmla="*/ 170 h 927"/>
                <a:gd name="T30" fmla="*/ 787 w 1049"/>
                <a:gd name="T31" fmla="*/ 164 h 927"/>
                <a:gd name="T32" fmla="*/ 764 w 1049"/>
                <a:gd name="T33" fmla="*/ 160 h 927"/>
                <a:gd name="T34" fmla="*/ 737 w 1049"/>
                <a:gd name="T35" fmla="*/ 160 h 927"/>
                <a:gd name="T36" fmla="*/ 223 w 1049"/>
                <a:gd name="T37" fmla="*/ 160 h 927"/>
                <a:gd name="T38" fmla="*/ 0 w 1049"/>
                <a:gd name="T39" fmla="*/ 0 h 927"/>
                <a:gd name="T40" fmla="*/ 833 w 1049"/>
                <a:gd name="T41" fmla="*/ 0 h 927"/>
                <a:gd name="T42" fmla="*/ 875 w 1049"/>
                <a:gd name="T43" fmla="*/ 2 h 927"/>
                <a:gd name="T44" fmla="*/ 913 w 1049"/>
                <a:gd name="T45" fmla="*/ 6 h 927"/>
                <a:gd name="T46" fmla="*/ 945 w 1049"/>
                <a:gd name="T47" fmla="*/ 13 h 927"/>
                <a:gd name="T48" fmla="*/ 973 w 1049"/>
                <a:gd name="T49" fmla="*/ 25 h 927"/>
                <a:gd name="T50" fmla="*/ 997 w 1049"/>
                <a:gd name="T51" fmla="*/ 40 h 927"/>
                <a:gd name="T52" fmla="*/ 1016 w 1049"/>
                <a:gd name="T53" fmla="*/ 59 h 927"/>
                <a:gd name="T54" fmla="*/ 1031 w 1049"/>
                <a:gd name="T55" fmla="*/ 83 h 927"/>
                <a:gd name="T56" fmla="*/ 1041 w 1049"/>
                <a:gd name="T57" fmla="*/ 111 h 927"/>
                <a:gd name="T58" fmla="*/ 1048 w 1049"/>
                <a:gd name="T59" fmla="*/ 142 h 927"/>
                <a:gd name="T60" fmla="*/ 1049 w 1049"/>
                <a:gd name="T61" fmla="*/ 179 h 927"/>
                <a:gd name="T62" fmla="*/ 1049 w 1049"/>
                <a:gd name="T63" fmla="*/ 385 h 927"/>
                <a:gd name="T64" fmla="*/ 1048 w 1049"/>
                <a:gd name="T65" fmla="*/ 422 h 927"/>
                <a:gd name="T66" fmla="*/ 1041 w 1049"/>
                <a:gd name="T67" fmla="*/ 453 h 927"/>
                <a:gd name="T68" fmla="*/ 1031 w 1049"/>
                <a:gd name="T69" fmla="*/ 481 h 927"/>
                <a:gd name="T70" fmla="*/ 1016 w 1049"/>
                <a:gd name="T71" fmla="*/ 504 h 927"/>
                <a:gd name="T72" fmla="*/ 997 w 1049"/>
                <a:gd name="T73" fmla="*/ 524 h 927"/>
                <a:gd name="T74" fmla="*/ 973 w 1049"/>
                <a:gd name="T75" fmla="*/ 539 h 927"/>
                <a:gd name="T76" fmla="*/ 945 w 1049"/>
                <a:gd name="T77" fmla="*/ 550 h 927"/>
                <a:gd name="T78" fmla="*/ 913 w 1049"/>
                <a:gd name="T79" fmla="*/ 560 h 927"/>
                <a:gd name="T80" fmla="*/ 875 w 1049"/>
                <a:gd name="T81" fmla="*/ 564 h 927"/>
                <a:gd name="T82" fmla="*/ 833 w 1049"/>
                <a:gd name="T83" fmla="*/ 565 h 927"/>
                <a:gd name="T84" fmla="*/ 223 w 1049"/>
                <a:gd name="T85" fmla="*/ 565 h 927"/>
                <a:gd name="T86" fmla="*/ 223 w 1049"/>
                <a:gd name="T87" fmla="*/ 927 h 927"/>
                <a:gd name="T88" fmla="*/ 0 w 1049"/>
                <a:gd name="T89" fmla="*/ 927 h 927"/>
                <a:gd name="T90" fmla="*/ 0 w 1049"/>
                <a:gd name="T91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9" h="927">
                  <a:moveTo>
                    <a:pt x="223" y="160"/>
                  </a:moveTo>
                  <a:lnTo>
                    <a:pt x="223" y="405"/>
                  </a:lnTo>
                  <a:lnTo>
                    <a:pt x="737" y="405"/>
                  </a:lnTo>
                  <a:lnTo>
                    <a:pt x="764" y="405"/>
                  </a:lnTo>
                  <a:lnTo>
                    <a:pt x="787" y="401"/>
                  </a:lnTo>
                  <a:lnTo>
                    <a:pt x="805" y="395"/>
                  </a:lnTo>
                  <a:lnTo>
                    <a:pt x="820" y="386"/>
                  </a:lnTo>
                  <a:lnTo>
                    <a:pt x="832" y="372"/>
                  </a:lnTo>
                  <a:lnTo>
                    <a:pt x="837" y="355"/>
                  </a:lnTo>
                  <a:lnTo>
                    <a:pt x="839" y="331"/>
                  </a:lnTo>
                  <a:lnTo>
                    <a:pt x="839" y="234"/>
                  </a:lnTo>
                  <a:lnTo>
                    <a:pt x="837" y="210"/>
                  </a:lnTo>
                  <a:lnTo>
                    <a:pt x="832" y="193"/>
                  </a:lnTo>
                  <a:lnTo>
                    <a:pt x="820" y="179"/>
                  </a:lnTo>
                  <a:lnTo>
                    <a:pt x="805" y="170"/>
                  </a:lnTo>
                  <a:lnTo>
                    <a:pt x="787" y="164"/>
                  </a:lnTo>
                  <a:lnTo>
                    <a:pt x="764" y="160"/>
                  </a:lnTo>
                  <a:lnTo>
                    <a:pt x="737" y="160"/>
                  </a:lnTo>
                  <a:lnTo>
                    <a:pt x="223" y="160"/>
                  </a:lnTo>
                  <a:close/>
                  <a:moveTo>
                    <a:pt x="0" y="0"/>
                  </a:moveTo>
                  <a:lnTo>
                    <a:pt x="833" y="0"/>
                  </a:lnTo>
                  <a:lnTo>
                    <a:pt x="875" y="2"/>
                  </a:lnTo>
                  <a:lnTo>
                    <a:pt x="913" y="6"/>
                  </a:lnTo>
                  <a:lnTo>
                    <a:pt x="945" y="13"/>
                  </a:lnTo>
                  <a:lnTo>
                    <a:pt x="973" y="25"/>
                  </a:lnTo>
                  <a:lnTo>
                    <a:pt x="997" y="40"/>
                  </a:lnTo>
                  <a:lnTo>
                    <a:pt x="1016" y="59"/>
                  </a:lnTo>
                  <a:lnTo>
                    <a:pt x="1031" y="83"/>
                  </a:lnTo>
                  <a:lnTo>
                    <a:pt x="1041" y="111"/>
                  </a:lnTo>
                  <a:lnTo>
                    <a:pt x="1048" y="142"/>
                  </a:lnTo>
                  <a:lnTo>
                    <a:pt x="1049" y="179"/>
                  </a:lnTo>
                  <a:lnTo>
                    <a:pt x="1049" y="385"/>
                  </a:lnTo>
                  <a:lnTo>
                    <a:pt x="1048" y="422"/>
                  </a:lnTo>
                  <a:lnTo>
                    <a:pt x="1041" y="453"/>
                  </a:lnTo>
                  <a:lnTo>
                    <a:pt x="1031" y="481"/>
                  </a:lnTo>
                  <a:lnTo>
                    <a:pt x="1016" y="504"/>
                  </a:lnTo>
                  <a:lnTo>
                    <a:pt x="997" y="524"/>
                  </a:lnTo>
                  <a:lnTo>
                    <a:pt x="973" y="539"/>
                  </a:lnTo>
                  <a:lnTo>
                    <a:pt x="945" y="550"/>
                  </a:lnTo>
                  <a:lnTo>
                    <a:pt x="913" y="560"/>
                  </a:lnTo>
                  <a:lnTo>
                    <a:pt x="875" y="564"/>
                  </a:lnTo>
                  <a:lnTo>
                    <a:pt x="833" y="565"/>
                  </a:lnTo>
                  <a:lnTo>
                    <a:pt x="223" y="565"/>
                  </a:lnTo>
                  <a:lnTo>
                    <a:pt x="223" y="927"/>
                  </a:lnTo>
                  <a:lnTo>
                    <a:pt x="0" y="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38251" y="5400676"/>
              <a:ext cx="755650" cy="735013"/>
            </a:xfrm>
            <a:custGeom>
              <a:avLst/>
              <a:gdLst>
                <a:gd name="T0" fmla="*/ 0 w 951"/>
                <a:gd name="T1" fmla="*/ 0 h 927"/>
                <a:gd name="T2" fmla="*/ 226 w 951"/>
                <a:gd name="T3" fmla="*/ 0 h 927"/>
                <a:gd name="T4" fmla="*/ 226 w 951"/>
                <a:gd name="T5" fmla="*/ 754 h 927"/>
                <a:gd name="T6" fmla="*/ 951 w 951"/>
                <a:gd name="T7" fmla="*/ 754 h 927"/>
                <a:gd name="T8" fmla="*/ 951 w 951"/>
                <a:gd name="T9" fmla="*/ 927 h 927"/>
                <a:gd name="T10" fmla="*/ 0 w 951"/>
                <a:gd name="T11" fmla="*/ 927 h 927"/>
                <a:gd name="T12" fmla="*/ 0 w 951"/>
                <a:gd name="T13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1" h="927">
                  <a:moveTo>
                    <a:pt x="0" y="0"/>
                  </a:moveTo>
                  <a:lnTo>
                    <a:pt x="226" y="0"/>
                  </a:lnTo>
                  <a:lnTo>
                    <a:pt x="226" y="754"/>
                  </a:lnTo>
                  <a:lnTo>
                    <a:pt x="951" y="754"/>
                  </a:lnTo>
                  <a:lnTo>
                    <a:pt x="951" y="927"/>
                  </a:lnTo>
                  <a:lnTo>
                    <a:pt x="0" y="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798763" y="5400676"/>
              <a:ext cx="1001713" cy="735013"/>
            </a:xfrm>
            <a:custGeom>
              <a:avLst/>
              <a:gdLst>
                <a:gd name="T0" fmla="*/ 0 w 1262"/>
                <a:gd name="T1" fmla="*/ 0 h 927"/>
                <a:gd name="T2" fmla="*/ 301 w 1262"/>
                <a:gd name="T3" fmla="*/ 0 h 927"/>
                <a:gd name="T4" fmla="*/ 611 w 1262"/>
                <a:gd name="T5" fmla="*/ 300 h 927"/>
                <a:gd name="T6" fmla="*/ 904 w 1262"/>
                <a:gd name="T7" fmla="*/ 0 h 927"/>
                <a:gd name="T8" fmla="*/ 1164 w 1262"/>
                <a:gd name="T9" fmla="*/ 0 h 927"/>
                <a:gd name="T10" fmla="*/ 742 w 1262"/>
                <a:gd name="T11" fmla="*/ 424 h 927"/>
                <a:gd name="T12" fmla="*/ 1262 w 1262"/>
                <a:gd name="T13" fmla="*/ 927 h 927"/>
                <a:gd name="T14" fmla="*/ 954 w 1262"/>
                <a:gd name="T15" fmla="*/ 927 h 927"/>
                <a:gd name="T16" fmla="*/ 601 w 1262"/>
                <a:gd name="T17" fmla="*/ 581 h 927"/>
                <a:gd name="T18" fmla="*/ 275 w 1262"/>
                <a:gd name="T19" fmla="*/ 927 h 927"/>
                <a:gd name="T20" fmla="*/ 8 w 1262"/>
                <a:gd name="T21" fmla="*/ 927 h 927"/>
                <a:gd name="T22" fmla="*/ 465 w 1262"/>
                <a:gd name="T23" fmla="*/ 451 h 927"/>
                <a:gd name="T24" fmla="*/ 0 w 1262"/>
                <a:gd name="T25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2" h="927">
                  <a:moveTo>
                    <a:pt x="0" y="0"/>
                  </a:moveTo>
                  <a:lnTo>
                    <a:pt x="301" y="0"/>
                  </a:lnTo>
                  <a:lnTo>
                    <a:pt x="611" y="300"/>
                  </a:lnTo>
                  <a:lnTo>
                    <a:pt x="904" y="0"/>
                  </a:lnTo>
                  <a:lnTo>
                    <a:pt x="1164" y="0"/>
                  </a:lnTo>
                  <a:lnTo>
                    <a:pt x="742" y="424"/>
                  </a:lnTo>
                  <a:lnTo>
                    <a:pt x="1262" y="927"/>
                  </a:lnTo>
                  <a:lnTo>
                    <a:pt x="954" y="927"/>
                  </a:lnTo>
                  <a:lnTo>
                    <a:pt x="601" y="581"/>
                  </a:lnTo>
                  <a:lnTo>
                    <a:pt x="275" y="927"/>
                  </a:lnTo>
                  <a:lnTo>
                    <a:pt x="8" y="927"/>
                  </a:lnTo>
                  <a:lnTo>
                    <a:pt x="465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020888" y="5997576"/>
              <a:ext cx="754063" cy="138113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020888" y="5400676"/>
              <a:ext cx="754063" cy="136525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020888" y="5705476"/>
              <a:ext cx="754063" cy="136525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379413" y="6365876"/>
              <a:ext cx="103188" cy="123825"/>
            </a:xfrm>
            <a:custGeom>
              <a:avLst/>
              <a:gdLst>
                <a:gd name="T0" fmla="*/ 0 w 131"/>
                <a:gd name="T1" fmla="*/ 0 h 156"/>
                <a:gd name="T2" fmla="*/ 131 w 131"/>
                <a:gd name="T3" fmla="*/ 0 h 156"/>
                <a:gd name="T4" fmla="*/ 131 w 131"/>
                <a:gd name="T5" fmla="*/ 26 h 156"/>
                <a:gd name="T6" fmla="*/ 81 w 131"/>
                <a:gd name="T7" fmla="*/ 26 h 156"/>
                <a:gd name="T8" fmla="*/ 81 w 131"/>
                <a:gd name="T9" fmla="*/ 156 h 156"/>
                <a:gd name="T10" fmla="*/ 50 w 131"/>
                <a:gd name="T11" fmla="*/ 156 h 156"/>
                <a:gd name="T12" fmla="*/ 50 w 131"/>
                <a:gd name="T13" fmla="*/ 26 h 156"/>
                <a:gd name="T14" fmla="*/ 0 w 131"/>
                <a:gd name="T15" fmla="*/ 26 h 156"/>
                <a:gd name="T16" fmla="*/ 0 w 131"/>
                <a:gd name="T1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56">
                  <a:moveTo>
                    <a:pt x="0" y="0"/>
                  </a:moveTo>
                  <a:lnTo>
                    <a:pt x="131" y="0"/>
                  </a:lnTo>
                  <a:lnTo>
                    <a:pt x="131" y="26"/>
                  </a:lnTo>
                  <a:lnTo>
                    <a:pt x="81" y="26"/>
                  </a:lnTo>
                  <a:lnTo>
                    <a:pt x="81" y="156"/>
                  </a:lnTo>
                  <a:lnTo>
                    <a:pt x="50" y="156"/>
                  </a:lnTo>
                  <a:lnTo>
                    <a:pt x="50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533401" y="6365876"/>
              <a:ext cx="106363" cy="123825"/>
            </a:xfrm>
            <a:custGeom>
              <a:avLst/>
              <a:gdLst>
                <a:gd name="T0" fmla="*/ 0 w 133"/>
                <a:gd name="T1" fmla="*/ 0 h 156"/>
                <a:gd name="T2" fmla="*/ 31 w 133"/>
                <a:gd name="T3" fmla="*/ 0 h 156"/>
                <a:gd name="T4" fmla="*/ 31 w 133"/>
                <a:gd name="T5" fmla="*/ 63 h 156"/>
                <a:gd name="T6" fmla="*/ 102 w 133"/>
                <a:gd name="T7" fmla="*/ 63 h 156"/>
                <a:gd name="T8" fmla="*/ 102 w 133"/>
                <a:gd name="T9" fmla="*/ 0 h 156"/>
                <a:gd name="T10" fmla="*/ 133 w 133"/>
                <a:gd name="T11" fmla="*/ 0 h 156"/>
                <a:gd name="T12" fmla="*/ 133 w 133"/>
                <a:gd name="T13" fmla="*/ 156 h 156"/>
                <a:gd name="T14" fmla="*/ 102 w 133"/>
                <a:gd name="T15" fmla="*/ 156 h 156"/>
                <a:gd name="T16" fmla="*/ 102 w 133"/>
                <a:gd name="T17" fmla="*/ 89 h 156"/>
                <a:gd name="T18" fmla="*/ 31 w 133"/>
                <a:gd name="T19" fmla="*/ 89 h 156"/>
                <a:gd name="T20" fmla="*/ 31 w 133"/>
                <a:gd name="T21" fmla="*/ 156 h 156"/>
                <a:gd name="T22" fmla="*/ 0 w 133"/>
                <a:gd name="T23" fmla="*/ 156 h 156"/>
                <a:gd name="T24" fmla="*/ 0 w 133"/>
                <a:gd name="T2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56">
                  <a:moveTo>
                    <a:pt x="0" y="0"/>
                  </a:moveTo>
                  <a:lnTo>
                    <a:pt x="31" y="0"/>
                  </a:lnTo>
                  <a:lnTo>
                    <a:pt x="31" y="63"/>
                  </a:lnTo>
                  <a:lnTo>
                    <a:pt x="102" y="63"/>
                  </a:lnTo>
                  <a:lnTo>
                    <a:pt x="102" y="0"/>
                  </a:lnTo>
                  <a:lnTo>
                    <a:pt x="133" y="0"/>
                  </a:lnTo>
                  <a:lnTo>
                    <a:pt x="133" y="156"/>
                  </a:lnTo>
                  <a:lnTo>
                    <a:pt x="102" y="156"/>
                  </a:lnTo>
                  <a:lnTo>
                    <a:pt x="102" y="89"/>
                  </a:lnTo>
                  <a:lnTo>
                    <a:pt x="31" y="89"/>
                  </a:lnTo>
                  <a:lnTo>
                    <a:pt x="31" y="156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701676" y="6365876"/>
              <a:ext cx="80963" cy="123825"/>
            </a:xfrm>
            <a:custGeom>
              <a:avLst/>
              <a:gdLst>
                <a:gd name="T0" fmla="*/ 0 w 102"/>
                <a:gd name="T1" fmla="*/ 0 h 156"/>
                <a:gd name="T2" fmla="*/ 102 w 102"/>
                <a:gd name="T3" fmla="*/ 0 h 156"/>
                <a:gd name="T4" fmla="*/ 102 w 102"/>
                <a:gd name="T5" fmla="*/ 24 h 156"/>
                <a:gd name="T6" fmla="*/ 30 w 102"/>
                <a:gd name="T7" fmla="*/ 24 h 156"/>
                <a:gd name="T8" fmla="*/ 30 w 102"/>
                <a:gd name="T9" fmla="*/ 61 h 156"/>
                <a:gd name="T10" fmla="*/ 74 w 102"/>
                <a:gd name="T11" fmla="*/ 61 h 156"/>
                <a:gd name="T12" fmla="*/ 74 w 102"/>
                <a:gd name="T13" fmla="*/ 84 h 156"/>
                <a:gd name="T14" fmla="*/ 30 w 102"/>
                <a:gd name="T15" fmla="*/ 84 h 156"/>
                <a:gd name="T16" fmla="*/ 30 w 102"/>
                <a:gd name="T17" fmla="*/ 133 h 156"/>
                <a:gd name="T18" fmla="*/ 102 w 102"/>
                <a:gd name="T19" fmla="*/ 133 h 156"/>
                <a:gd name="T20" fmla="*/ 102 w 102"/>
                <a:gd name="T21" fmla="*/ 156 h 156"/>
                <a:gd name="T22" fmla="*/ 0 w 102"/>
                <a:gd name="T23" fmla="*/ 156 h 156"/>
                <a:gd name="T24" fmla="*/ 0 w 102"/>
                <a:gd name="T2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6">
                  <a:moveTo>
                    <a:pt x="0" y="0"/>
                  </a:moveTo>
                  <a:lnTo>
                    <a:pt x="102" y="0"/>
                  </a:lnTo>
                  <a:lnTo>
                    <a:pt x="102" y="24"/>
                  </a:lnTo>
                  <a:lnTo>
                    <a:pt x="30" y="24"/>
                  </a:lnTo>
                  <a:lnTo>
                    <a:pt x="30" y="61"/>
                  </a:lnTo>
                  <a:lnTo>
                    <a:pt x="74" y="61"/>
                  </a:lnTo>
                  <a:lnTo>
                    <a:pt x="74" y="84"/>
                  </a:lnTo>
                  <a:lnTo>
                    <a:pt x="30" y="84"/>
                  </a:lnTo>
                  <a:lnTo>
                    <a:pt x="30" y="133"/>
                  </a:lnTo>
                  <a:lnTo>
                    <a:pt x="102" y="133"/>
                  </a:lnTo>
                  <a:lnTo>
                    <a:pt x="102" y="156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923926" y="6365876"/>
              <a:ext cx="128588" cy="123825"/>
            </a:xfrm>
            <a:custGeom>
              <a:avLst/>
              <a:gdLst>
                <a:gd name="T0" fmla="*/ 0 w 162"/>
                <a:gd name="T1" fmla="*/ 0 h 156"/>
                <a:gd name="T2" fmla="*/ 42 w 162"/>
                <a:gd name="T3" fmla="*/ 0 h 156"/>
                <a:gd name="T4" fmla="*/ 81 w 162"/>
                <a:gd name="T5" fmla="*/ 84 h 156"/>
                <a:gd name="T6" fmla="*/ 120 w 162"/>
                <a:gd name="T7" fmla="*/ 0 h 156"/>
                <a:gd name="T8" fmla="*/ 162 w 162"/>
                <a:gd name="T9" fmla="*/ 0 h 156"/>
                <a:gd name="T10" fmla="*/ 162 w 162"/>
                <a:gd name="T11" fmla="*/ 156 h 156"/>
                <a:gd name="T12" fmla="*/ 130 w 162"/>
                <a:gd name="T13" fmla="*/ 156 h 156"/>
                <a:gd name="T14" fmla="*/ 130 w 162"/>
                <a:gd name="T15" fmla="*/ 47 h 156"/>
                <a:gd name="T16" fmla="*/ 81 w 162"/>
                <a:gd name="T17" fmla="*/ 152 h 156"/>
                <a:gd name="T18" fmla="*/ 31 w 162"/>
                <a:gd name="T19" fmla="*/ 49 h 156"/>
                <a:gd name="T20" fmla="*/ 31 w 162"/>
                <a:gd name="T21" fmla="*/ 156 h 156"/>
                <a:gd name="T22" fmla="*/ 0 w 162"/>
                <a:gd name="T23" fmla="*/ 156 h 156"/>
                <a:gd name="T24" fmla="*/ 0 w 162"/>
                <a:gd name="T2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156">
                  <a:moveTo>
                    <a:pt x="0" y="0"/>
                  </a:moveTo>
                  <a:lnTo>
                    <a:pt x="42" y="0"/>
                  </a:lnTo>
                  <a:lnTo>
                    <a:pt x="81" y="84"/>
                  </a:lnTo>
                  <a:lnTo>
                    <a:pt x="120" y="0"/>
                  </a:lnTo>
                  <a:lnTo>
                    <a:pt x="162" y="0"/>
                  </a:lnTo>
                  <a:lnTo>
                    <a:pt x="162" y="156"/>
                  </a:lnTo>
                  <a:lnTo>
                    <a:pt x="130" y="156"/>
                  </a:lnTo>
                  <a:lnTo>
                    <a:pt x="130" y="47"/>
                  </a:lnTo>
                  <a:lnTo>
                    <a:pt x="81" y="152"/>
                  </a:lnTo>
                  <a:lnTo>
                    <a:pt x="31" y="49"/>
                  </a:lnTo>
                  <a:lnTo>
                    <a:pt x="31" y="156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6"/>
            <p:cNvSpPr>
              <a:spLocks noEditPoints="1"/>
            </p:cNvSpPr>
            <p:nvPr/>
          </p:nvSpPr>
          <p:spPr bwMode="auto">
            <a:xfrm>
              <a:off x="1106488" y="6365876"/>
              <a:ext cx="114300" cy="123825"/>
            </a:xfrm>
            <a:custGeom>
              <a:avLst/>
              <a:gdLst>
                <a:gd name="T0" fmla="*/ 73 w 145"/>
                <a:gd name="T1" fmla="*/ 38 h 156"/>
                <a:gd name="T2" fmla="*/ 52 w 145"/>
                <a:gd name="T3" fmla="*/ 101 h 156"/>
                <a:gd name="T4" fmla="*/ 94 w 145"/>
                <a:gd name="T5" fmla="*/ 101 h 156"/>
                <a:gd name="T6" fmla="*/ 73 w 145"/>
                <a:gd name="T7" fmla="*/ 38 h 156"/>
                <a:gd name="T8" fmla="*/ 56 w 145"/>
                <a:gd name="T9" fmla="*/ 0 h 156"/>
                <a:gd name="T10" fmla="*/ 90 w 145"/>
                <a:gd name="T11" fmla="*/ 0 h 156"/>
                <a:gd name="T12" fmla="*/ 145 w 145"/>
                <a:gd name="T13" fmla="*/ 156 h 156"/>
                <a:gd name="T14" fmla="*/ 113 w 145"/>
                <a:gd name="T15" fmla="*/ 156 h 156"/>
                <a:gd name="T16" fmla="*/ 101 w 145"/>
                <a:gd name="T17" fmla="*/ 124 h 156"/>
                <a:gd name="T18" fmla="*/ 46 w 145"/>
                <a:gd name="T19" fmla="*/ 124 h 156"/>
                <a:gd name="T20" fmla="*/ 34 w 145"/>
                <a:gd name="T21" fmla="*/ 156 h 156"/>
                <a:gd name="T22" fmla="*/ 0 w 145"/>
                <a:gd name="T23" fmla="*/ 156 h 156"/>
                <a:gd name="T24" fmla="*/ 56 w 145"/>
                <a:gd name="T2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56">
                  <a:moveTo>
                    <a:pt x="73" y="38"/>
                  </a:moveTo>
                  <a:lnTo>
                    <a:pt x="52" y="101"/>
                  </a:lnTo>
                  <a:lnTo>
                    <a:pt x="94" y="101"/>
                  </a:lnTo>
                  <a:lnTo>
                    <a:pt x="73" y="38"/>
                  </a:lnTo>
                  <a:close/>
                  <a:moveTo>
                    <a:pt x="56" y="0"/>
                  </a:moveTo>
                  <a:lnTo>
                    <a:pt x="90" y="0"/>
                  </a:lnTo>
                  <a:lnTo>
                    <a:pt x="145" y="156"/>
                  </a:lnTo>
                  <a:lnTo>
                    <a:pt x="113" y="156"/>
                  </a:lnTo>
                  <a:lnTo>
                    <a:pt x="101" y="124"/>
                  </a:lnTo>
                  <a:lnTo>
                    <a:pt x="46" y="124"/>
                  </a:lnTo>
                  <a:lnTo>
                    <a:pt x="34" y="156"/>
                  </a:lnTo>
                  <a:lnTo>
                    <a:pt x="0" y="15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274763" y="6365876"/>
              <a:ext cx="107950" cy="123825"/>
            </a:xfrm>
            <a:custGeom>
              <a:avLst/>
              <a:gdLst>
                <a:gd name="T0" fmla="*/ 0 w 137"/>
                <a:gd name="T1" fmla="*/ 0 h 156"/>
                <a:gd name="T2" fmla="*/ 42 w 137"/>
                <a:gd name="T3" fmla="*/ 0 h 156"/>
                <a:gd name="T4" fmla="*/ 105 w 137"/>
                <a:gd name="T5" fmla="*/ 99 h 156"/>
                <a:gd name="T6" fmla="*/ 105 w 137"/>
                <a:gd name="T7" fmla="*/ 0 h 156"/>
                <a:gd name="T8" fmla="*/ 137 w 137"/>
                <a:gd name="T9" fmla="*/ 0 h 156"/>
                <a:gd name="T10" fmla="*/ 137 w 137"/>
                <a:gd name="T11" fmla="*/ 156 h 156"/>
                <a:gd name="T12" fmla="*/ 104 w 137"/>
                <a:gd name="T13" fmla="*/ 156 h 156"/>
                <a:gd name="T14" fmla="*/ 31 w 137"/>
                <a:gd name="T15" fmla="*/ 38 h 156"/>
                <a:gd name="T16" fmla="*/ 31 w 137"/>
                <a:gd name="T17" fmla="*/ 156 h 156"/>
                <a:gd name="T18" fmla="*/ 0 w 137"/>
                <a:gd name="T19" fmla="*/ 156 h 156"/>
                <a:gd name="T20" fmla="*/ 0 w 137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56">
                  <a:moveTo>
                    <a:pt x="0" y="0"/>
                  </a:moveTo>
                  <a:lnTo>
                    <a:pt x="42" y="0"/>
                  </a:lnTo>
                  <a:lnTo>
                    <a:pt x="105" y="99"/>
                  </a:lnTo>
                  <a:lnTo>
                    <a:pt x="105" y="0"/>
                  </a:lnTo>
                  <a:lnTo>
                    <a:pt x="137" y="0"/>
                  </a:lnTo>
                  <a:lnTo>
                    <a:pt x="137" y="156"/>
                  </a:lnTo>
                  <a:lnTo>
                    <a:pt x="104" y="156"/>
                  </a:lnTo>
                  <a:lnTo>
                    <a:pt x="31" y="38"/>
                  </a:lnTo>
                  <a:lnTo>
                    <a:pt x="31" y="156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447801" y="6365876"/>
              <a:ext cx="104775" cy="123825"/>
            </a:xfrm>
            <a:custGeom>
              <a:avLst/>
              <a:gdLst>
                <a:gd name="T0" fmla="*/ 0 w 132"/>
                <a:gd name="T1" fmla="*/ 0 h 156"/>
                <a:gd name="T2" fmla="*/ 31 w 132"/>
                <a:gd name="T3" fmla="*/ 0 h 156"/>
                <a:gd name="T4" fmla="*/ 31 w 132"/>
                <a:gd name="T5" fmla="*/ 91 h 156"/>
                <a:gd name="T6" fmla="*/ 32 w 132"/>
                <a:gd name="T7" fmla="*/ 106 h 156"/>
                <a:gd name="T8" fmla="*/ 39 w 132"/>
                <a:gd name="T9" fmla="*/ 118 h 156"/>
                <a:gd name="T10" fmla="*/ 51 w 132"/>
                <a:gd name="T11" fmla="*/ 126 h 156"/>
                <a:gd name="T12" fmla="*/ 65 w 132"/>
                <a:gd name="T13" fmla="*/ 129 h 156"/>
                <a:gd name="T14" fmla="*/ 81 w 132"/>
                <a:gd name="T15" fmla="*/ 126 h 156"/>
                <a:gd name="T16" fmla="*/ 91 w 132"/>
                <a:gd name="T17" fmla="*/ 118 h 156"/>
                <a:gd name="T18" fmla="*/ 98 w 132"/>
                <a:gd name="T19" fmla="*/ 106 h 156"/>
                <a:gd name="T20" fmla="*/ 99 w 132"/>
                <a:gd name="T21" fmla="*/ 91 h 156"/>
                <a:gd name="T22" fmla="*/ 99 w 132"/>
                <a:gd name="T23" fmla="*/ 0 h 156"/>
                <a:gd name="T24" fmla="*/ 132 w 132"/>
                <a:gd name="T25" fmla="*/ 0 h 156"/>
                <a:gd name="T26" fmla="*/ 132 w 132"/>
                <a:gd name="T27" fmla="*/ 95 h 156"/>
                <a:gd name="T28" fmla="*/ 129 w 132"/>
                <a:gd name="T29" fmla="*/ 113 h 156"/>
                <a:gd name="T30" fmla="*/ 124 w 132"/>
                <a:gd name="T31" fmla="*/ 129 h 156"/>
                <a:gd name="T32" fmla="*/ 114 w 132"/>
                <a:gd name="T33" fmla="*/ 141 h 156"/>
                <a:gd name="T34" fmla="*/ 101 w 132"/>
                <a:gd name="T35" fmla="*/ 150 h 156"/>
                <a:gd name="T36" fmla="*/ 85 w 132"/>
                <a:gd name="T37" fmla="*/ 155 h 156"/>
                <a:gd name="T38" fmla="*/ 65 w 132"/>
                <a:gd name="T39" fmla="*/ 156 h 156"/>
                <a:gd name="T40" fmla="*/ 46 w 132"/>
                <a:gd name="T41" fmla="*/ 155 h 156"/>
                <a:gd name="T42" fmla="*/ 30 w 132"/>
                <a:gd name="T43" fmla="*/ 150 h 156"/>
                <a:gd name="T44" fmla="*/ 17 w 132"/>
                <a:gd name="T45" fmla="*/ 141 h 156"/>
                <a:gd name="T46" fmla="*/ 8 w 132"/>
                <a:gd name="T47" fmla="*/ 129 h 156"/>
                <a:gd name="T48" fmla="*/ 1 w 132"/>
                <a:gd name="T49" fmla="*/ 113 h 156"/>
                <a:gd name="T50" fmla="*/ 0 w 132"/>
                <a:gd name="T51" fmla="*/ 95 h 156"/>
                <a:gd name="T52" fmla="*/ 0 w 132"/>
                <a:gd name="T5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" h="156">
                  <a:moveTo>
                    <a:pt x="0" y="0"/>
                  </a:moveTo>
                  <a:lnTo>
                    <a:pt x="31" y="0"/>
                  </a:lnTo>
                  <a:lnTo>
                    <a:pt x="31" y="91"/>
                  </a:lnTo>
                  <a:lnTo>
                    <a:pt x="32" y="106"/>
                  </a:lnTo>
                  <a:lnTo>
                    <a:pt x="39" y="118"/>
                  </a:lnTo>
                  <a:lnTo>
                    <a:pt x="51" y="126"/>
                  </a:lnTo>
                  <a:lnTo>
                    <a:pt x="65" y="129"/>
                  </a:lnTo>
                  <a:lnTo>
                    <a:pt x="81" y="126"/>
                  </a:lnTo>
                  <a:lnTo>
                    <a:pt x="91" y="118"/>
                  </a:lnTo>
                  <a:lnTo>
                    <a:pt x="98" y="106"/>
                  </a:lnTo>
                  <a:lnTo>
                    <a:pt x="99" y="91"/>
                  </a:lnTo>
                  <a:lnTo>
                    <a:pt x="99" y="0"/>
                  </a:lnTo>
                  <a:lnTo>
                    <a:pt x="132" y="0"/>
                  </a:lnTo>
                  <a:lnTo>
                    <a:pt x="132" y="95"/>
                  </a:lnTo>
                  <a:lnTo>
                    <a:pt x="129" y="113"/>
                  </a:lnTo>
                  <a:lnTo>
                    <a:pt x="124" y="129"/>
                  </a:lnTo>
                  <a:lnTo>
                    <a:pt x="114" y="141"/>
                  </a:lnTo>
                  <a:lnTo>
                    <a:pt x="101" y="150"/>
                  </a:lnTo>
                  <a:lnTo>
                    <a:pt x="85" y="155"/>
                  </a:lnTo>
                  <a:lnTo>
                    <a:pt x="65" y="156"/>
                  </a:lnTo>
                  <a:lnTo>
                    <a:pt x="46" y="155"/>
                  </a:lnTo>
                  <a:lnTo>
                    <a:pt x="30" y="150"/>
                  </a:lnTo>
                  <a:lnTo>
                    <a:pt x="17" y="141"/>
                  </a:lnTo>
                  <a:lnTo>
                    <a:pt x="8" y="129"/>
                  </a:lnTo>
                  <a:lnTo>
                    <a:pt x="1" y="113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616076" y="6365876"/>
              <a:ext cx="79375" cy="123825"/>
            </a:xfrm>
            <a:custGeom>
              <a:avLst/>
              <a:gdLst>
                <a:gd name="T0" fmla="*/ 0 w 101"/>
                <a:gd name="T1" fmla="*/ 0 h 156"/>
                <a:gd name="T2" fmla="*/ 101 w 101"/>
                <a:gd name="T3" fmla="*/ 0 h 156"/>
                <a:gd name="T4" fmla="*/ 101 w 101"/>
                <a:gd name="T5" fmla="*/ 24 h 156"/>
                <a:gd name="T6" fmla="*/ 30 w 101"/>
                <a:gd name="T7" fmla="*/ 24 h 156"/>
                <a:gd name="T8" fmla="*/ 30 w 101"/>
                <a:gd name="T9" fmla="*/ 63 h 156"/>
                <a:gd name="T10" fmla="*/ 76 w 101"/>
                <a:gd name="T11" fmla="*/ 63 h 156"/>
                <a:gd name="T12" fmla="*/ 76 w 101"/>
                <a:gd name="T13" fmla="*/ 85 h 156"/>
                <a:gd name="T14" fmla="*/ 30 w 101"/>
                <a:gd name="T15" fmla="*/ 85 h 156"/>
                <a:gd name="T16" fmla="*/ 30 w 101"/>
                <a:gd name="T17" fmla="*/ 156 h 156"/>
                <a:gd name="T18" fmla="*/ 0 w 101"/>
                <a:gd name="T19" fmla="*/ 156 h 156"/>
                <a:gd name="T20" fmla="*/ 0 w 101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156">
                  <a:moveTo>
                    <a:pt x="0" y="0"/>
                  </a:moveTo>
                  <a:lnTo>
                    <a:pt x="101" y="0"/>
                  </a:lnTo>
                  <a:lnTo>
                    <a:pt x="101" y="24"/>
                  </a:lnTo>
                  <a:lnTo>
                    <a:pt x="30" y="24"/>
                  </a:lnTo>
                  <a:lnTo>
                    <a:pt x="30" y="63"/>
                  </a:lnTo>
                  <a:lnTo>
                    <a:pt x="76" y="63"/>
                  </a:lnTo>
                  <a:lnTo>
                    <a:pt x="76" y="85"/>
                  </a:lnTo>
                  <a:lnTo>
                    <a:pt x="30" y="85"/>
                  </a:lnTo>
                  <a:lnTo>
                    <a:pt x="30" y="156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1735138" y="6365876"/>
              <a:ext cx="115888" cy="123825"/>
            </a:xfrm>
            <a:custGeom>
              <a:avLst/>
              <a:gdLst>
                <a:gd name="T0" fmla="*/ 74 w 146"/>
                <a:gd name="T1" fmla="*/ 38 h 156"/>
                <a:gd name="T2" fmla="*/ 53 w 146"/>
                <a:gd name="T3" fmla="*/ 101 h 156"/>
                <a:gd name="T4" fmla="*/ 95 w 146"/>
                <a:gd name="T5" fmla="*/ 101 h 156"/>
                <a:gd name="T6" fmla="*/ 74 w 146"/>
                <a:gd name="T7" fmla="*/ 38 h 156"/>
                <a:gd name="T8" fmla="*/ 55 w 146"/>
                <a:gd name="T9" fmla="*/ 0 h 156"/>
                <a:gd name="T10" fmla="*/ 89 w 146"/>
                <a:gd name="T11" fmla="*/ 0 h 156"/>
                <a:gd name="T12" fmla="*/ 146 w 146"/>
                <a:gd name="T13" fmla="*/ 156 h 156"/>
                <a:gd name="T14" fmla="*/ 113 w 146"/>
                <a:gd name="T15" fmla="*/ 156 h 156"/>
                <a:gd name="T16" fmla="*/ 101 w 146"/>
                <a:gd name="T17" fmla="*/ 124 h 156"/>
                <a:gd name="T18" fmla="*/ 46 w 146"/>
                <a:gd name="T19" fmla="*/ 124 h 156"/>
                <a:gd name="T20" fmla="*/ 34 w 146"/>
                <a:gd name="T21" fmla="*/ 156 h 156"/>
                <a:gd name="T22" fmla="*/ 0 w 146"/>
                <a:gd name="T23" fmla="*/ 156 h 156"/>
                <a:gd name="T24" fmla="*/ 55 w 146"/>
                <a:gd name="T2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156">
                  <a:moveTo>
                    <a:pt x="74" y="38"/>
                  </a:moveTo>
                  <a:lnTo>
                    <a:pt x="53" y="101"/>
                  </a:lnTo>
                  <a:lnTo>
                    <a:pt x="95" y="101"/>
                  </a:lnTo>
                  <a:lnTo>
                    <a:pt x="74" y="38"/>
                  </a:lnTo>
                  <a:close/>
                  <a:moveTo>
                    <a:pt x="55" y="0"/>
                  </a:moveTo>
                  <a:lnTo>
                    <a:pt x="89" y="0"/>
                  </a:lnTo>
                  <a:lnTo>
                    <a:pt x="146" y="156"/>
                  </a:lnTo>
                  <a:lnTo>
                    <a:pt x="113" y="156"/>
                  </a:lnTo>
                  <a:lnTo>
                    <a:pt x="101" y="124"/>
                  </a:lnTo>
                  <a:lnTo>
                    <a:pt x="46" y="124"/>
                  </a:lnTo>
                  <a:lnTo>
                    <a:pt x="34" y="156"/>
                  </a:lnTo>
                  <a:lnTo>
                    <a:pt x="0" y="156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1893888" y="6364288"/>
              <a:ext cx="114300" cy="127000"/>
            </a:xfrm>
            <a:custGeom>
              <a:avLst/>
              <a:gdLst>
                <a:gd name="T0" fmla="*/ 78 w 142"/>
                <a:gd name="T1" fmla="*/ 0 h 160"/>
                <a:gd name="T2" fmla="*/ 99 w 142"/>
                <a:gd name="T3" fmla="*/ 1 h 160"/>
                <a:gd name="T4" fmla="*/ 116 w 142"/>
                <a:gd name="T5" fmla="*/ 6 h 160"/>
                <a:gd name="T6" fmla="*/ 131 w 142"/>
                <a:gd name="T7" fmla="*/ 16 h 160"/>
                <a:gd name="T8" fmla="*/ 142 w 142"/>
                <a:gd name="T9" fmla="*/ 27 h 160"/>
                <a:gd name="T10" fmla="*/ 115 w 142"/>
                <a:gd name="T11" fmla="*/ 43 h 160"/>
                <a:gd name="T12" fmla="*/ 106 w 142"/>
                <a:gd name="T13" fmla="*/ 35 h 160"/>
                <a:gd name="T14" fmla="*/ 93 w 142"/>
                <a:gd name="T15" fmla="*/ 30 h 160"/>
                <a:gd name="T16" fmla="*/ 78 w 142"/>
                <a:gd name="T17" fmla="*/ 27 h 160"/>
                <a:gd name="T18" fmla="*/ 64 w 142"/>
                <a:gd name="T19" fmla="*/ 30 h 160"/>
                <a:gd name="T20" fmla="*/ 53 w 142"/>
                <a:gd name="T21" fmla="*/ 34 h 160"/>
                <a:gd name="T22" fmla="*/ 44 w 142"/>
                <a:gd name="T23" fmla="*/ 43 h 160"/>
                <a:gd name="T24" fmla="*/ 38 w 142"/>
                <a:gd name="T25" fmla="*/ 52 h 160"/>
                <a:gd name="T26" fmla="*/ 35 w 142"/>
                <a:gd name="T27" fmla="*/ 65 h 160"/>
                <a:gd name="T28" fmla="*/ 34 w 142"/>
                <a:gd name="T29" fmla="*/ 80 h 160"/>
                <a:gd name="T30" fmla="*/ 36 w 142"/>
                <a:gd name="T31" fmla="*/ 100 h 160"/>
                <a:gd name="T32" fmla="*/ 44 w 142"/>
                <a:gd name="T33" fmla="*/ 115 h 160"/>
                <a:gd name="T34" fmla="*/ 53 w 142"/>
                <a:gd name="T35" fmla="*/ 125 h 160"/>
                <a:gd name="T36" fmla="*/ 65 w 142"/>
                <a:gd name="T37" fmla="*/ 130 h 160"/>
                <a:gd name="T38" fmla="*/ 78 w 142"/>
                <a:gd name="T39" fmla="*/ 131 h 160"/>
                <a:gd name="T40" fmla="*/ 97 w 142"/>
                <a:gd name="T41" fmla="*/ 128 h 160"/>
                <a:gd name="T42" fmla="*/ 111 w 142"/>
                <a:gd name="T43" fmla="*/ 119 h 160"/>
                <a:gd name="T44" fmla="*/ 141 w 142"/>
                <a:gd name="T45" fmla="*/ 132 h 160"/>
                <a:gd name="T46" fmla="*/ 129 w 142"/>
                <a:gd name="T47" fmla="*/ 144 h 160"/>
                <a:gd name="T48" fmla="*/ 115 w 142"/>
                <a:gd name="T49" fmla="*/ 153 h 160"/>
                <a:gd name="T50" fmla="*/ 98 w 142"/>
                <a:gd name="T51" fmla="*/ 157 h 160"/>
                <a:gd name="T52" fmla="*/ 78 w 142"/>
                <a:gd name="T53" fmla="*/ 160 h 160"/>
                <a:gd name="T54" fmla="*/ 57 w 142"/>
                <a:gd name="T55" fmla="*/ 157 h 160"/>
                <a:gd name="T56" fmla="*/ 38 w 142"/>
                <a:gd name="T57" fmla="*/ 149 h 160"/>
                <a:gd name="T58" fmla="*/ 22 w 142"/>
                <a:gd name="T59" fmla="*/ 136 h 160"/>
                <a:gd name="T60" fmla="*/ 9 w 142"/>
                <a:gd name="T61" fmla="*/ 121 h 160"/>
                <a:gd name="T62" fmla="*/ 2 w 142"/>
                <a:gd name="T63" fmla="*/ 101 h 160"/>
                <a:gd name="T64" fmla="*/ 0 w 142"/>
                <a:gd name="T65" fmla="*/ 80 h 160"/>
                <a:gd name="T66" fmla="*/ 2 w 142"/>
                <a:gd name="T67" fmla="*/ 56 h 160"/>
                <a:gd name="T68" fmla="*/ 9 w 142"/>
                <a:gd name="T69" fmla="*/ 37 h 160"/>
                <a:gd name="T70" fmla="*/ 21 w 142"/>
                <a:gd name="T71" fmla="*/ 21 h 160"/>
                <a:gd name="T72" fmla="*/ 36 w 142"/>
                <a:gd name="T73" fmla="*/ 9 h 160"/>
                <a:gd name="T74" fmla="*/ 56 w 142"/>
                <a:gd name="T75" fmla="*/ 2 h 160"/>
                <a:gd name="T76" fmla="*/ 78 w 142"/>
                <a:gd name="T7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2" h="160">
                  <a:moveTo>
                    <a:pt x="78" y="0"/>
                  </a:moveTo>
                  <a:lnTo>
                    <a:pt x="99" y="1"/>
                  </a:lnTo>
                  <a:lnTo>
                    <a:pt x="116" y="6"/>
                  </a:lnTo>
                  <a:lnTo>
                    <a:pt x="131" y="16"/>
                  </a:lnTo>
                  <a:lnTo>
                    <a:pt x="142" y="27"/>
                  </a:lnTo>
                  <a:lnTo>
                    <a:pt x="115" y="43"/>
                  </a:lnTo>
                  <a:lnTo>
                    <a:pt x="106" y="35"/>
                  </a:lnTo>
                  <a:lnTo>
                    <a:pt x="93" y="30"/>
                  </a:lnTo>
                  <a:lnTo>
                    <a:pt x="78" y="27"/>
                  </a:lnTo>
                  <a:lnTo>
                    <a:pt x="64" y="30"/>
                  </a:lnTo>
                  <a:lnTo>
                    <a:pt x="53" y="34"/>
                  </a:lnTo>
                  <a:lnTo>
                    <a:pt x="44" y="43"/>
                  </a:lnTo>
                  <a:lnTo>
                    <a:pt x="38" y="52"/>
                  </a:lnTo>
                  <a:lnTo>
                    <a:pt x="35" y="65"/>
                  </a:lnTo>
                  <a:lnTo>
                    <a:pt x="34" y="80"/>
                  </a:lnTo>
                  <a:lnTo>
                    <a:pt x="36" y="100"/>
                  </a:lnTo>
                  <a:lnTo>
                    <a:pt x="44" y="115"/>
                  </a:lnTo>
                  <a:lnTo>
                    <a:pt x="53" y="125"/>
                  </a:lnTo>
                  <a:lnTo>
                    <a:pt x="65" y="130"/>
                  </a:lnTo>
                  <a:lnTo>
                    <a:pt x="78" y="131"/>
                  </a:lnTo>
                  <a:lnTo>
                    <a:pt x="97" y="128"/>
                  </a:lnTo>
                  <a:lnTo>
                    <a:pt x="111" y="119"/>
                  </a:lnTo>
                  <a:lnTo>
                    <a:pt x="141" y="132"/>
                  </a:lnTo>
                  <a:lnTo>
                    <a:pt x="129" y="144"/>
                  </a:lnTo>
                  <a:lnTo>
                    <a:pt x="115" y="153"/>
                  </a:lnTo>
                  <a:lnTo>
                    <a:pt x="98" y="157"/>
                  </a:lnTo>
                  <a:lnTo>
                    <a:pt x="78" y="160"/>
                  </a:lnTo>
                  <a:lnTo>
                    <a:pt x="57" y="157"/>
                  </a:lnTo>
                  <a:lnTo>
                    <a:pt x="38" y="149"/>
                  </a:lnTo>
                  <a:lnTo>
                    <a:pt x="22" y="136"/>
                  </a:lnTo>
                  <a:lnTo>
                    <a:pt x="9" y="121"/>
                  </a:lnTo>
                  <a:lnTo>
                    <a:pt x="2" y="101"/>
                  </a:lnTo>
                  <a:lnTo>
                    <a:pt x="0" y="80"/>
                  </a:lnTo>
                  <a:lnTo>
                    <a:pt x="2" y="56"/>
                  </a:lnTo>
                  <a:lnTo>
                    <a:pt x="9" y="37"/>
                  </a:lnTo>
                  <a:lnTo>
                    <a:pt x="21" y="21"/>
                  </a:lnTo>
                  <a:lnTo>
                    <a:pt x="36" y="9"/>
                  </a:lnTo>
                  <a:lnTo>
                    <a:pt x="56" y="2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2054226" y="6365876"/>
              <a:ext cx="104775" cy="123825"/>
            </a:xfrm>
            <a:custGeom>
              <a:avLst/>
              <a:gdLst>
                <a:gd name="T0" fmla="*/ 0 w 132"/>
                <a:gd name="T1" fmla="*/ 0 h 156"/>
                <a:gd name="T2" fmla="*/ 132 w 132"/>
                <a:gd name="T3" fmla="*/ 0 h 156"/>
                <a:gd name="T4" fmla="*/ 132 w 132"/>
                <a:gd name="T5" fmla="*/ 26 h 156"/>
                <a:gd name="T6" fmla="*/ 83 w 132"/>
                <a:gd name="T7" fmla="*/ 26 h 156"/>
                <a:gd name="T8" fmla="*/ 83 w 132"/>
                <a:gd name="T9" fmla="*/ 156 h 156"/>
                <a:gd name="T10" fmla="*/ 51 w 132"/>
                <a:gd name="T11" fmla="*/ 156 h 156"/>
                <a:gd name="T12" fmla="*/ 51 w 132"/>
                <a:gd name="T13" fmla="*/ 26 h 156"/>
                <a:gd name="T14" fmla="*/ 0 w 132"/>
                <a:gd name="T15" fmla="*/ 26 h 156"/>
                <a:gd name="T16" fmla="*/ 0 w 132"/>
                <a:gd name="T1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56">
                  <a:moveTo>
                    <a:pt x="0" y="0"/>
                  </a:moveTo>
                  <a:lnTo>
                    <a:pt x="132" y="0"/>
                  </a:lnTo>
                  <a:lnTo>
                    <a:pt x="132" y="26"/>
                  </a:lnTo>
                  <a:lnTo>
                    <a:pt x="83" y="26"/>
                  </a:lnTo>
                  <a:lnTo>
                    <a:pt x="83" y="156"/>
                  </a:lnTo>
                  <a:lnTo>
                    <a:pt x="51" y="156"/>
                  </a:lnTo>
                  <a:lnTo>
                    <a:pt x="51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2208213" y="6365876"/>
              <a:ext cx="104775" cy="123825"/>
            </a:xfrm>
            <a:custGeom>
              <a:avLst/>
              <a:gdLst>
                <a:gd name="T0" fmla="*/ 0 w 132"/>
                <a:gd name="T1" fmla="*/ 0 h 156"/>
                <a:gd name="T2" fmla="*/ 31 w 132"/>
                <a:gd name="T3" fmla="*/ 0 h 156"/>
                <a:gd name="T4" fmla="*/ 31 w 132"/>
                <a:gd name="T5" fmla="*/ 91 h 156"/>
                <a:gd name="T6" fmla="*/ 34 w 132"/>
                <a:gd name="T7" fmla="*/ 106 h 156"/>
                <a:gd name="T8" fmla="*/ 41 w 132"/>
                <a:gd name="T9" fmla="*/ 118 h 156"/>
                <a:gd name="T10" fmla="*/ 51 w 132"/>
                <a:gd name="T11" fmla="*/ 126 h 156"/>
                <a:gd name="T12" fmla="*/ 65 w 132"/>
                <a:gd name="T13" fmla="*/ 129 h 156"/>
                <a:gd name="T14" fmla="*/ 81 w 132"/>
                <a:gd name="T15" fmla="*/ 126 h 156"/>
                <a:gd name="T16" fmla="*/ 92 w 132"/>
                <a:gd name="T17" fmla="*/ 118 h 156"/>
                <a:gd name="T18" fmla="*/ 98 w 132"/>
                <a:gd name="T19" fmla="*/ 106 h 156"/>
                <a:gd name="T20" fmla="*/ 101 w 132"/>
                <a:gd name="T21" fmla="*/ 91 h 156"/>
                <a:gd name="T22" fmla="*/ 101 w 132"/>
                <a:gd name="T23" fmla="*/ 0 h 156"/>
                <a:gd name="T24" fmla="*/ 132 w 132"/>
                <a:gd name="T25" fmla="*/ 0 h 156"/>
                <a:gd name="T26" fmla="*/ 132 w 132"/>
                <a:gd name="T27" fmla="*/ 95 h 156"/>
                <a:gd name="T28" fmla="*/ 131 w 132"/>
                <a:gd name="T29" fmla="*/ 113 h 156"/>
                <a:gd name="T30" fmla="*/ 124 w 132"/>
                <a:gd name="T31" fmla="*/ 129 h 156"/>
                <a:gd name="T32" fmla="*/ 115 w 132"/>
                <a:gd name="T33" fmla="*/ 141 h 156"/>
                <a:gd name="T34" fmla="*/ 101 w 132"/>
                <a:gd name="T35" fmla="*/ 150 h 156"/>
                <a:gd name="T36" fmla="*/ 85 w 132"/>
                <a:gd name="T37" fmla="*/ 155 h 156"/>
                <a:gd name="T38" fmla="*/ 65 w 132"/>
                <a:gd name="T39" fmla="*/ 156 h 156"/>
                <a:gd name="T40" fmla="*/ 47 w 132"/>
                <a:gd name="T41" fmla="*/ 155 h 156"/>
                <a:gd name="T42" fmla="*/ 31 w 132"/>
                <a:gd name="T43" fmla="*/ 150 h 156"/>
                <a:gd name="T44" fmla="*/ 17 w 132"/>
                <a:gd name="T45" fmla="*/ 141 h 156"/>
                <a:gd name="T46" fmla="*/ 8 w 132"/>
                <a:gd name="T47" fmla="*/ 129 h 156"/>
                <a:gd name="T48" fmla="*/ 1 w 132"/>
                <a:gd name="T49" fmla="*/ 113 h 156"/>
                <a:gd name="T50" fmla="*/ 0 w 132"/>
                <a:gd name="T51" fmla="*/ 95 h 156"/>
                <a:gd name="T52" fmla="*/ 0 w 132"/>
                <a:gd name="T5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" h="156">
                  <a:moveTo>
                    <a:pt x="0" y="0"/>
                  </a:moveTo>
                  <a:lnTo>
                    <a:pt x="31" y="0"/>
                  </a:lnTo>
                  <a:lnTo>
                    <a:pt x="31" y="91"/>
                  </a:lnTo>
                  <a:lnTo>
                    <a:pt x="34" y="106"/>
                  </a:lnTo>
                  <a:lnTo>
                    <a:pt x="41" y="118"/>
                  </a:lnTo>
                  <a:lnTo>
                    <a:pt x="51" y="126"/>
                  </a:lnTo>
                  <a:lnTo>
                    <a:pt x="65" y="129"/>
                  </a:lnTo>
                  <a:lnTo>
                    <a:pt x="81" y="126"/>
                  </a:lnTo>
                  <a:lnTo>
                    <a:pt x="92" y="118"/>
                  </a:lnTo>
                  <a:lnTo>
                    <a:pt x="98" y="106"/>
                  </a:lnTo>
                  <a:lnTo>
                    <a:pt x="101" y="91"/>
                  </a:lnTo>
                  <a:lnTo>
                    <a:pt x="101" y="0"/>
                  </a:lnTo>
                  <a:lnTo>
                    <a:pt x="132" y="0"/>
                  </a:lnTo>
                  <a:lnTo>
                    <a:pt x="132" y="95"/>
                  </a:lnTo>
                  <a:lnTo>
                    <a:pt x="131" y="113"/>
                  </a:lnTo>
                  <a:lnTo>
                    <a:pt x="124" y="129"/>
                  </a:lnTo>
                  <a:lnTo>
                    <a:pt x="115" y="141"/>
                  </a:lnTo>
                  <a:lnTo>
                    <a:pt x="101" y="150"/>
                  </a:lnTo>
                  <a:lnTo>
                    <a:pt x="85" y="155"/>
                  </a:lnTo>
                  <a:lnTo>
                    <a:pt x="65" y="156"/>
                  </a:lnTo>
                  <a:lnTo>
                    <a:pt x="47" y="155"/>
                  </a:lnTo>
                  <a:lnTo>
                    <a:pt x="31" y="150"/>
                  </a:lnTo>
                  <a:lnTo>
                    <a:pt x="17" y="141"/>
                  </a:lnTo>
                  <a:lnTo>
                    <a:pt x="8" y="129"/>
                  </a:lnTo>
                  <a:lnTo>
                    <a:pt x="1" y="113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24"/>
            <p:cNvSpPr>
              <a:spLocks noEditPoints="1"/>
            </p:cNvSpPr>
            <p:nvPr/>
          </p:nvSpPr>
          <p:spPr bwMode="auto">
            <a:xfrm>
              <a:off x="2376488" y="6365876"/>
              <a:ext cx="101600" cy="123825"/>
            </a:xfrm>
            <a:custGeom>
              <a:avLst/>
              <a:gdLst>
                <a:gd name="T0" fmla="*/ 30 w 127"/>
                <a:gd name="T1" fmla="*/ 26 h 156"/>
                <a:gd name="T2" fmla="*/ 30 w 127"/>
                <a:gd name="T3" fmla="*/ 72 h 156"/>
                <a:gd name="T4" fmla="*/ 71 w 127"/>
                <a:gd name="T5" fmla="*/ 72 h 156"/>
                <a:gd name="T6" fmla="*/ 77 w 127"/>
                <a:gd name="T7" fmla="*/ 71 h 156"/>
                <a:gd name="T8" fmla="*/ 83 w 127"/>
                <a:gd name="T9" fmla="*/ 68 h 156"/>
                <a:gd name="T10" fmla="*/ 88 w 127"/>
                <a:gd name="T11" fmla="*/ 66 h 156"/>
                <a:gd name="T12" fmla="*/ 92 w 127"/>
                <a:gd name="T13" fmla="*/ 62 h 156"/>
                <a:gd name="T14" fmla="*/ 93 w 127"/>
                <a:gd name="T15" fmla="*/ 58 h 156"/>
                <a:gd name="T16" fmla="*/ 96 w 127"/>
                <a:gd name="T17" fmla="*/ 54 h 156"/>
                <a:gd name="T18" fmla="*/ 96 w 127"/>
                <a:gd name="T19" fmla="*/ 49 h 156"/>
                <a:gd name="T20" fmla="*/ 96 w 127"/>
                <a:gd name="T21" fmla="*/ 43 h 156"/>
                <a:gd name="T22" fmla="*/ 93 w 127"/>
                <a:gd name="T23" fmla="*/ 40 h 156"/>
                <a:gd name="T24" fmla="*/ 92 w 127"/>
                <a:gd name="T25" fmla="*/ 36 h 156"/>
                <a:gd name="T26" fmla="*/ 88 w 127"/>
                <a:gd name="T27" fmla="*/ 32 h 156"/>
                <a:gd name="T28" fmla="*/ 83 w 127"/>
                <a:gd name="T29" fmla="*/ 29 h 156"/>
                <a:gd name="T30" fmla="*/ 77 w 127"/>
                <a:gd name="T31" fmla="*/ 26 h 156"/>
                <a:gd name="T32" fmla="*/ 71 w 127"/>
                <a:gd name="T33" fmla="*/ 26 h 156"/>
                <a:gd name="T34" fmla="*/ 30 w 127"/>
                <a:gd name="T35" fmla="*/ 26 h 156"/>
                <a:gd name="T36" fmla="*/ 0 w 127"/>
                <a:gd name="T37" fmla="*/ 0 h 156"/>
                <a:gd name="T38" fmla="*/ 80 w 127"/>
                <a:gd name="T39" fmla="*/ 0 h 156"/>
                <a:gd name="T40" fmla="*/ 98 w 127"/>
                <a:gd name="T41" fmla="*/ 4 h 156"/>
                <a:gd name="T42" fmla="*/ 113 w 127"/>
                <a:gd name="T43" fmla="*/ 13 h 156"/>
                <a:gd name="T44" fmla="*/ 123 w 127"/>
                <a:gd name="T45" fmla="*/ 29 h 156"/>
                <a:gd name="T46" fmla="*/ 127 w 127"/>
                <a:gd name="T47" fmla="*/ 47 h 156"/>
                <a:gd name="T48" fmla="*/ 124 w 127"/>
                <a:gd name="T49" fmla="*/ 62 h 156"/>
                <a:gd name="T50" fmla="*/ 119 w 127"/>
                <a:gd name="T51" fmla="*/ 76 h 156"/>
                <a:gd name="T52" fmla="*/ 115 w 127"/>
                <a:gd name="T53" fmla="*/ 82 h 156"/>
                <a:gd name="T54" fmla="*/ 111 w 127"/>
                <a:gd name="T55" fmla="*/ 85 h 156"/>
                <a:gd name="T56" fmla="*/ 109 w 127"/>
                <a:gd name="T57" fmla="*/ 88 h 156"/>
                <a:gd name="T58" fmla="*/ 105 w 127"/>
                <a:gd name="T59" fmla="*/ 91 h 156"/>
                <a:gd name="T60" fmla="*/ 101 w 127"/>
                <a:gd name="T61" fmla="*/ 93 h 156"/>
                <a:gd name="T62" fmla="*/ 96 w 127"/>
                <a:gd name="T63" fmla="*/ 95 h 156"/>
                <a:gd name="T64" fmla="*/ 124 w 127"/>
                <a:gd name="T65" fmla="*/ 156 h 156"/>
                <a:gd name="T66" fmla="*/ 90 w 127"/>
                <a:gd name="T67" fmla="*/ 156 h 156"/>
                <a:gd name="T68" fmla="*/ 63 w 127"/>
                <a:gd name="T69" fmla="*/ 97 h 156"/>
                <a:gd name="T70" fmla="*/ 30 w 127"/>
                <a:gd name="T71" fmla="*/ 97 h 156"/>
                <a:gd name="T72" fmla="*/ 30 w 127"/>
                <a:gd name="T73" fmla="*/ 156 h 156"/>
                <a:gd name="T74" fmla="*/ 0 w 127"/>
                <a:gd name="T75" fmla="*/ 156 h 156"/>
                <a:gd name="T76" fmla="*/ 0 w 127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7" h="156">
                  <a:moveTo>
                    <a:pt x="30" y="26"/>
                  </a:moveTo>
                  <a:lnTo>
                    <a:pt x="30" y="72"/>
                  </a:lnTo>
                  <a:lnTo>
                    <a:pt x="71" y="72"/>
                  </a:lnTo>
                  <a:lnTo>
                    <a:pt x="77" y="71"/>
                  </a:lnTo>
                  <a:lnTo>
                    <a:pt x="83" y="68"/>
                  </a:lnTo>
                  <a:lnTo>
                    <a:pt x="88" y="66"/>
                  </a:lnTo>
                  <a:lnTo>
                    <a:pt x="92" y="62"/>
                  </a:lnTo>
                  <a:lnTo>
                    <a:pt x="93" y="58"/>
                  </a:lnTo>
                  <a:lnTo>
                    <a:pt x="96" y="54"/>
                  </a:lnTo>
                  <a:lnTo>
                    <a:pt x="96" y="49"/>
                  </a:lnTo>
                  <a:lnTo>
                    <a:pt x="96" y="43"/>
                  </a:lnTo>
                  <a:lnTo>
                    <a:pt x="93" y="40"/>
                  </a:lnTo>
                  <a:lnTo>
                    <a:pt x="92" y="36"/>
                  </a:lnTo>
                  <a:lnTo>
                    <a:pt x="88" y="32"/>
                  </a:lnTo>
                  <a:lnTo>
                    <a:pt x="83" y="29"/>
                  </a:lnTo>
                  <a:lnTo>
                    <a:pt x="77" y="26"/>
                  </a:lnTo>
                  <a:lnTo>
                    <a:pt x="71" y="26"/>
                  </a:lnTo>
                  <a:lnTo>
                    <a:pt x="30" y="26"/>
                  </a:lnTo>
                  <a:close/>
                  <a:moveTo>
                    <a:pt x="0" y="0"/>
                  </a:moveTo>
                  <a:lnTo>
                    <a:pt x="80" y="0"/>
                  </a:lnTo>
                  <a:lnTo>
                    <a:pt x="98" y="4"/>
                  </a:lnTo>
                  <a:lnTo>
                    <a:pt x="113" y="13"/>
                  </a:lnTo>
                  <a:lnTo>
                    <a:pt x="123" y="29"/>
                  </a:lnTo>
                  <a:lnTo>
                    <a:pt x="127" y="47"/>
                  </a:lnTo>
                  <a:lnTo>
                    <a:pt x="124" y="62"/>
                  </a:lnTo>
                  <a:lnTo>
                    <a:pt x="119" y="76"/>
                  </a:lnTo>
                  <a:lnTo>
                    <a:pt x="115" y="82"/>
                  </a:lnTo>
                  <a:lnTo>
                    <a:pt x="111" y="85"/>
                  </a:lnTo>
                  <a:lnTo>
                    <a:pt x="109" y="88"/>
                  </a:lnTo>
                  <a:lnTo>
                    <a:pt x="105" y="91"/>
                  </a:lnTo>
                  <a:lnTo>
                    <a:pt x="101" y="93"/>
                  </a:lnTo>
                  <a:lnTo>
                    <a:pt x="96" y="95"/>
                  </a:lnTo>
                  <a:lnTo>
                    <a:pt x="124" y="156"/>
                  </a:lnTo>
                  <a:lnTo>
                    <a:pt x="90" y="156"/>
                  </a:lnTo>
                  <a:lnTo>
                    <a:pt x="63" y="97"/>
                  </a:lnTo>
                  <a:lnTo>
                    <a:pt x="30" y="97"/>
                  </a:lnTo>
                  <a:lnTo>
                    <a:pt x="30" y="156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535238" y="6365876"/>
              <a:ext cx="23813" cy="123825"/>
            </a:xfrm>
            <a:prstGeom prst="rect">
              <a:avLst/>
            </a:prstGeom>
            <a:solidFill>
              <a:srgbClr val="0000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619376" y="6365876"/>
              <a:ext cx="109538" cy="123825"/>
            </a:xfrm>
            <a:custGeom>
              <a:avLst/>
              <a:gdLst>
                <a:gd name="T0" fmla="*/ 0 w 138"/>
                <a:gd name="T1" fmla="*/ 0 h 156"/>
                <a:gd name="T2" fmla="*/ 42 w 138"/>
                <a:gd name="T3" fmla="*/ 0 h 156"/>
                <a:gd name="T4" fmla="*/ 106 w 138"/>
                <a:gd name="T5" fmla="*/ 99 h 156"/>
                <a:gd name="T6" fmla="*/ 106 w 138"/>
                <a:gd name="T7" fmla="*/ 0 h 156"/>
                <a:gd name="T8" fmla="*/ 138 w 138"/>
                <a:gd name="T9" fmla="*/ 0 h 156"/>
                <a:gd name="T10" fmla="*/ 138 w 138"/>
                <a:gd name="T11" fmla="*/ 156 h 156"/>
                <a:gd name="T12" fmla="*/ 105 w 138"/>
                <a:gd name="T13" fmla="*/ 156 h 156"/>
                <a:gd name="T14" fmla="*/ 32 w 138"/>
                <a:gd name="T15" fmla="*/ 38 h 156"/>
                <a:gd name="T16" fmla="*/ 32 w 138"/>
                <a:gd name="T17" fmla="*/ 156 h 156"/>
                <a:gd name="T18" fmla="*/ 0 w 138"/>
                <a:gd name="T19" fmla="*/ 156 h 156"/>
                <a:gd name="T20" fmla="*/ 0 w 138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156">
                  <a:moveTo>
                    <a:pt x="0" y="0"/>
                  </a:moveTo>
                  <a:lnTo>
                    <a:pt x="42" y="0"/>
                  </a:lnTo>
                  <a:lnTo>
                    <a:pt x="106" y="99"/>
                  </a:lnTo>
                  <a:lnTo>
                    <a:pt x="106" y="0"/>
                  </a:lnTo>
                  <a:lnTo>
                    <a:pt x="138" y="0"/>
                  </a:lnTo>
                  <a:lnTo>
                    <a:pt x="138" y="156"/>
                  </a:lnTo>
                  <a:lnTo>
                    <a:pt x="105" y="156"/>
                  </a:lnTo>
                  <a:lnTo>
                    <a:pt x="32" y="38"/>
                  </a:lnTo>
                  <a:lnTo>
                    <a:pt x="32" y="156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786063" y="6362701"/>
              <a:ext cx="122238" cy="128588"/>
            </a:xfrm>
            <a:custGeom>
              <a:avLst/>
              <a:gdLst>
                <a:gd name="T0" fmla="*/ 80 w 153"/>
                <a:gd name="T1" fmla="*/ 0 h 163"/>
                <a:gd name="T2" fmla="*/ 99 w 153"/>
                <a:gd name="T3" fmla="*/ 1 h 163"/>
                <a:gd name="T4" fmla="*/ 116 w 153"/>
                <a:gd name="T5" fmla="*/ 8 h 163"/>
                <a:gd name="T6" fmla="*/ 132 w 153"/>
                <a:gd name="T7" fmla="*/ 17 h 163"/>
                <a:gd name="T8" fmla="*/ 144 w 153"/>
                <a:gd name="T9" fmla="*/ 30 h 163"/>
                <a:gd name="T10" fmla="*/ 116 w 153"/>
                <a:gd name="T11" fmla="*/ 46 h 163"/>
                <a:gd name="T12" fmla="*/ 112 w 153"/>
                <a:gd name="T13" fmla="*/ 41 h 163"/>
                <a:gd name="T14" fmla="*/ 107 w 153"/>
                <a:gd name="T15" fmla="*/ 37 h 163"/>
                <a:gd name="T16" fmla="*/ 101 w 153"/>
                <a:gd name="T17" fmla="*/ 33 h 163"/>
                <a:gd name="T18" fmla="*/ 93 w 153"/>
                <a:gd name="T19" fmla="*/ 29 h 163"/>
                <a:gd name="T20" fmla="*/ 86 w 153"/>
                <a:gd name="T21" fmla="*/ 28 h 163"/>
                <a:gd name="T22" fmla="*/ 80 w 153"/>
                <a:gd name="T23" fmla="*/ 28 h 163"/>
                <a:gd name="T24" fmla="*/ 63 w 153"/>
                <a:gd name="T25" fmla="*/ 29 h 163"/>
                <a:gd name="T26" fmla="*/ 51 w 153"/>
                <a:gd name="T27" fmla="*/ 36 h 163"/>
                <a:gd name="T28" fmla="*/ 42 w 153"/>
                <a:gd name="T29" fmla="*/ 47 h 163"/>
                <a:gd name="T30" fmla="*/ 37 w 153"/>
                <a:gd name="T31" fmla="*/ 62 h 163"/>
                <a:gd name="T32" fmla="*/ 34 w 153"/>
                <a:gd name="T33" fmla="*/ 83 h 163"/>
                <a:gd name="T34" fmla="*/ 35 w 153"/>
                <a:gd name="T35" fmla="*/ 97 h 163"/>
                <a:gd name="T36" fmla="*/ 39 w 153"/>
                <a:gd name="T37" fmla="*/ 109 h 163"/>
                <a:gd name="T38" fmla="*/ 46 w 153"/>
                <a:gd name="T39" fmla="*/ 118 h 163"/>
                <a:gd name="T40" fmla="*/ 55 w 153"/>
                <a:gd name="T41" fmla="*/ 128 h 163"/>
                <a:gd name="T42" fmla="*/ 65 w 153"/>
                <a:gd name="T43" fmla="*/ 133 h 163"/>
                <a:gd name="T44" fmla="*/ 80 w 153"/>
                <a:gd name="T45" fmla="*/ 134 h 163"/>
                <a:gd name="T46" fmla="*/ 91 w 153"/>
                <a:gd name="T47" fmla="*/ 133 h 163"/>
                <a:gd name="T48" fmla="*/ 103 w 153"/>
                <a:gd name="T49" fmla="*/ 128 h 163"/>
                <a:gd name="T50" fmla="*/ 109 w 153"/>
                <a:gd name="T51" fmla="*/ 124 h 163"/>
                <a:gd name="T52" fmla="*/ 114 w 153"/>
                <a:gd name="T53" fmla="*/ 120 h 163"/>
                <a:gd name="T54" fmla="*/ 116 w 153"/>
                <a:gd name="T55" fmla="*/ 114 h 163"/>
                <a:gd name="T56" fmla="*/ 119 w 153"/>
                <a:gd name="T57" fmla="*/ 109 h 163"/>
                <a:gd name="T58" fmla="*/ 82 w 153"/>
                <a:gd name="T59" fmla="*/ 109 h 163"/>
                <a:gd name="T60" fmla="*/ 82 w 153"/>
                <a:gd name="T61" fmla="*/ 86 h 163"/>
                <a:gd name="T62" fmla="*/ 153 w 153"/>
                <a:gd name="T63" fmla="*/ 86 h 163"/>
                <a:gd name="T64" fmla="*/ 153 w 153"/>
                <a:gd name="T65" fmla="*/ 101 h 163"/>
                <a:gd name="T66" fmla="*/ 150 w 153"/>
                <a:gd name="T67" fmla="*/ 117 h 163"/>
                <a:gd name="T68" fmla="*/ 143 w 153"/>
                <a:gd name="T69" fmla="*/ 133 h 163"/>
                <a:gd name="T70" fmla="*/ 128 w 153"/>
                <a:gd name="T71" fmla="*/ 146 h 163"/>
                <a:gd name="T72" fmla="*/ 114 w 153"/>
                <a:gd name="T73" fmla="*/ 155 h 163"/>
                <a:gd name="T74" fmla="*/ 97 w 153"/>
                <a:gd name="T75" fmla="*/ 160 h 163"/>
                <a:gd name="T76" fmla="*/ 80 w 153"/>
                <a:gd name="T77" fmla="*/ 163 h 163"/>
                <a:gd name="T78" fmla="*/ 57 w 153"/>
                <a:gd name="T79" fmla="*/ 160 h 163"/>
                <a:gd name="T80" fmla="*/ 39 w 153"/>
                <a:gd name="T81" fmla="*/ 152 h 163"/>
                <a:gd name="T82" fmla="*/ 23 w 153"/>
                <a:gd name="T83" fmla="*/ 139 h 163"/>
                <a:gd name="T84" fmla="*/ 10 w 153"/>
                <a:gd name="T85" fmla="*/ 124 h 163"/>
                <a:gd name="T86" fmla="*/ 2 w 153"/>
                <a:gd name="T87" fmla="*/ 104 h 163"/>
                <a:gd name="T88" fmla="*/ 0 w 153"/>
                <a:gd name="T89" fmla="*/ 83 h 163"/>
                <a:gd name="T90" fmla="*/ 2 w 153"/>
                <a:gd name="T91" fmla="*/ 59 h 163"/>
                <a:gd name="T92" fmla="*/ 10 w 153"/>
                <a:gd name="T93" fmla="*/ 40 h 163"/>
                <a:gd name="T94" fmla="*/ 21 w 153"/>
                <a:gd name="T95" fmla="*/ 23 h 163"/>
                <a:gd name="T96" fmla="*/ 37 w 153"/>
                <a:gd name="T97" fmla="*/ 9 h 163"/>
                <a:gd name="T98" fmla="*/ 56 w 153"/>
                <a:gd name="T99" fmla="*/ 3 h 163"/>
                <a:gd name="T100" fmla="*/ 80 w 153"/>
                <a:gd name="T10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3" h="163">
                  <a:moveTo>
                    <a:pt x="80" y="0"/>
                  </a:moveTo>
                  <a:lnTo>
                    <a:pt x="99" y="1"/>
                  </a:lnTo>
                  <a:lnTo>
                    <a:pt x="116" y="8"/>
                  </a:lnTo>
                  <a:lnTo>
                    <a:pt x="132" y="17"/>
                  </a:lnTo>
                  <a:lnTo>
                    <a:pt x="144" y="30"/>
                  </a:lnTo>
                  <a:lnTo>
                    <a:pt x="116" y="46"/>
                  </a:lnTo>
                  <a:lnTo>
                    <a:pt x="112" y="41"/>
                  </a:lnTo>
                  <a:lnTo>
                    <a:pt x="107" y="37"/>
                  </a:lnTo>
                  <a:lnTo>
                    <a:pt x="101" y="33"/>
                  </a:lnTo>
                  <a:lnTo>
                    <a:pt x="93" y="29"/>
                  </a:lnTo>
                  <a:lnTo>
                    <a:pt x="86" y="28"/>
                  </a:lnTo>
                  <a:lnTo>
                    <a:pt x="80" y="28"/>
                  </a:lnTo>
                  <a:lnTo>
                    <a:pt x="63" y="29"/>
                  </a:lnTo>
                  <a:lnTo>
                    <a:pt x="51" y="36"/>
                  </a:lnTo>
                  <a:lnTo>
                    <a:pt x="42" y="47"/>
                  </a:lnTo>
                  <a:lnTo>
                    <a:pt x="37" y="62"/>
                  </a:lnTo>
                  <a:lnTo>
                    <a:pt x="34" y="83"/>
                  </a:lnTo>
                  <a:lnTo>
                    <a:pt x="35" y="97"/>
                  </a:lnTo>
                  <a:lnTo>
                    <a:pt x="39" y="109"/>
                  </a:lnTo>
                  <a:lnTo>
                    <a:pt x="46" y="118"/>
                  </a:lnTo>
                  <a:lnTo>
                    <a:pt x="55" y="128"/>
                  </a:lnTo>
                  <a:lnTo>
                    <a:pt x="65" y="133"/>
                  </a:lnTo>
                  <a:lnTo>
                    <a:pt x="80" y="134"/>
                  </a:lnTo>
                  <a:lnTo>
                    <a:pt x="91" y="133"/>
                  </a:lnTo>
                  <a:lnTo>
                    <a:pt x="103" y="128"/>
                  </a:lnTo>
                  <a:lnTo>
                    <a:pt x="109" y="124"/>
                  </a:lnTo>
                  <a:lnTo>
                    <a:pt x="114" y="120"/>
                  </a:lnTo>
                  <a:lnTo>
                    <a:pt x="116" y="114"/>
                  </a:lnTo>
                  <a:lnTo>
                    <a:pt x="119" y="109"/>
                  </a:lnTo>
                  <a:lnTo>
                    <a:pt x="82" y="109"/>
                  </a:lnTo>
                  <a:lnTo>
                    <a:pt x="82" y="86"/>
                  </a:lnTo>
                  <a:lnTo>
                    <a:pt x="153" y="86"/>
                  </a:lnTo>
                  <a:lnTo>
                    <a:pt x="153" y="101"/>
                  </a:lnTo>
                  <a:lnTo>
                    <a:pt x="150" y="117"/>
                  </a:lnTo>
                  <a:lnTo>
                    <a:pt x="143" y="133"/>
                  </a:lnTo>
                  <a:lnTo>
                    <a:pt x="128" y="146"/>
                  </a:lnTo>
                  <a:lnTo>
                    <a:pt x="114" y="155"/>
                  </a:lnTo>
                  <a:lnTo>
                    <a:pt x="97" y="160"/>
                  </a:lnTo>
                  <a:lnTo>
                    <a:pt x="80" y="163"/>
                  </a:lnTo>
                  <a:lnTo>
                    <a:pt x="57" y="160"/>
                  </a:lnTo>
                  <a:lnTo>
                    <a:pt x="39" y="152"/>
                  </a:lnTo>
                  <a:lnTo>
                    <a:pt x="23" y="139"/>
                  </a:lnTo>
                  <a:lnTo>
                    <a:pt x="10" y="124"/>
                  </a:lnTo>
                  <a:lnTo>
                    <a:pt x="2" y="104"/>
                  </a:lnTo>
                  <a:lnTo>
                    <a:pt x="0" y="83"/>
                  </a:lnTo>
                  <a:lnTo>
                    <a:pt x="2" y="59"/>
                  </a:lnTo>
                  <a:lnTo>
                    <a:pt x="10" y="40"/>
                  </a:lnTo>
                  <a:lnTo>
                    <a:pt x="21" y="23"/>
                  </a:lnTo>
                  <a:lnTo>
                    <a:pt x="37" y="9"/>
                  </a:lnTo>
                  <a:lnTo>
                    <a:pt x="56" y="3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3044826" y="6364288"/>
              <a:ext cx="112713" cy="127000"/>
            </a:xfrm>
            <a:custGeom>
              <a:avLst/>
              <a:gdLst>
                <a:gd name="T0" fmla="*/ 78 w 143"/>
                <a:gd name="T1" fmla="*/ 0 h 160"/>
                <a:gd name="T2" fmla="*/ 99 w 143"/>
                <a:gd name="T3" fmla="*/ 1 h 160"/>
                <a:gd name="T4" fmla="*/ 116 w 143"/>
                <a:gd name="T5" fmla="*/ 6 h 160"/>
                <a:gd name="T6" fmla="*/ 131 w 143"/>
                <a:gd name="T7" fmla="*/ 16 h 160"/>
                <a:gd name="T8" fmla="*/ 143 w 143"/>
                <a:gd name="T9" fmla="*/ 27 h 160"/>
                <a:gd name="T10" fmla="*/ 115 w 143"/>
                <a:gd name="T11" fmla="*/ 43 h 160"/>
                <a:gd name="T12" fmla="*/ 105 w 143"/>
                <a:gd name="T13" fmla="*/ 35 h 160"/>
                <a:gd name="T14" fmla="*/ 93 w 143"/>
                <a:gd name="T15" fmla="*/ 30 h 160"/>
                <a:gd name="T16" fmla="*/ 78 w 143"/>
                <a:gd name="T17" fmla="*/ 27 h 160"/>
                <a:gd name="T18" fmla="*/ 64 w 143"/>
                <a:gd name="T19" fmla="*/ 30 h 160"/>
                <a:gd name="T20" fmla="*/ 52 w 143"/>
                <a:gd name="T21" fmla="*/ 34 h 160"/>
                <a:gd name="T22" fmla="*/ 44 w 143"/>
                <a:gd name="T23" fmla="*/ 43 h 160"/>
                <a:gd name="T24" fmla="*/ 38 w 143"/>
                <a:gd name="T25" fmla="*/ 52 h 160"/>
                <a:gd name="T26" fmla="*/ 35 w 143"/>
                <a:gd name="T27" fmla="*/ 65 h 160"/>
                <a:gd name="T28" fmla="*/ 34 w 143"/>
                <a:gd name="T29" fmla="*/ 80 h 160"/>
                <a:gd name="T30" fmla="*/ 36 w 143"/>
                <a:gd name="T31" fmla="*/ 100 h 160"/>
                <a:gd name="T32" fmla="*/ 44 w 143"/>
                <a:gd name="T33" fmla="*/ 115 h 160"/>
                <a:gd name="T34" fmla="*/ 53 w 143"/>
                <a:gd name="T35" fmla="*/ 125 h 160"/>
                <a:gd name="T36" fmla="*/ 65 w 143"/>
                <a:gd name="T37" fmla="*/ 130 h 160"/>
                <a:gd name="T38" fmla="*/ 78 w 143"/>
                <a:gd name="T39" fmla="*/ 131 h 160"/>
                <a:gd name="T40" fmla="*/ 97 w 143"/>
                <a:gd name="T41" fmla="*/ 128 h 160"/>
                <a:gd name="T42" fmla="*/ 111 w 143"/>
                <a:gd name="T43" fmla="*/ 119 h 160"/>
                <a:gd name="T44" fmla="*/ 140 w 143"/>
                <a:gd name="T45" fmla="*/ 132 h 160"/>
                <a:gd name="T46" fmla="*/ 128 w 143"/>
                <a:gd name="T47" fmla="*/ 144 h 160"/>
                <a:gd name="T48" fmla="*/ 114 w 143"/>
                <a:gd name="T49" fmla="*/ 153 h 160"/>
                <a:gd name="T50" fmla="*/ 98 w 143"/>
                <a:gd name="T51" fmla="*/ 157 h 160"/>
                <a:gd name="T52" fmla="*/ 78 w 143"/>
                <a:gd name="T53" fmla="*/ 160 h 160"/>
                <a:gd name="T54" fmla="*/ 56 w 143"/>
                <a:gd name="T55" fmla="*/ 157 h 160"/>
                <a:gd name="T56" fmla="*/ 38 w 143"/>
                <a:gd name="T57" fmla="*/ 149 h 160"/>
                <a:gd name="T58" fmla="*/ 22 w 143"/>
                <a:gd name="T59" fmla="*/ 136 h 160"/>
                <a:gd name="T60" fmla="*/ 9 w 143"/>
                <a:gd name="T61" fmla="*/ 121 h 160"/>
                <a:gd name="T62" fmla="*/ 1 w 143"/>
                <a:gd name="T63" fmla="*/ 101 h 160"/>
                <a:gd name="T64" fmla="*/ 0 w 143"/>
                <a:gd name="T65" fmla="*/ 80 h 160"/>
                <a:gd name="T66" fmla="*/ 1 w 143"/>
                <a:gd name="T67" fmla="*/ 56 h 160"/>
                <a:gd name="T68" fmla="*/ 9 w 143"/>
                <a:gd name="T69" fmla="*/ 37 h 160"/>
                <a:gd name="T70" fmla="*/ 19 w 143"/>
                <a:gd name="T71" fmla="*/ 21 h 160"/>
                <a:gd name="T72" fmla="*/ 35 w 143"/>
                <a:gd name="T73" fmla="*/ 9 h 160"/>
                <a:gd name="T74" fmla="*/ 55 w 143"/>
                <a:gd name="T75" fmla="*/ 2 h 160"/>
                <a:gd name="T76" fmla="*/ 78 w 143"/>
                <a:gd name="T7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3" h="160">
                  <a:moveTo>
                    <a:pt x="78" y="0"/>
                  </a:moveTo>
                  <a:lnTo>
                    <a:pt x="99" y="1"/>
                  </a:lnTo>
                  <a:lnTo>
                    <a:pt x="116" y="6"/>
                  </a:lnTo>
                  <a:lnTo>
                    <a:pt x="131" y="16"/>
                  </a:lnTo>
                  <a:lnTo>
                    <a:pt x="143" y="27"/>
                  </a:lnTo>
                  <a:lnTo>
                    <a:pt x="115" y="43"/>
                  </a:lnTo>
                  <a:lnTo>
                    <a:pt x="105" y="35"/>
                  </a:lnTo>
                  <a:lnTo>
                    <a:pt x="93" y="30"/>
                  </a:lnTo>
                  <a:lnTo>
                    <a:pt x="78" y="27"/>
                  </a:lnTo>
                  <a:lnTo>
                    <a:pt x="64" y="30"/>
                  </a:lnTo>
                  <a:lnTo>
                    <a:pt x="52" y="34"/>
                  </a:lnTo>
                  <a:lnTo>
                    <a:pt x="44" y="43"/>
                  </a:lnTo>
                  <a:lnTo>
                    <a:pt x="38" y="52"/>
                  </a:lnTo>
                  <a:lnTo>
                    <a:pt x="35" y="65"/>
                  </a:lnTo>
                  <a:lnTo>
                    <a:pt x="34" y="80"/>
                  </a:lnTo>
                  <a:lnTo>
                    <a:pt x="36" y="100"/>
                  </a:lnTo>
                  <a:lnTo>
                    <a:pt x="44" y="115"/>
                  </a:lnTo>
                  <a:lnTo>
                    <a:pt x="53" y="125"/>
                  </a:lnTo>
                  <a:lnTo>
                    <a:pt x="65" y="130"/>
                  </a:lnTo>
                  <a:lnTo>
                    <a:pt x="78" y="131"/>
                  </a:lnTo>
                  <a:lnTo>
                    <a:pt x="97" y="128"/>
                  </a:lnTo>
                  <a:lnTo>
                    <a:pt x="111" y="119"/>
                  </a:lnTo>
                  <a:lnTo>
                    <a:pt x="140" y="132"/>
                  </a:lnTo>
                  <a:lnTo>
                    <a:pt x="128" y="144"/>
                  </a:lnTo>
                  <a:lnTo>
                    <a:pt x="114" y="153"/>
                  </a:lnTo>
                  <a:lnTo>
                    <a:pt x="98" y="157"/>
                  </a:lnTo>
                  <a:lnTo>
                    <a:pt x="78" y="160"/>
                  </a:lnTo>
                  <a:lnTo>
                    <a:pt x="56" y="157"/>
                  </a:lnTo>
                  <a:lnTo>
                    <a:pt x="38" y="149"/>
                  </a:lnTo>
                  <a:lnTo>
                    <a:pt x="22" y="136"/>
                  </a:lnTo>
                  <a:lnTo>
                    <a:pt x="9" y="121"/>
                  </a:lnTo>
                  <a:lnTo>
                    <a:pt x="1" y="101"/>
                  </a:lnTo>
                  <a:lnTo>
                    <a:pt x="0" y="80"/>
                  </a:lnTo>
                  <a:lnTo>
                    <a:pt x="1" y="56"/>
                  </a:lnTo>
                  <a:lnTo>
                    <a:pt x="9" y="37"/>
                  </a:lnTo>
                  <a:lnTo>
                    <a:pt x="19" y="21"/>
                  </a:lnTo>
                  <a:lnTo>
                    <a:pt x="35" y="9"/>
                  </a:lnTo>
                  <a:lnTo>
                    <a:pt x="55" y="2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3211513" y="6365876"/>
              <a:ext cx="85725" cy="123825"/>
            </a:xfrm>
            <a:custGeom>
              <a:avLst/>
              <a:gdLst>
                <a:gd name="T0" fmla="*/ 0 w 109"/>
                <a:gd name="T1" fmla="*/ 0 h 156"/>
                <a:gd name="T2" fmla="*/ 32 w 109"/>
                <a:gd name="T3" fmla="*/ 0 h 156"/>
                <a:gd name="T4" fmla="*/ 32 w 109"/>
                <a:gd name="T5" fmla="*/ 130 h 156"/>
                <a:gd name="T6" fmla="*/ 109 w 109"/>
                <a:gd name="T7" fmla="*/ 130 h 156"/>
                <a:gd name="T8" fmla="*/ 109 w 109"/>
                <a:gd name="T9" fmla="*/ 156 h 156"/>
                <a:gd name="T10" fmla="*/ 0 w 109"/>
                <a:gd name="T11" fmla="*/ 156 h 156"/>
                <a:gd name="T12" fmla="*/ 0 w 109"/>
                <a:gd name="T1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32" y="0"/>
                  </a:lnTo>
                  <a:lnTo>
                    <a:pt x="32" y="130"/>
                  </a:lnTo>
                  <a:lnTo>
                    <a:pt x="109" y="130"/>
                  </a:lnTo>
                  <a:lnTo>
                    <a:pt x="109" y="156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30"/>
            <p:cNvSpPr>
              <a:spLocks noEditPoints="1"/>
            </p:cNvSpPr>
            <p:nvPr/>
          </p:nvSpPr>
          <p:spPr bwMode="auto">
            <a:xfrm>
              <a:off x="3340101" y="6364288"/>
              <a:ext cx="120650" cy="127000"/>
            </a:xfrm>
            <a:custGeom>
              <a:avLst/>
              <a:gdLst>
                <a:gd name="T0" fmla="*/ 76 w 153"/>
                <a:gd name="T1" fmla="*/ 26 h 160"/>
                <a:gd name="T2" fmla="*/ 61 w 153"/>
                <a:gd name="T3" fmla="*/ 29 h 160"/>
                <a:gd name="T4" fmla="*/ 49 w 153"/>
                <a:gd name="T5" fmla="*/ 35 h 160"/>
                <a:gd name="T6" fmla="*/ 40 w 153"/>
                <a:gd name="T7" fmla="*/ 46 h 160"/>
                <a:gd name="T8" fmla="*/ 35 w 153"/>
                <a:gd name="T9" fmla="*/ 60 h 160"/>
                <a:gd name="T10" fmla="*/ 34 w 153"/>
                <a:gd name="T11" fmla="*/ 80 h 160"/>
                <a:gd name="T12" fmla="*/ 35 w 153"/>
                <a:gd name="T13" fmla="*/ 98 h 160"/>
                <a:gd name="T14" fmla="*/ 40 w 153"/>
                <a:gd name="T15" fmla="*/ 113 h 160"/>
                <a:gd name="T16" fmla="*/ 49 w 153"/>
                <a:gd name="T17" fmla="*/ 123 h 160"/>
                <a:gd name="T18" fmla="*/ 61 w 153"/>
                <a:gd name="T19" fmla="*/ 130 h 160"/>
                <a:gd name="T20" fmla="*/ 76 w 153"/>
                <a:gd name="T21" fmla="*/ 132 h 160"/>
                <a:gd name="T22" fmla="*/ 91 w 153"/>
                <a:gd name="T23" fmla="*/ 130 h 160"/>
                <a:gd name="T24" fmla="*/ 103 w 153"/>
                <a:gd name="T25" fmla="*/ 123 h 160"/>
                <a:gd name="T26" fmla="*/ 112 w 153"/>
                <a:gd name="T27" fmla="*/ 113 h 160"/>
                <a:gd name="T28" fmla="*/ 117 w 153"/>
                <a:gd name="T29" fmla="*/ 98 h 160"/>
                <a:gd name="T30" fmla="*/ 119 w 153"/>
                <a:gd name="T31" fmla="*/ 80 h 160"/>
                <a:gd name="T32" fmla="*/ 117 w 153"/>
                <a:gd name="T33" fmla="*/ 60 h 160"/>
                <a:gd name="T34" fmla="*/ 112 w 153"/>
                <a:gd name="T35" fmla="*/ 46 h 160"/>
                <a:gd name="T36" fmla="*/ 103 w 153"/>
                <a:gd name="T37" fmla="*/ 35 h 160"/>
                <a:gd name="T38" fmla="*/ 91 w 153"/>
                <a:gd name="T39" fmla="*/ 29 h 160"/>
                <a:gd name="T40" fmla="*/ 76 w 153"/>
                <a:gd name="T41" fmla="*/ 26 h 160"/>
                <a:gd name="T42" fmla="*/ 76 w 153"/>
                <a:gd name="T43" fmla="*/ 0 h 160"/>
                <a:gd name="T44" fmla="*/ 99 w 153"/>
                <a:gd name="T45" fmla="*/ 2 h 160"/>
                <a:gd name="T46" fmla="*/ 117 w 153"/>
                <a:gd name="T47" fmla="*/ 9 h 160"/>
                <a:gd name="T48" fmla="*/ 133 w 153"/>
                <a:gd name="T49" fmla="*/ 21 h 160"/>
                <a:gd name="T50" fmla="*/ 144 w 153"/>
                <a:gd name="T51" fmla="*/ 37 h 160"/>
                <a:gd name="T52" fmla="*/ 150 w 153"/>
                <a:gd name="T53" fmla="*/ 56 h 160"/>
                <a:gd name="T54" fmla="*/ 153 w 153"/>
                <a:gd name="T55" fmla="*/ 80 h 160"/>
                <a:gd name="T56" fmla="*/ 150 w 153"/>
                <a:gd name="T57" fmla="*/ 102 h 160"/>
                <a:gd name="T58" fmla="*/ 144 w 153"/>
                <a:gd name="T59" fmla="*/ 122 h 160"/>
                <a:gd name="T60" fmla="*/ 133 w 153"/>
                <a:gd name="T61" fmla="*/ 138 h 160"/>
                <a:gd name="T62" fmla="*/ 117 w 153"/>
                <a:gd name="T63" fmla="*/ 149 h 160"/>
                <a:gd name="T64" fmla="*/ 99 w 153"/>
                <a:gd name="T65" fmla="*/ 157 h 160"/>
                <a:gd name="T66" fmla="*/ 76 w 153"/>
                <a:gd name="T67" fmla="*/ 160 h 160"/>
                <a:gd name="T68" fmla="*/ 53 w 153"/>
                <a:gd name="T69" fmla="*/ 157 h 160"/>
                <a:gd name="T70" fmla="*/ 35 w 153"/>
                <a:gd name="T71" fmla="*/ 149 h 160"/>
                <a:gd name="T72" fmla="*/ 19 w 153"/>
                <a:gd name="T73" fmla="*/ 138 h 160"/>
                <a:gd name="T74" fmla="*/ 9 w 153"/>
                <a:gd name="T75" fmla="*/ 121 h 160"/>
                <a:gd name="T76" fmla="*/ 1 w 153"/>
                <a:gd name="T77" fmla="*/ 102 h 160"/>
                <a:gd name="T78" fmla="*/ 0 w 153"/>
                <a:gd name="T79" fmla="*/ 80 h 160"/>
                <a:gd name="T80" fmla="*/ 1 w 153"/>
                <a:gd name="T81" fmla="*/ 56 h 160"/>
                <a:gd name="T82" fmla="*/ 9 w 153"/>
                <a:gd name="T83" fmla="*/ 37 h 160"/>
                <a:gd name="T84" fmla="*/ 19 w 153"/>
                <a:gd name="T85" fmla="*/ 21 h 160"/>
                <a:gd name="T86" fmla="*/ 35 w 153"/>
                <a:gd name="T87" fmla="*/ 9 h 160"/>
                <a:gd name="T88" fmla="*/ 53 w 153"/>
                <a:gd name="T89" fmla="*/ 2 h 160"/>
                <a:gd name="T90" fmla="*/ 76 w 153"/>
                <a:gd name="T9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60">
                  <a:moveTo>
                    <a:pt x="76" y="26"/>
                  </a:moveTo>
                  <a:lnTo>
                    <a:pt x="61" y="29"/>
                  </a:lnTo>
                  <a:lnTo>
                    <a:pt x="49" y="35"/>
                  </a:lnTo>
                  <a:lnTo>
                    <a:pt x="40" y="46"/>
                  </a:lnTo>
                  <a:lnTo>
                    <a:pt x="35" y="60"/>
                  </a:lnTo>
                  <a:lnTo>
                    <a:pt x="34" y="80"/>
                  </a:lnTo>
                  <a:lnTo>
                    <a:pt x="35" y="98"/>
                  </a:lnTo>
                  <a:lnTo>
                    <a:pt x="40" y="113"/>
                  </a:lnTo>
                  <a:lnTo>
                    <a:pt x="49" y="123"/>
                  </a:lnTo>
                  <a:lnTo>
                    <a:pt x="61" y="130"/>
                  </a:lnTo>
                  <a:lnTo>
                    <a:pt x="76" y="132"/>
                  </a:lnTo>
                  <a:lnTo>
                    <a:pt x="91" y="130"/>
                  </a:lnTo>
                  <a:lnTo>
                    <a:pt x="103" y="123"/>
                  </a:lnTo>
                  <a:lnTo>
                    <a:pt x="112" y="113"/>
                  </a:lnTo>
                  <a:lnTo>
                    <a:pt x="117" y="98"/>
                  </a:lnTo>
                  <a:lnTo>
                    <a:pt x="119" y="80"/>
                  </a:lnTo>
                  <a:lnTo>
                    <a:pt x="117" y="60"/>
                  </a:lnTo>
                  <a:lnTo>
                    <a:pt x="112" y="46"/>
                  </a:lnTo>
                  <a:lnTo>
                    <a:pt x="103" y="35"/>
                  </a:lnTo>
                  <a:lnTo>
                    <a:pt x="91" y="29"/>
                  </a:lnTo>
                  <a:lnTo>
                    <a:pt x="76" y="26"/>
                  </a:lnTo>
                  <a:close/>
                  <a:moveTo>
                    <a:pt x="76" y="0"/>
                  </a:moveTo>
                  <a:lnTo>
                    <a:pt x="99" y="2"/>
                  </a:lnTo>
                  <a:lnTo>
                    <a:pt x="117" y="9"/>
                  </a:lnTo>
                  <a:lnTo>
                    <a:pt x="133" y="21"/>
                  </a:lnTo>
                  <a:lnTo>
                    <a:pt x="144" y="37"/>
                  </a:lnTo>
                  <a:lnTo>
                    <a:pt x="150" y="56"/>
                  </a:lnTo>
                  <a:lnTo>
                    <a:pt x="153" y="80"/>
                  </a:lnTo>
                  <a:lnTo>
                    <a:pt x="150" y="102"/>
                  </a:lnTo>
                  <a:lnTo>
                    <a:pt x="144" y="122"/>
                  </a:lnTo>
                  <a:lnTo>
                    <a:pt x="133" y="138"/>
                  </a:lnTo>
                  <a:lnTo>
                    <a:pt x="117" y="149"/>
                  </a:lnTo>
                  <a:lnTo>
                    <a:pt x="99" y="157"/>
                  </a:lnTo>
                  <a:lnTo>
                    <a:pt x="76" y="160"/>
                  </a:lnTo>
                  <a:lnTo>
                    <a:pt x="53" y="157"/>
                  </a:lnTo>
                  <a:lnTo>
                    <a:pt x="35" y="149"/>
                  </a:lnTo>
                  <a:lnTo>
                    <a:pt x="19" y="138"/>
                  </a:lnTo>
                  <a:lnTo>
                    <a:pt x="9" y="121"/>
                  </a:lnTo>
                  <a:lnTo>
                    <a:pt x="1" y="102"/>
                  </a:lnTo>
                  <a:lnTo>
                    <a:pt x="0" y="80"/>
                  </a:lnTo>
                  <a:lnTo>
                    <a:pt x="1" y="56"/>
                  </a:lnTo>
                  <a:lnTo>
                    <a:pt x="9" y="37"/>
                  </a:lnTo>
                  <a:lnTo>
                    <a:pt x="19" y="21"/>
                  </a:lnTo>
                  <a:lnTo>
                    <a:pt x="35" y="9"/>
                  </a:lnTo>
                  <a:lnTo>
                    <a:pt x="53" y="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3517901" y="6365876"/>
              <a:ext cx="104775" cy="123825"/>
            </a:xfrm>
            <a:custGeom>
              <a:avLst/>
              <a:gdLst>
                <a:gd name="T0" fmla="*/ 0 w 134"/>
                <a:gd name="T1" fmla="*/ 0 h 156"/>
                <a:gd name="T2" fmla="*/ 32 w 134"/>
                <a:gd name="T3" fmla="*/ 0 h 156"/>
                <a:gd name="T4" fmla="*/ 32 w 134"/>
                <a:gd name="T5" fmla="*/ 91 h 156"/>
                <a:gd name="T6" fmla="*/ 34 w 134"/>
                <a:gd name="T7" fmla="*/ 106 h 156"/>
                <a:gd name="T8" fmla="*/ 41 w 134"/>
                <a:gd name="T9" fmla="*/ 118 h 156"/>
                <a:gd name="T10" fmla="*/ 52 w 134"/>
                <a:gd name="T11" fmla="*/ 126 h 156"/>
                <a:gd name="T12" fmla="*/ 67 w 134"/>
                <a:gd name="T13" fmla="*/ 129 h 156"/>
                <a:gd name="T14" fmla="*/ 82 w 134"/>
                <a:gd name="T15" fmla="*/ 126 h 156"/>
                <a:gd name="T16" fmla="*/ 92 w 134"/>
                <a:gd name="T17" fmla="*/ 118 h 156"/>
                <a:gd name="T18" fmla="*/ 99 w 134"/>
                <a:gd name="T19" fmla="*/ 106 h 156"/>
                <a:gd name="T20" fmla="*/ 101 w 134"/>
                <a:gd name="T21" fmla="*/ 91 h 156"/>
                <a:gd name="T22" fmla="*/ 101 w 134"/>
                <a:gd name="T23" fmla="*/ 0 h 156"/>
                <a:gd name="T24" fmla="*/ 134 w 134"/>
                <a:gd name="T25" fmla="*/ 0 h 156"/>
                <a:gd name="T26" fmla="*/ 134 w 134"/>
                <a:gd name="T27" fmla="*/ 95 h 156"/>
                <a:gd name="T28" fmla="*/ 131 w 134"/>
                <a:gd name="T29" fmla="*/ 113 h 156"/>
                <a:gd name="T30" fmla="*/ 126 w 134"/>
                <a:gd name="T31" fmla="*/ 129 h 156"/>
                <a:gd name="T32" fmla="*/ 116 w 134"/>
                <a:gd name="T33" fmla="*/ 141 h 156"/>
                <a:gd name="T34" fmla="*/ 103 w 134"/>
                <a:gd name="T35" fmla="*/ 150 h 156"/>
                <a:gd name="T36" fmla="*/ 86 w 134"/>
                <a:gd name="T37" fmla="*/ 155 h 156"/>
                <a:gd name="T38" fmla="*/ 67 w 134"/>
                <a:gd name="T39" fmla="*/ 156 h 156"/>
                <a:gd name="T40" fmla="*/ 48 w 134"/>
                <a:gd name="T41" fmla="*/ 155 h 156"/>
                <a:gd name="T42" fmla="*/ 32 w 134"/>
                <a:gd name="T43" fmla="*/ 150 h 156"/>
                <a:gd name="T44" fmla="*/ 19 w 134"/>
                <a:gd name="T45" fmla="*/ 141 h 156"/>
                <a:gd name="T46" fmla="*/ 8 w 134"/>
                <a:gd name="T47" fmla="*/ 129 h 156"/>
                <a:gd name="T48" fmla="*/ 3 w 134"/>
                <a:gd name="T49" fmla="*/ 113 h 156"/>
                <a:gd name="T50" fmla="*/ 0 w 134"/>
                <a:gd name="T51" fmla="*/ 95 h 156"/>
                <a:gd name="T52" fmla="*/ 0 w 134"/>
                <a:gd name="T5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4" h="156">
                  <a:moveTo>
                    <a:pt x="0" y="0"/>
                  </a:moveTo>
                  <a:lnTo>
                    <a:pt x="32" y="0"/>
                  </a:lnTo>
                  <a:lnTo>
                    <a:pt x="32" y="91"/>
                  </a:lnTo>
                  <a:lnTo>
                    <a:pt x="34" y="106"/>
                  </a:lnTo>
                  <a:lnTo>
                    <a:pt x="41" y="118"/>
                  </a:lnTo>
                  <a:lnTo>
                    <a:pt x="52" y="126"/>
                  </a:lnTo>
                  <a:lnTo>
                    <a:pt x="67" y="129"/>
                  </a:lnTo>
                  <a:lnTo>
                    <a:pt x="82" y="126"/>
                  </a:lnTo>
                  <a:lnTo>
                    <a:pt x="92" y="118"/>
                  </a:lnTo>
                  <a:lnTo>
                    <a:pt x="99" y="106"/>
                  </a:lnTo>
                  <a:lnTo>
                    <a:pt x="101" y="91"/>
                  </a:lnTo>
                  <a:lnTo>
                    <a:pt x="101" y="0"/>
                  </a:lnTo>
                  <a:lnTo>
                    <a:pt x="134" y="0"/>
                  </a:lnTo>
                  <a:lnTo>
                    <a:pt x="134" y="95"/>
                  </a:lnTo>
                  <a:lnTo>
                    <a:pt x="131" y="113"/>
                  </a:lnTo>
                  <a:lnTo>
                    <a:pt x="126" y="129"/>
                  </a:lnTo>
                  <a:lnTo>
                    <a:pt x="116" y="141"/>
                  </a:lnTo>
                  <a:lnTo>
                    <a:pt x="103" y="150"/>
                  </a:lnTo>
                  <a:lnTo>
                    <a:pt x="86" y="155"/>
                  </a:lnTo>
                  <a:lnTo>
                    <a:pt x="67" y="156"/>
                  </a:lnTo>
                  <a:lnTo>
                    <a:pt x="48" y="155"/>
                  </a:lnTo>
                  <a:lnTo>
                    <a:pt x="32" y="150"/>
                  </a:lnTo>
                  <a:lnTo>
                    <a:pt x="19" y="141"/>
                  </a:lnTo>
                  <a:lnTo>
                    <a:pt x="8" y="129"/>
                  </a:lnTo>
                  <a:lnTo>
                    <a:pt x="3" y="113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32"/>
            <p:cNvSpPr>
              <a:spLocks noEditPoints="1"/>
            </p:cNvSpPr>
            <p:nvPr/>
          </p:nvSpPr>
          <p:spPr bwMode="auto">
            <a:xfrm>
              <a:off x="3684588" y="6365876"/>
              <a:ext cx="112713" cy="123825"/>
            </a:xfrm>
            <a:custGeom>
              <a:avLst/>
              <a:gdLst>
                <a:gd name="T0" fmla="*/ 33 w 143"/>
                <a:gd name="T1" fmla="*/ 26 h 156"/>
                <a:gd name="T2" fmla="*/ 33 w 143"/>
                <a:gd name="T3" fmla="*/ 130 h 156"/>
                <a:gd name="T4" fmla="*/ 47 w 143"/>
                <a:gd name="T5" fmla="*/ 130 h 156"/>
                <a:gd name="T6" fmla="*/ 64 w 143"/>
                <a:gd name="T7" fmla="*/ 129 h 156"/>
                <a:gd name="T8" fmla="*/ 79 w 143"/>
                <a:gd name="T9" fmla="*/ 125 h 156"/>
                <a:gd name="T10" fmla="*/ 92 w 143"/>
                <a:gd name="T11" fmla="*/ 118 h 156"/>
                <a:gd name="T12" fmla="*/ 102 w 143"/>
                <a:gd name="T13" fmla="*/ 108 h 156"/>
                <a:gd name="T14" fmla="*/ 108 w 143"/>
                <a:gd name="T15" fmla="*/ 95 h 156"/>
                <a:gd name="T16" fmla="*/ 110 w 143"/>
                <a:gd name="T17" fmla="*/ 79 h 156"/>
                <a:gd name="T18" fmla="*/ 108 w 143"/>
                <a:gd name="T19" fmla="*/ 63 h 156"/>
                <a:gd name="T20" fmla="*/ 102 w 143"/>
                <a:gd name="T21" fmla="*/ 49 h 156"/>
                <a:gd name="T22" fmla="*/ 92 w 143"/>
                <a:gd name="T23" fmla="*/ 38 h 156"/>
                <a:gd name="T24" fmla="*/ 79 w 143"/>
                <a:gd name="T25" fmla="*/ 32 h 156"/>
                <a:gd name="T26" fmla="*/ 64 w 143"/>
                <a:gd name="T27" fmla="*/ 28 h 156"/>
                <a:gd name="T28" fmla="*/ 47 w 143"/>
                <a:gd name="T29" fmla="*/ 26 h 156"/>
                <a:gd name="T30" fmla="*/ 33 w 143"/>
                <a:gd name="T31" fmla="*/ 26 h 156"/>
                <a:gd name="T32" fmla="*/ 0 w 143"/>
                <a:gd name="T33" fmla="*/ 0 h 156"/>
                <a:gd name="T34" fmla="*/ 54 w 143"/>
                <a:gd name="T35" fmla="*/ 0 h 156"/>
                <a:gd name="T36" fmla="*/ 80 w 143"/>
                <a:gd name="T37" fmla="*/ 3 h 156"/>
                <a:gd name="T38" fmla="*/ 104 w 143"/>
                <a:gd name="T39" fmla="*/ 11 h 156"/>
                <a:gd name="T40" fmla="*/ 118 w 143"/>
                <a:gd name="T41" fmla="*/ 21 h 156"/>
                <a:gd name="T42" fmla="*/ 129 w 143"/>
                <a:gd name="T43" fmla="*/ 33 h 156"/>
                <a:gd name="T44" fmla="*/ 138 w 143"/>
                <a:gd name="T45" fmla="*/ 47 h 156"/>
                <a:gd name="T46" fmla="*/ 142 w 143"/>
                <a:gd name="T47" fmla="*/ 62 h 156"/>
                <a:gd name="T48" fmla="*/ 143 w 143"/>
                <a:gd name="T49" fmla="*/ 78 h 156"/>
                <a:gd name="T50" fmla="*/ 140 w 143"/>
                <a:gd name="T51" fmla="*/ 101 h 156"/>
                <a:gd name="T52" fmla="*/ 130 w 143"/>
                <a:gd name="T53" fmla="*/ 121 h 156"/>
                <a:gd name="T54" fmla="*/ 115 w 143"/>
                <a:gd name="T55" fmla="*/ 137 h 156"/>
                <a:gd name="T56" fmla="*/ 98 w 143"/>
                <a:gd name="T57" fmla="*/ 147 h 156"/>
                <a:gd name="T58" fmla="*/ 77 w 143"/>
                <a:gd name="T59" fmla="*/ 154 h 156"/>
                <a:gd name="T60" fmla="*/ 53 w 143"/>
                <a:gd name="T61" fmla="*/ 156 h 156"/>
                <a:gd name="T62" fmla="*/ 0 w 143"/>
                <a:gd name="T63" fmla="*/ 156 h 156"/>
                <a:gd name="T64" fmla="*/ 0 w 143"/>
                <a:gd name="T6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156">
                  <a:moveTo>
                    <a:pt x="33" y="26"/>
                  </a:moveTo>
                  <a:lnTo>
                    <a:pt x="33" y="130"/>
                  </a:lnTo>
                  <a:lnTo>
                    <a:pt x="47" y="130"/>
                  </a:lnTo>
                  <a:lnTo>
                    <a:pt x="64" y="129"/>
                  </a:lnTo>
                  <a:lnTo>
                    <a:pt x="79" y="125"/>
                  </a:lnTo>
                  <a:lnTo>
                    <a:pt x="92" y="118"/>
                  </a:lnTo>
                  <a:lnTo>
                    <a:pt x="102" y="108"/>
                  </a:lnTo>
                  <a:lnTo>
                    <a:pt x="108" y="95"/>
                  </a:lnTo>
                  <a:lnTo>
                    <a:pt x="110" y="79"/>
                  </a:lnTo>
                  <a:lnTo>
                    <a:pt x="108" y="63"/>
                  </a:lnTo>
                  <a:lnTo>
                    <a:pt x="102" y="49"/>
                  </a:lnTo>
                  <a:lnTo>
                    <a:pt x="92" y="38"/>
                  </a:lnTo>
                  <a:lnTo>
                    <a:pt x="79" y="32"/>
                  </a:lnTo>
                  <a:lnTo>
                    <a:pt x="64" y="28"/>
                  </a:lnTo>
                  <a:lnTo>
                    <a:pt x="47" y="26"/>
                  </a:lnTo>
                  <a:lnTo>
                    <a:pt x="33" y="26"/>
                  </a:lnTo>
                  <a:close/>
                  <a:moveTo>
                    <a:pt x="0" y="0"/>
                  </a:moveTo>
                  <a:lnTo>
                    <a:pt x="54" y="0"/>
                  </a:lnTo>
                  <a:lnTo>
                    <a:pt x="80" y="3"/>
                  </a:lnTo>
                  <a:lnTo>
                    <a:pt x="104" y="11"/>
                  </a:lnTo>
                  <a:lnTo>
                    <a:pt x="118" y="21"/>
                  </a:lnTo>
                  <a:lnTo>
                    <a:pt x="129" y="33"/>
                  </a:lnTo>
                  <a:lnTo>
                    <a:pt x="138" y="47"/>
                  </a:lnTo>
                  <a:lnTo>
                    <a:pt x="142" y="62"/>
                  </a:lnTo>
                  <a:lnTo>
                    <a:pt x="143" y="78"/>
                  </a:lnTo>
                  <a:lnTo>
                    <a:pt x="140" y="101"/>
                  </a:lnTo>
                  <a:lnTo>
                    <a:pt x="130" y="121"/>
                  </a:lnTo>
                  <a:lnTo>
                    <a:pt x="115" y="137"/>
                  </a:lnTo>
                  <a:lnTo>
                    <a:pt x="98" y="147"/>
                  </a:lnTo>
                  <a:lnTo>
                    <a:pt x="77" y="154"/>
                  </a:lnTo>
                  <a:lnTo>
                    <a:pt x="53" y="156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2" y="1143000"/>
            <a:ext cx="5257801" cy="9144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413" y="2209800"/>
            <a:ext cx="5257801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TextBox 38"/>
          <p:cNvSpPr txBox="1"/>
          <p:nvPr/>
        </p:nvSpPr>
        <p:spPr>
          <a:xfrm>
            <a:off x="379412" y="6507480"/>
            <a:ext cx="194469" cy="15240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100000"/>
              </a:lnSpc>
            </a:pPr>
            <a:fld id="{E02B647C-FB54-47C0-ADB1-95CBD583A5AC}" type="slidenum">
              <a:rPr lang="en-US" sz="700" smtClean="0">
                <a:solidFill>
                  <a:schemeClr val="tx1"/>
                </a:solidFill>
              </a:rPr>
              <a:pPr algn="l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6583" y="6507480"/>
            <a:ext cx="4571492" cy="15240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|  </a:t>
            </a:r>
            <a:r>
              <a:rPr lang="en-US" sz="700" dirty="0" err="1">
                <a:solidFill>
                  <a:schemeClr val="tx1"/>
                </a:solidFill>
              </a:rPr>
              <a:t>Plex</a:t>
            </a:r>
            <a:r>
              <a:rPr lang="en-US" sz="700" dirty="0">
                <a:solidFill>
                  <a:schemeClr val="tx1"/>
                </a:solidFill>
              </a:rPr>
              <a:t> Systems, Inc. privileged and confidential information. Copyright ©2015 </a:t>
            </a:r>
            <a:r>
              <a:rPr lang="en-US" sz="700" dirty="0" err="1">
                <a:solidFill>
                  <a:schemeClr val="tx1"/>
                </a:solidFill>
              </a:rPr>
              <a:t>Plex</a:t>
            </a:r>
            <a:r>
              <a:rPr lang="en-US" sz="700" dirty="0">
                <a:solidFill>
                  <a:schemeClr val="tx1"/>
                </a:solidFill>
              </a:rPr>
              <a:t> Systems,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7671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13" y="1143000"/>
            <a:ext cx="7848045" cy="4800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add text or choose an icon below to insert a table, chart, SmartArt, picture, clip art or video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</a:t>
            </a:r>
          </a:p>
          <a:p>
            <a:pPr lvl="6"/>
            <a:r>
              <a:rPr/>
              <a:t>Seven</a:t>
            </a:r>
          </a:p>
          <a:p>
            <a:pPr lvl="7"/>
            <a:r>
              <a:rPr/>
              <a:t>Eight</a:t>
            </a:r>
          </a:p>
          <a:p>
            <a:pPr lvl="8"/>
            <a:r>
              <a:rPr/>
              <a:t>Nine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9011" y="1143000"/>
            <a:ext cx="3200401" cy="480060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32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551611" y="2227263"/>
            <a:ext cx="5257801" cy="11887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1611" y="3522663"/>
            <a:ext cx="5257801" cy="685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094413" cy="6324601"/>
          </a:xfrm>
          <a:solidFill>
            <a:schemeClr val="bg1">
              <a:lumMod val="95000"/>
            </a:schemeClr>
          </a:solidFill>
        </p:spPr>
        <p:txBody>
          <a:bodyPr tIns="54864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669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Title Dark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324601"/>
          </a:xfrm>
          <a:solidFill>
            <a:schemeClr val="bg1">
              <a:lumMod val="95000"/>
            </a:schemeClr>
          </a:solidFill>
        </p:spPr>
        <p:txBody>
          <a:bodyPr tIns="548640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" y="5238750"/>
            <a:ext cx="8837614" cy="685800"/>
          </a:xfrm>
          <a:gradFill>
            <a:gsLst>
              <a:gs pos="80000">
                <a:srgbClr val="000000">
                  <a:alpha val="74902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</a:gradFill>
        </p:spPr>
        <p:txBody>
          <a:bodyPr lIns="365760" tIns="182880" rIns="182880" bIns="182880" anchor="ctr"/>
          <a:lstStyle>
            <a:lvl1pPr algn="l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912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Title Light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324601"/>
          </a:xfrm>
          <a:solidFill>
            <a:schemeClr val="bg1">
              <a:lumMod val="95000"/>
            </a:schemeClr>
          </a:solidFill>
        </p:spPr>
        <p:txBody>
          <a:bodyPr tIns="548640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" y="5238750"/>
            <a:ext cx="8837614" cy="685800"/>
          </a:xfrm>
          <a:gradFill>
            <a:gsLst>
              <a:gs pos="80000">
                <a:srgbClr val="FFFFFF">
                  <a:alpha val="74902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</p:spPr>
        <p:txBody>
          <a:bodyPr lIns="365760" tIns="182880" rIns="182880" bIns="182880" anchor="ctr"/>
          <a:lstStyle>
            <a:lvl1pPr algn="l">
              <a:defRPr sz="2800">
                <a:solidFill>
                  <a:srgbClr val="57626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153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Fram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952" cy="6858000"/>
          </a:xfrm>
          <a:solidFill>
            <a:schemeClr val="bg1">
              <a:lumMod val="95000"/>
            </a:schemeClr>
          </a:solidFill>
        </p:spPr>
        <p:txBody>
          <a:bodyPr tIns="548640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738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896143" y="1168400"/>
            <a:ext cx="1328738" cy="1228725"/>
          </a:xfrm>
          <a:custGeom>
            <a:avLst/>
            <a:gdLst>
              <a:gd name="T0" fmla="*/ 2595 w 6978"/>
              <a:gd name="T1" fmla="*/ 3643 h 6453"/>
              <a:gd name="T2" fmla="*/ 2595 w 6978"/>
              <a:gd name="T3" fmla="*/ 6453 h 6453"/>
              <a:gd name="T4" fmla="*/ 0 w 6978"/>
              <a:gd name="T5" fmla="*/ 6453 h 6453"/>
              <a:gd name="T6" fmla="*/ 0 w 6978"/>
              <a:gd name="T7" fmla="*/ 4235 h 6453"/>
              <a:gd name="T8" fmla="*/ 430 w 6978"/>
              <a:gd name="T9" fmla="*/ 1626 h 6453"/>
              <a:gd name="T10" fmla="*/ 2219 w 6978"/>
              <a:gd name="T11" fmla="*/ 0 h 6453"/>
              <a:gd name="T12" fmla="*/ 2810 w 6978"/>
              <a:gd name="T13" fmla="*/ 941 h 6453"/>
              <a:gd name="T14" fmla="*/ 1721 w 6978"/>
              <a:gd name="T15" fmla="*/ 1862 h 6453"/>
              <a:gd name="T16" fmla="*/ 1331 w 6978"/>
              <a:gd name="T17" fmla="*/ 3643 h 6453"/>
              <a:gd name="T18" fmla="*/ 2595 w 6978"/>
              <a:gd name="T19" fmla="*/ 3643 h 6453"/>
              <a:gd name="T20" fmla="*/ 6763 w 6978"/>
              <a:gd name="T21" fmla="*/ 3643 h 6453"/>
              <a:gd name="T22" fmla="*/ 6763 w 6978"/>
              <a:gd name="T23" fmla="*/ 6453 h 6453"/>
              <a:gd name="T24" fmla="*/ 4168 w 6978"/>
              <a:gd name="T25" fmla="*/ 6453 h 6453"/>
              <a:gd name="T26" fmla="*/ 4168 w 6978"/>
              <a:gd name="T27" fmla="*/ 4235 h 6453"/>
              <a:gd name="T28" fmla="*/ 4598 w 6978"/>
              <a:gd name="T29" fmla="*/ 1626 h 6453"/>
              <a:gd name="T30" fmla="*/ 6387 w 6978"/>
              <a:gd name="T31" fmla="*/ 0 h 6453"/>
              <a:gd name="T32" fmla="*/ 6978 w 6978"/>
              <a:gd name="T33" fmla="*/ 941 h 6453"/>
              <a:gd name="T34" fmla="*/ 5889 w 6978"/>
              <a:gd name="T35" fmla="*/ 1862 h 6453"/>
              <a:gd name="T36" fmla="*/ 5499 w 6978"/>
              <a:gd name="T37" fmla="*/ 3643 h 6453"/>
              <a:gd name="T38" fmla="*/ 6763 w 6978"/>
              <a:gd name="T39" fmla="*/ 3643 h 6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978" h="6453">
                <a:moveTo>
                  <a:pt x="2595" y="3643"/>
                </a:moveTo>
                <a:lnTo>
                  <a:pt x="2595" y="6453"/>
                </a:lnTo>
                <a:lnTo>
                  <a:pt x="0" y="6453"/>
                </a:lnTo>
                <a:lnTo>
                  <a:pt x="0" y="4235"/>
                </a:lnTo>
                <a:cubicBezTo>
                  <a:pt x="0" y="3034"/>
                  <a:pt x="144" y="2164"/>
                  <a:pt x="430" y="1626"/>
                </a:cubicBezTo>
                <a:cubicBezTo>
                  <a:pt x="807" y="909"/>
                  <a:pt x="1403" y="367"/>
                  <a:pt x="2219" y="0"/>
                </a:cubicBezTo>
                <a:lnTo>
                  <a:pt x="2810" y="941"/>
                </a:lnTo>
                <a:cubicBezTo>
                  <a:pt x="2317" y="1147"/>
                  <a:pt x="1954" y="1454"/>
                  <a:pt x="1721" y="1862"/>
                </a:cubicBezTo>
                <a:cubicBezTo>
                  <a:pt x="1488" y="2270"/>
                  <a:pt x="1358" y="2863"/>
                  <a:pt x="1331" y="3643"/>
                </a:cubicBezTo>
                <a:lnTo>
                  <a:pt x="2595" y="3643"/>
                </a:lnTo>
                <a:close/>
                <a:moveTo>
                  <a:pt x="6763" y="3643"/>
                </a:moveTo>
                <a:lnTo>
                  <a:pt x="6763" y="6453"/>
                </a:lnTo>
                <a:lnTo>
                  <a:pt x="4168" y="6453"/>
                </a:lnTo>
                <a:lnTo>
                  <a:pt x="4168" y="4235"/>
                </a:lnTo>
                <a:cubicBezTo>
                  <a:pt x="4168" y="3034"/>
                  <a:pt x="4312" y="2164"/>
                  <a:pt x="4598" y="1626"/>
                </a:cubicBezTo>
                <a:cubicBezTo>
                  <a:pt x="4975" y="909"/>
                  <a:pt x="5571" y="367"/>
                  <a:pt x="6387" y="0"/>
                </a:cubicBezTo>
                <a:lnTo>
                  <a:pt x="6978" y="941"/>
                </a:lnTo>
                <a:cubicBezTo>
                  <a:pt x="6485" y="1147"/>
                  <a:pt x="6122" y="1454"/>
                  <a:pt x="5889" y="1862"/>
                </a:cubicBezTo>
                <a:cubicBezTo>
                  <a:pt x="5656" y="2270"/>
                  <a:pt x="5526" y="2863"/>
                  <a:pt x="5499" y="3643"/>
                </a:cubicBezTo>
                <a:lnTo>
                  <a:pt x="6763" y="3643"/>
                </a:lnTo>
                <a:close/>
              </a:path>
            </a:pathLst>
          </a:custGeom>
          <a:solidFill>
            <a:srgbClr val="E4E4E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437765" y="1905000"/>
            <a:ext cx="8228647" cy="167422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3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3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3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3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3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3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3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3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3"/>
                </a:solidFill>
              </a:defRPr>
            </a:lvl9pPr>
          </a:lstStyle>
          <a:p>
            <a:pPr lvl="0"/>
            <a:r>
              <a:rPr/>
              <a:t>This is a sample quote slide. Type a brief quotation inside this textbox. Add a close quote mark at the end of the text.”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13" y="3733800"/>
            <a:ext cx="4572000" cy="6858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/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/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/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/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/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/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/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/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/>
            </a:lvl9pPr>
          </a:lstStyle>
          <a:p>
            <a:pPr lvl="0"/>
            <a:r>
              <a:rPr/>
              <a:t>Name of person quoted</a:t>
            </a:r>
          </a:p>
        </p:txBody>
      </p:sp>
    </p:spTree>
    <p:extLst>
      <p:ext uri="{BB962C8B-B14F-4D97-AF65-F5344CB8AC3E}">
        <p14:creationId xmlns:p14="http://schemas.microsoft.com/office/powerpoint/2010/main" val="230778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Genera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 bwMode="black">
          <a:xfrm>
            <a:off x="2016125" y="3146425"/>
            <a:ext cx="1735138" cy="2019301"/>
            <a:chOff x="2016125" y="3146425"/>
            <a:chExt cx="1735138" cy="2019301"/>
          </a:xfrm>
        </p:grpSpPr>
        <p:sp>
          <p:nvSpPr>
            <p:cNvPr id="24" name="Freeform 5"/>
            <p:cNvSpPr>
              <a:spLocks noEditPoints="1"/>
            </p:cNvSpPr>
            <p:nvPr/>
          </p:nvSpPr>
          <p:spPr bwMode="black">
            <a:xfrm>
              <a:off x="2016125" y="4576763"/>
              <a:ext cx="1735138" cy="588963"/>
            </a:xfrm>
            <a:custGeom>
              <a:avLst/>
              <a:gdLst>
                <a:gd name="T0" fmla="*/ 0 w 1744"/>
                <a:gd name="T1" fmla="*/ 35 h 594"/>
                <a:gd name="T2" fmla="*/ 0 w 1744"/>
                <a:gd name="T3" fmla="*/ 35 h 594"/>
                <a:gd name="T4" fmla="*/ 0 w 1744"/>
                <a:gd name="T5" fmla="*/ 560 h 594"/>
                <a:gd name="T6" fmla="*/ 770 w 1744"/>
                <a:gd name="T7" fmla="*/ 593 h 594"/>
                <a:gd name="T8" fmla="*/ 770 w 1744"/>
                <a:gd name="T9" fmla="*/ 594 h 594"/>
                <a:gd name="T10" fmla="*/ 1744 w 1744"/>
                <a:gd name="T11" fmla="*/ 512 h 594"/>
                <a:gd name="T12" fmla="*/ 1744 w 1744"/>
                <a:gd name="T13" fmla="*/ 53 h 594"/>
                <a:gd name="T14" fmla="*/ 770 w 1744"/>
                <a:gd name="T15" fmla="*/ 0 h 594"/>
                <a:gd name="T16" fmla="*/ 0 w 1744"/>
                <a:gd name="T17" fmla="*/ 35 h 594"/>
                <a:gd name="T18" fmla="*/ 901 w 1744"/>
                <a:gd name="T19" fmla="*/ 149 h 594"/>
                <a:gd name="T20" fmla="*/ 901 w 1744"/>
                <a:gd name="T21" fmla="*/ 149 h 594"/>
                <a:gd name="T22" fmla="*/ 1097 w 1744"/>
                <a:gd name="T23" fmla="*/ 158 h 594"/>
                <a:gd name="T24" fmla="*/ 1097 w 1744"/>
                <a:gd name="T25" fmla="*/ 264 h 594"/>
                <a:gd name="T26" fmla="*/ 901 w 1744"/>
                <a:gd name="T27" fmla="*/ 264 h 594"/>
                <a:gd name="T28" fmla="*/ 901 w 1744"/>
                <a:gd name="T29" fmla="*/ 149 h 594"/>
                <a:gd name="T30" fmla="*/ 442 w 1744"/>
                <a:gd name="T31" fmla="*/ 158 h 594"/>
                <a:gd name="T32" fmla="*/ 442 w 1744"/>
                <a:gd name="T33" fmla="*/ 158 h 594"/>
                <a:gd name="T34" fmla="*/ 638 w 1744"/>
                <a:gd name="T35" fmla="*/ 149 h 594"/>
                <a:gd name="T36" fmla="*/ 638 w 1744"/>
                <a:gd name="T37" fmla="*/ 264 h 594"/>
                <a:gd name="T38" fmla="*/ 442 w 1744"/>
                <a:gd name="T39" fmla="*/ 264 h 594"/>
                <a:gd name="T40" fmla="*/ 442 w 1744"/>
                <a:gd name="T41" fmla="*/ 158 h 594"/>
                <a:gd name="T42" fmla="*/ 1207 w 1744"/>
                <a:gd name="T43" fmla="*/ 161 h 594"/>
                <a:gd name="T44" fmla="*/ 1207 w 1744"/>
                <a:gd name="T45" fmla="*/ 161 h 594"/>
                <a:gd name="T46" fmla="*/ 1385 w 1744"/>
                <a:gd name="T47" fmla="*/ 166 h 594"/>
                <a:gd name="T48" fmla="*/ 1385 w 1744"/>
                <a:gd name="T49" fmla="*/ 261 h 594"/>
                <a:gd name="T50" fmla="*/ 1207 w 1744"/>
                <a:gd name="T51" fmla="*/ 261 h 594"/>
                <a:gd name="T52" fmla="*/ 1207 w 1744"/>
                <a:gd name="T53" fmla="*/ 161 h 594"/>
                <a:gd name="T54" fmla="*/ 153 w 1744"/>
                <a:gd name="T55" fmla="*/ 166 h 594"/>
                <a:gd name="T56" fmla="*/ 153 w 1744"/>
                <a:gd name="T57" fmla="*/ 166 h 594"/>
                <a:gd name="T58" fmla="*/ 332 w 1744"/>
                <a:gd name="T59" fmla="*/ 161 h 594"/>
                <a:gd name="T60" fmla="*/ 332 w 1744"/>
                <a:gd name="T61" fmla="*/ 261 h 594"/>
                <a:gd name="T62" fmla="*/ 153 w 1744"/>
                <a:gd name="T63" fmla="*/ 261 h 594"/>
                <a:gd name="T64" fmla="*/ 153 w 1744"/>
                <a:gd name="T65" fmla="*/ 166 h 594"/>
                <a:gd name="T66" fmla="*/ 1475 w 1744"/>
                <a:gd name="T67" fmla="*/ 168 h 594"/>
                <a:gd name="T68" fmla="*/ 1475 w 1744"/>
                <a:gd name="T69" fmla="*/ 168 h 594"/>
                <a:gd name="T70" fmla="*/ 1636 w 1744"/>
                <a:gd name="T71" fmla="*/ 173 h 594"/>
                <a:gd name="T72" fmla="*/ 1636 w 1744"/>
                <a:gd name="T73" fmla="*/ 258 h 594"/>
                <a:gd name="T74" fmla="*/ 1475 w 1744"/>
                <a:gd name="T75" fmla="*/ 258 h 594"/>
                <a:gd name="T76" fmla="*/ 1475 w 1744"/>
                <a:gd name="T77" fmla="*/ 168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44" h="594">
                  <a:moveTo>
                    <a:pt x="0" y="35"/>
                  </a:moveTo>
                  <a:lnTo>
                    <a:pt x="0" y="35"/>
                  </a:lnTo>
                  <a:lnTo>
                    <a:pt x="0" y="560"/>
                  </a:lnTo>
                  <a:lnTo>
                    <a:pt x="770" y="593"/>
                  </a:lnTo>
                  <a:lnTo>
                    <a:pt x="770" y="594"/>
                  </a:lnTo>
                  <a:lnTo>
                    <a:pt x="1744" y="512"/>
                  </a:lnTo>
                  <a:lnTo>
                    <a:pt x="1744" y="53"/>
                  </a:lnTo>
                  <a:lnTo>
                    <a:pt x="770" y="0"/>
                  </a:lnTo>
                  <a:lnTo>
                    <a:pt x="0" y="35"/>
                  </a:lnTo>
                  <a:close/>
                  <a:moveTo>
                    <a:pt x="901" y="149"/>
                  </a:moveTo>
                  <a:lnTo>
                    <a:pt x="901" y="149"/>
                  </a:lnTo>
                  <a:lnTo>
                    <a:pt x="1097" y="158"/>
                  </a:lnTo>
                  <a:lnTo>
                    <a:pt x="1097" y="264"/>
                  </a:lnTo>
                  <a:lnTo>
                    <a:pt x="901" y="264"/>
                  </a:lnTo>
                  <a:lnTo>
                    <a:pt x="901" y="149"/>
                  </a:lnTo>
                  <a:close/>
                  <a:moveTo>
                    <a:pt x="442" y="158"/>
                  </a:moveTo>
                  <a:lnTo>
                    <a:pt x="442" y="158"/>
                  </a:lnTo>
                  <a:lnTo>
                    <a:pt x="638" y="149"/>
                  </a:lnTo>
                  <a:lnTo>
                    <a:pt x="638" y="264"/>
                  </a:lnTo>
                  <a:lnTo>
                    <a:pt x="442" y="264"/>
                  </a:lnTo>
                  <a:lnTo>
                    <a:pt x="442" y="158"/>
                  </a:lnTo>
                  <a:close/>
                  <a:moveTo>
                    <a:pt x="1207" y="161"/>
                  </a:moveTo>
                  <a:lnTo>
                    <a:pt x="1207" y="161"/>
                  </a:lnTo>
                  <a:lnTo>
                    <a:pt x="1385" y="166"/>
                  </a:lnTo>
                  <a:lnTo>
                    <a:pt x="1385" y="261"/>
                  </a:lnTo>
                  <a:lnTo>
                    <a:pt x="1207" y="261"/>
                  </a:lnTo>
                  <a:lnTo>
                    <a:pt x="1207" y="161"/>
                  </a:lnTo>
                  <a:close/>
                  <a:moveTo>
                    <a:pt x="153" y="166"/>
                  </a:moveTo>
                  <a:lnTo>
                    <a:pt x="153" y="166"/>
                  </a:lnTo>
                  <a:lnTo>
                    <a:pt x="332" y="161"/>
                  </a:lnTo>
                  <a:lnTo>
                    <a:pt x="332" y="261"/>
                  </a:lnTo>
                  <a:lnTo>
                    <a:pt x="153" y="261"/>
                  </a:lnTo>
                  <a:lnTo>
                    <a:pt x="153" y="166"/>
                  </a:lnTo>
                  <a:close/>
                  <a:moveTo>
                    <a:pt x="1475" y="168"/>
                  </a:moveTo>
                  <a:lnTo>
                    <a:pt x="1475" y="168"/>
                  </a:lnTo>
                  <a:lnTo>
                    <a:pt x="1636" y="173"/>
                  </a:lnTo>
                  <a:lnTo>
                    <a:pt x="1636" y="258"/>
                  </a:lnTo>
                  <a:lnTo>
                    <a:pt x="1475" y="258"/>
                  </a:lnTo>
                  <a:lnTo>
                    <a:pt x="1475" y="16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black">
            <a:xfrm>
              <a:off x="2970213" y="3676545"/>
              <a:ext cx="203200" cy="690563"/>
            </a:xfrm>
            <a:custGeom>
              <a:avLst/>
              <a:gdLst>
                <a:gd name="T0" fmla="*/ 148 w 204"/>
                <a:gd name="T1" fmla="*/ 0 h 696"/>
                <a:gd name="T2" fmla="*/ 148 w 204"/>
                <a:gd name="T3" fmla="*/ 0 h 696"/>
                <a:gd name="T4" fmla="*/ 55 w 204"/>
                <a:gd name="T5" fmla="*/ 0 h 696"/>
                <a:gd name="T6" fmla="*/ 19 w 204"/>
                <a:gd name="T7" fmla="*/ 32 h 696"/>
                <a:gd name="T8" fmla="*/ 0 w 204"/>
                <a:gd name="T9" fmla="*/ 663 h 696"/>
                <a:gd name="T10" fmla="*/ 204 w 204"/>
                <a:gd name="T11" fmla="*/ 696 h 696"/>
                <a:gd name="T12" fmla="*/ 184 w 204"/>
                <a:gd name="T13" fmla="*/ 32 h 696"/>
                <a:gd name="T14" fmla="*/ 148 w 204"/>
                <a:gd name="T15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" h="696">
                  <a:moveTo>
                    <a:pt x="148" y="0"/>
                  </a:moveTo>
                  <a:lnTo>
                    <a:pt x="148" y="0"/>
                  </a:lnTo>
                  <a:lnTo>
                    <a:pt x="55" y="0"/>
                  </a:lnTo>
                  <a:cubicBezTo>
                    <a:pt x="35" y="0"/>
                    <a:pt x="19" y="14"/>
                    <a:pt x="19" y="32"/>
                  </a:cubicBezTo>
                  <a:lnTo>
                    <a:pt x="0" y="663"/>
                  </a:lnTo>
                  <a:lnTo>
                    <a:pt x="204" y="696"/>
                  </a:lnTo>
                  <a:lnTo>
                    <a:pt x="184" y="32"/>
                  </a:lnTo>
                  <a:cubicBezTo>
                    <a:pt x="184" y="14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black">
            <a:xfrm>
              <a:off x="2016125" y="3559175"/>
              <a:ext cx="1733550" cy="1027113"/>
            </a:xfrm>
            <a:custGeom>
              <a:avLst/>
              <a:gdLst>
                <a:gd name="T0" fmla="*/ 1163 w 1744"/>
                <a:gd name="T1" fmla="*/ 804 h 1037"/>
                <a:gd name="T2" fmla="*/ 1163 w 1744"/>
                <a:gd name="T3" fmla="*/ 804 h 1037"/>
                <a:gd name="T4" fmla="*/ 770 w 1744"/>
                <a:gd name="T5" fmla="*/ 741 h 1037"/>
                <a:gd name="T6" fmla="*/ 770 w 1744"/>
                <a:gd name="T7" fmla="*/ 741 h 1037"/>
                <a:gd name="T8" fmla="*/ 613 w 1744"/>
                <a:gd name="T9" fmla="*/ 758 h 1037"/>
                <a:gd name="T10" fmla="*/ 595 w 1744"/>
                <a:gd name="T11" fmla="*/ 40 h 1037"/>
                <a:gd name="T12" fmla="*/ 557 w 1744"/>
                <a:gd name="T13" fmla="*/ 0 h 1037"/>
                <a:gd name="T14" fmla="*/ 460 w 1744"/>
                <a:gd name="T15" fmla="*/ 0 h 1037"/>
                <a:gd name="T16" fmla="*/ 421 w 1744"/>
                <a:gd name="T17" fmla="*/ 40 h 1037"/>
                <a:gd name="T18" fmla="*/ 403 w 1744"/>
                <a:gd name="T19" fmla="*/ 780 h 1037"/>
                <a:gd name="T20" fmla="*/ 0 w 1744"/>
                <a:gd name="T21" fmla="*/ 823 h 1037"/>
                <a:gd name="T22" fmla="*/ 0 w 1744"/>
                <a:gd name="T23" fmla="*/ 1001 h 1037"/>
                <a:gd name="T24" fmla="*/ 770 w 1744"/>
                <a:gd name="T25" fmla="*/ 957 h 1037"/>
                <a:gd name="T26" fmla="*/ 1744 w 1744"/>
                <a:gd name="T27" fmla="*/ 1037 h 1037"/>
                <a:gd name="T28" fmla="*/ 1744 w 1744"/>
                <a:gd name="T29" fmla="*/ 897 h 1037"/>
                <a:gd name="T30" fmla="*/ 1163 w 1744"/>
                <a:gd name="T31" fmla="*/ 804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4" h="1037">
                  <a:moveTo>
                    <a:pt x="1163" y="804"/>
                  </a:moveTo>
                  <a:lnTo>
                    <a:pt x="1163" y="804"/>
                  </a:lnTo>
                  <a:lnTo>
                    <a:pt x="770" y="741"/>
                  </a:lnTo>
                  <a:lnTo>
                    <a:pt x="770" y="741"/>
                  </a:lnTo>
                  <a:lnTo>
                    <a:pt x="613" y="758"/>
                  </a:lnTo>
                  <a:lnTo>
                    <a:pt x="595" y="40"/>
                  </a:lnTo>
                  <a:cubicBezTo>
                    <a:pt x="595" y="18"/>
                    <a:pt x="578" y="0"/>
                    <a:pt x="557" y="0"/>
                  </a:cubicBezTo>
                  <a:lnTo>
                    <a:pt x="460" y="0"/>
                  </a:lnTo>
                  <a:cubicBezTo>
                    <a:pt x="438" y="0"/>
                    <a:pt x="421" y="18"/>
                    <a:pt x="421" y="40"/>
                  </a:cubicBezTo>
                  <a:lnTo>
                    <a:pt x="403" y="780"/>
                  </a:lnTo>
                  <a:lnTo>
                    <a:pt x="0" y="823"/>
                  </a:lnTo>
                  <a:lnTo>
                    <a:pt x="0" y="1001"/>
                  </a:lnTo>
                  <a:lnTo>
                    <a:pt x="770" y="957"/>
                  </a:lnTo>
                  <a:lnTo>
                    <a:pt x="1744" y="1037"/>
                  </a:lnTo>
                  <a:lnTo>
                    <a:pt x="1744" y="897"/>
                  </a:lnTo>
                  <a:lnTo>
                    <a:pt x="1163" y="80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black">
            <a:xfrm>
              <a:off x="2517775" y="3146425"/>
              <a:ext cx="620713" cy="274638"/>
            </a:xfrm>
            <a:custGeom>
              <a:avLst/>
              <a:gdLst>
                <a:gd name="T0" fmla="*/ 617 w 624"/>
                <a:gd name="T1" fmla="*/ 0 h 278"/>
                <a:gd name="T2" fmla="*/ 617 w 624"/>
                <a:gd name="T3" fmla="*/ 0 h 278"/>
                <a:gd name="T4" fmla="*/ 437 w 624"/>
                <a:gd name="T5" fmla="*/ 223 h 278"/>
                <a:gd name="T6" fmla="*/ 0 w 624"/>
                <a:gd name="T7" fmla="*/ 278 h 278"/>
                <a:gd name="T8" fmla="*/ 294 w 624"/>
                <a:gd name="T9" fmla="*/ 85 h 278"/>
                <a:gd name="T10" fmla="*/ 617 w 624"/>
                <a:gd name="T11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4" h="278">
                  <a:moveTo>
                    <a:pt x="617" y="0"/>
                  </a:moveTo>
                  <a:lnTo>
                    <a:pt x="617" y="0"/>
                  </a:lnTo>
                  <a:cubicBezTo>
                    <a:pt x="617" y="0"/>
                    <a:pt x="624" y="218"/>
                    <a:pt x="437" y="223"/>
                  </a:cubicBezTo>
                  <a:cubicBezTo>
                    <a:pt x="322" y="226"/>
                    <a:pt x="73" y="122"/>
                    <a:pt x="0" y="278"/>
                  </a:cubicBezTo>
                  <a:cubicBezTo>
                    <a:pt x="16" y="114"/>
                    <a:pt x="186" y="57"/>
                    <a:pt x="294" y="85"/>
                  </a:cubicBezTo>
                  <a:cubicBezTo>
                    <a:pt x="406" y="114"/>
                    <a:pt x="560" y="185"/>
                    <a:pt x="61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black">
            <a:xfrm>
              <a:off x="3078163" y="3349625"/>
              <a:ext cx="431800" cy="192088"/>
            </a:xfrm>
            <a:custGeom>
              <a:avLst/>
              <a:gdLst>
                <a:gd name="T0" fmla="*/ 428 w 434"/>
                <a:gd name="T1" fmla="*/ 0 h 194"/>
                <a:gd name="T2" fmla="*/ 428 w 434"/>
                <a:gd name="T3" fmla="*/ 0 h 194"/>
                <a:gd name="T4" fmla="*/ 304 w 434"/>
                <a:gd name="T5" fmla="*/ 155 h 194"/>
                <a:gd name="T6" fmla="*/ 0 w 434"/>
                <a:gd name="T7" fmla="*/ 194 h 194"/>
                <a:gd name="T8" fmla="*/ 205 w 434"/>
                <a:gd name="T9" fmla="*/ 59 h 194"/>
                <a:gd name="T10" fmla="*/ 428 w 434"/>
                <a:gd name="T11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4" h="194">
                  <a:moveTo>
                    <a:pt x="428" y="0"/>
                  </a:moveTo>
                  <a:lnTo>
                    <a:pt x="428" y="0"/>
                  </a:lnTo>
                  <a:cubicBezTo>
                    <a:pt x="428" y="0"/>
                    <a:pt x="434" y="152"/>
                    <a:pt x="304" y="155"/>
                  </a:cubicBezTo>
                  <a:cubicBezTo>
                    <a:pt x="224" y="157"/>
                    <a:pt x="51" y="86"/>
                    <a:pt x="0" y="194"/>
                  </a:cubicBezTo>
                  <a:cubicBezTo>
                    <a:pt x="12" y="80"/>
                    <a:pt x="130" y="40"/>
                    <a:pt x="205" y="59"/>
                  </a:cubicBezTo>
                  <a:cubicBezTo>
                    <a:pt x="282" y="79"/>
                    <a:pt x="389" y="129"/>
                    <a:pt x="42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9" name="Freeform 28"/>
          <p:cNvSpPr>
            <a:spLocks/>
          </p:cNvSpPr>
          <p:nvPr/>
        </p:nvSpPr>
        <p:spPr bwMode="auto">
          <a:xfrm>
            <a:off x="-1" y="200026"/>
            <a:ext cx="6042140" cy="6645273"/>
          </a:xfrm>
          <a:custGeom>
            <a:avLst/>
            <a:gdLst/>
            <a:ahLst/>
            <a:cxnLst/>
            <a:rect l="l" t="t" r="r" b="b"/>
            <a:pathLst>
              <a:path w="6042141" h="6645274">
                <a:moveTo>
                  <a:pt x="2928078" y="0"/>
                </a:moveTo>
                <a:lnTo>
                  <a:pt x="2928078" y="767239"/>
                </a:lnTo>
                <a:cubicBezTo>
                  <a:pt x="4650973" y="797513"/>
                  <a:pt x="6042141" y="2209952"/>
                  <a:pt x="6042141" y="3941207"/>
                </a:cubicBezTo>
                <a:cubicBezTo>
                  <a:pt x="6042141" y="5084753"/>
                  <a:pt x="5434255" y="6089618"/>
                  <a:pt x="4522867" y="6645274"/>
                </a:cubicBezTo>
                <a:lnTo>
                  <a:pt x="1220142" y="6645274"/>
                </a:lnTo>
                <a:cubicBezTo>
                  <a:pt x="690537" y="6322286"/>
                  <a:pt x="263522" y="5847519"/>
                  <a:pt x="0" y="5281387"/>
                </a:cubicBezTo>
                <a:lnTo>
                  <a:pt x="0" y="2597072"/>
                </a:lnTo>
                <a:cubicBezTo>
                  <a:pt x="119365" y="2339732"/>
                  <a:pt x="273926" y="2098221"/>
                  <a:pt x="460455" y="1879783"/>
                </a:cubicBezTo>
                <a:lnTo>
                  <a:pt x="1088938" y="2417135"/>
                </a:lnTo>
                <a:cubicBezTo>
                  <a:pt x="726970" y="2840961"/>
                  <a:pt x="527556" y="3382097"/>
                  <a:pt x="527556" y="3941207"/>
                </a:cubicBezTo>
                <a:cubicBezTo>
                  <a:pt x="527556" y="5235391"/>
                  <a:pt x="1578494" y="6287388"/>
                  <a:pt x="2871373" y="6287388"/>
                </a:cubicBezTo>
                <a:cubicBezTo>
                  <a:pt x="4164253" y="6287388"/>
                  <a:pt x="5216135" y="5235391"/>
                  <a:pt x="5216135" y="3941207"/>
                </a:cubicBezTo>
                <a:cubicBezTo>
                  <a:pt x="5216135" y="2665944"/>
                  <a:pt x="4195441" y="1624352"/>
                  <a:pt x="2928078" y="1594079"/>
                </a:cubicBezTo>
                <a:lnTo>
                  <a:pt x="2928078" y="2362264"/>
                </a:lnTo>
                <a:lnTo>
                  <a:pt x="1758060" y="118065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5" name="Rectangle 14"/>
          <p:cNvSpPr/>
          <p:nvPr/>
        </p:nvSpPr>
        <p:spPr bwMode="white">
          <a:xfrm>
            <a:off x="0" y="6324600"/>
            <a:ext cx="12188825" cy="533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6" name="Group 15"/>
          <p:cNvGrpSpPr/>
          <p:nvPr/>
        </p:nvGrpSpPr>
        <p:grpSpPr>
          <a:xfrm>
            <a:off x="10765633" y="6470162"/>
            <a:ext cx="1061302" cy="227035"/>
            <a:chOff x="10765633" y="6470162"/>
            <a:chExt cx="1061302" cy="227035"/>
          </a:xfrm>
        </p:grpSpPr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10765633" y="6470162"/>
              <a:ext cx="258061" cy="227035"/>
            </a:xfrm>
            <a:custGeom>
              <a:avLst/>
              <a:gdLst>
                <a:gd name="T0" fmla="*/ 223 w 1049"/>
                <a:gd name="T1" fmla="*/ 159 h 921"/>
                <a:gd name="T2" fmla="*/ 223 w 1049"/>
                <a:gd name="T3" fmla="*/ 403 h 921"/>
                <a:gd name="T4" fmla="*/ 737 w 1049"/>
                <a:gd name="T5" fmla="*/ 403 h 921"/>
                <a:gd name="T6" fmla="*/ 763 w 1049"/>
                <a:gd name="T7" fmla="*/ 402 h 921"/>
                <a:gd name="T8" fmla="*/ 787 w 1049"/>
                <a:gd name="T9" fmla="*/ 399 h 921"/>
                <a:gd name="T10" fmla="*/ 805 w 1049"/>
                <a:gd name="T11" fmla="*/ 394 h 921"/>
                <a:gd name="T12" fmla="*/ 819 w 1049"/>
                <a:gd name="T13" fmla="*/ 383 h 921"/>
                <a:gd name="T14" fmla="*/ 830 w 1049"/>
                <a:gd name="T15" fmla="*/ 370 h 921"/>
                <a:gd name="T16" fmla="*/ 837 w 1049"/>
                <a:gd name="T17" fmla="*/ 352 h 921"/>
                <a:gd name="T18" fmla="*/ 839 w 1049"/>
                <a:gd name="T19" fmla="*/ 328 h 921"/>
                <a:gd name="T20" fmla="*/ 839 w 1049"/>
                <a:gd name="T21" fmla="*/ 233 h 921"/>
                <a:gd name="T22" fmla="*/ 837 w 1049"/>
                <a:gd name="T23" fmla="*/ 210 h 921"/>
                <a:gd name="T24" fmla="*/ 830 w 1049"/>
                <a:gd name="T25" fmla="*/ 191 h 921"/>
                <a:gd name="T26" fmla="*/ 819 w 1049"/>
                <a:gd name="T27" fmla="*/ 178 h 921"/>
                <a:gd name="T28" fmla="*/ 805 w 1049"/>
                <a:gd name="T29" fmla="*/ 169 h 921"/>
                <a:gd name="T30" fmla="*/ 787 w 1049"/>
                <a:gd name="T31" fmla="*/ 163 h 921"/>
                <a:gd name="T32" fmla="*/ 763 w 1049"/>
                <a:gd name="T33" fmla="*/ 160 h 921"/>
                <a:gd name="T34" fmla="*/ 737 w 1049"/>
                <a:gd name="T35" fmla="*/ 159 h 921"/>
                <a:gd name="T36" fmla="*/ 223 w 1049"/>
                <a:gd name="T37" fmla="*/ 159 h 921"/>
                <a:gd name="T38" fmla="*/ 0 w 1049"/>
                <a:gd name="T39" fmla="*/ 0 h 921"/>
                <a:gd name="T40" fmla="*/ 833 w 1049"/>
                <a:gd name="T41" fmla="*/ 0 h 921"/>
                <a:gd name="T42" fmla="*/ 874 w 1049"/>
                <a:gd name="T43" fmla="*/ 2 h 921"/>
                <a:gd name="T44" fmla="*/ 912 w 1049"/>
                <a:gd name="T45" fmla="*/ 6 h 921"/>
                <a:gd name="T46" fmla="*/ 945 w 1049"/>
                <a:gd name="T47" fmla="*/ 14 h 921"/>
                <a:gd name="T48" fmla="*/ 973 w 1049"/>
                <a:gd name="T49" fmla="*/ 26 h 921"/>
                <a:gd name="T50" fmla="*/ 996 w 1049"/>
                <a:gd name="T51" fmla="*/ 40 h 921"/>
                <a:gd name="T52" fmla="*/ 1016 w 1049"/>
                <a:gd name="T53" fmla="*/ 60 h 921"/>
                <a:gd name="T54" fmla="*/ 1030 w 1049"/>
                <a:gd name="T55" fmla="*/ 83 h 921"/>
                <a:gd name="T56" fmla="*/ 1041 w 1049"/>
                <a:gd name="T57" fmla="*/ 111 h 921"/>
                <a:gd name="T58" fmla="*/ 1047 w 1049"/>
                <a:gd name="T59" fmla="*/ 142 h 921"/>
                <a:gd name="T60" fmla="*/ 1049 w 1049"/>
                <a:gd name="T61" fmla="*/ 178 h 921"/>
                <a:gd name="T62" fmla="*/ 1049 w 1049"/>
                <a:gd name="T63" fmla="*/ 383 h 921"/>
                <a:gd name="T64" fmla="*/ 1047 w 1049"/>
                <a:gd name="T65" fmla="*/ 420 h 921"/>
                <a:gd name="T66" fmla="*/ 1041 w 1049"/>
                <a:gd name="T67" fmla="*/ 451 h 921"/>
                <a:gd name="T68" fmla="*/ 1030 w 1049"/>
                <a:gd name="T69" fmla="*/ 479 h 921"/>
                <a:gd name="T70" fmla="*/ 1016 w 1049"/>
                <a:gd name="T71" fmla="*/ 502 h 921"/>
                <a:gd name="T72" fmla="*/ 996 w 1049"/>
                <a:gd name="T73" fmla="*/ 522 h 921"/>
                <a:gd name="T74" fmla="*/ 973 w 1049"/>
                <a:gd name="T75" fmla="*/ 536 h 921"/>
                <a:gd name="T76" fmla="*/ 945 w 1049"/>
                <a:gd name="T77" fmla="*/ 548 h 921"/>
                <a:gd name="T78" fmla="*/ 912 w 1049"/>
                <a:gd name="T79" fmla="*/ 556 h 921"/>
                <a:gd name="T80" fmla="*/ 874 w 1049"/>
                <a:gd name="T81" fmla="*/ 561 h 921"/>
                <a:gd name="T82" fmla="*/ 833 w 1049"/>
                <a:gd name="T83" fmla="*/ 562 h 921"/>
                <a:gd name="T84" fmla="*/ 223 w 1049"/>
                <a:gd name="T85" fmla="*/ 562 h 921"/>
                <a:gd name="T86" fmla="*/ 223 w 1049"/>
                <a:gd name="T87" fmla="*/ 921 h 921"/>
                <a:gd name="T88" fmla="*/ 0 w 1049"/>
                <a:gd name="T89" fmla="*/ 921 h 921"/>
                <a:gd name="T90" fmla="*/ 0 w 1049"/>
                <a:gd name="T91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9" h="921">
                  <a:moveTo>
                    <a:pt x="223" y="159"/>
                  </a:moveTo>
                  <a:lnTo>
                    <a:pt x="223" y="403"/>
                  </a:lnTo>
                  <a:lnTo>
                    <a:pt x="737" y="403"/>
                  </a:lnTo>
                  <a:lnTo>
                    <a:pt x="763" y="402"/>
                  </a:lnTo>
                  <a:lnTo>
                    <a:pt x="787" y="399"/>
                  </a:lnTo>
                  <a:lnTo>
                    <a:pt x="805" y="394"/>
                  </a:lnTo>
                  <a:lnTo>
                    <a:pt x="819" y="383"/>
                  </a:lnTo>
                  <a:lnTo>
                    <a:pt x="830" y="370"/>
                  </a:lnTo>
                  <a:lnTo>
                    <a:pt x="837" y="352"/>
                  </a:lnTo>
                  <a:lnTo>
                    <a:pt x="839" y="328"/>
                  </a:lnTo>
                  <a:lnTo>
                    <a:pt x="839" y="233"/>
                  </a:lnTo>
                  <a:lnTo>
                    <a:pt x="837" y="210"/>
                  </a:lnTo>
                  <a:lnTo>
                    <a:pt x="830" y="191"/>
                  </a:lnTo>
                  <a:lnTo>
                    <a:pt x="819" y="178"/>
                  </a:lnTo>
                  <a:lnTo>
                    <a:pt x="805" y="169"/>
                  </a:lnTo>
                  <a:lnTo>
                    <a:pt x="787" y="163"/>
                  </a:lnTo>
                  <a:lnTo>
                    <a:pt x="763" y="160"/>
                  </a:lnTo>
                  <a:lnTo>
                    <a:pt x="737" y="159"/>
                  </a:lnTo>
                  <a:lnTo>
                    <a:pt x="223" y="159"/>
                  </a:lnTo>
                  <a:close/>
                  <a:moveTo>
                    <a:pt x="0" y="0"/>
                  </a:moveTo>
                  <a:lnTo>
                    <a:pt x="833" y="0"/>
                  </a:lnTo>
                  <a:lnTo>
                    <a:pt x="874" y="2"/>
                  </a:lnTo>
                  <a:lnTo>
                    <a:pt x="912" y="6"/>
                  </a:lnTo>
                  <a:lnTo>
                    <a:pt x="945" y="14"/>
                  </a:lnTo>
                  <a:lnTo>
                    <a:pt x="973" y="26"/>
                  </a:lnTo>
                  <a:lnTo>
                    <a:pt x="996" y="40"/>
                  </a:lnTo>
                  <a:lnTo>
                    <a:pt x="1016" y="60"/>
                  </a:lnTo>
                  <a:lnTo>
                    <a:pt x="1030" y="83"/>
                  </a:lnTo>
                  <a:lnTo>
                    <a:pt x="1041" y="111"/>
                  </a:lnTo>
                  <a:lnTo>
                    <a:pt x="1047" y="142"/>
                  </a:lnTo>
                  <a:lnTo>
                    <a:pt x="1049" y="178"/>
                  </a:lnTo>
                  <a:lnTo>
                    <a:pt x="1049" y="383"/>
                  </a:lnTo>
                  <a:lnTo>
                    <a:pt x="1047" y="420"/>
                  </a:lnTo>
                  <a:lnTo>
                    <a:pt x="1041" y="451"/>
                  </a:lnTo>
                  <a:lnTo>
                    <a:pt x="1030" y="479"/>
                  </a:lnTo>
                  <a:lnTo>
                    <a:pt x="1016" y="502"/>
                  </a:lnTo>
                  <a:lnTo>
                    <a:pt x="996" y="522"/>
                  </a:lnTo>
                  <a:lnTo>
                    <a:pt x="973" y="536"/>
                  </a:lnTo>
                  <a:lnTo>
                    <a:pt x="945" y="548"/>
                  </a:lnTo>
                  <a:lnTo>
                    <a:pt x="912" y="556"/>
                  </a:lnTo>
                  <a:lnTo>
                    <a:pt x="874" y="561"/>
                  </a:lnTo>
                  <a:lnTo>
                    <a:pt x="833" y="562"/>
                  </a:lnTo>
                  <a:lnTo>
                    <a:pt x="223" y="562"/>
                  </a:lnTo>
                  <a:lnTo>
                    <a:pt x="223" y="921"/>
                  </a:lnTo>
                  <a:lnTo>
                    <a:pt x="0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11031574" y="6470162"/>
              <a:ext cx="234915" cy="227035"/>
            </a:xfrm>
            <a:custGeom>
              <a:avLst/>
              <a:gdLst>
                <a:gd name="T0" fmla="*/ 0 w 953"/>
                <a:gd name="T1" fmla="*/ 0 h 921"/>
                <a:gd name="T2" fmla="*/ 228 w 953"/>
                <a:gd name="T3" fmla="*/ 0 h 921"/>
                <a:gd name="T4" fmla="*/ 228 w 953"/>
                <a:gd name="T5" fmla="*/ 750 h 921"/>
                <a:gd name="T6" fmla="*/ 953 w 953"/>
                <a:gd name="T7" fmla="*/ 750 h 921"/>
                <a:gd name="T8" fmla="*/ 953 w 953"/>
                <a:gd name="T9" fmla="*/ 921 h 921"/>
                <a:gd name="T10" fmla="*/ 0 w 953"/>
                <a:gd name="T11" fmla="*/ 921 h 921"/>
                <a:gd name="T12" fmla="*/ 0 w 953"/>
                <a:gd name="T13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921">
                  <a:moveTo>
                    <a:pt x="0" y="0"/>
                  </a:moveTo>
                  <a:lnTo>
                    <a:pt x="228" y="0"/>
                  </a:lnTo>
                  <a:lnTo>
                    <a:pt x="228" y="750"/>
                  </a:lnTo>
                  <a:lnTo>
                    <a:pt x="953" y="750"/>
                  </a:lnTo>
                  <a:lnTo>
                    <a:pt x="953" y="921"/>
                  </a:lnTo>
                  <a:lnTo>
                    <a:pt x="0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11516178" y="6470162"/>
              <a:ext cx="310757" cy="227035"/>
            </a:xfrm>
            <a:custGeom>
              <a:avLst/>
              <a:gdLst>
                <a:gd name="T0" fmla="*/ 0 w 1262"/>
                <a:gd name="T1" fmla="*/ 0 h 921"/>
                <a:gd name="T2" fmla="*/ 301 w 1262"/>
                <a:gd name="T3" fmla="*/ 0 h 921"/>
                <a:gd name="T4" fmla="*/ 611 w 1262"/>
                <a:gd name="T5" fmla="*/ 298 h 921"/>
                <a:gd name="T6" fmla="*/ 904 w 1262"/>
                <a:gd name="T7" fmla="*/ 0 h 921"/>
                <a:gd name="T8" fmla="*/ 1163 w 1262"/>
                <a:gd name="T9" fmla="*/ 0 h 921"/>
                <a:gd name="T10" fmla="*/ 742 w 1262"/>
                <a:gd name="T11" fmla="*/ 422 h 921"/>
                <a:gd name="T12" fmla="*/ 1262 w 1262"/>
                <a:gd name="T13" fmla="*/ 921 h 921"/>
                <a:gd name="T14" fmla="*/ 954 w 1262"/>
                <a:gd name="T15" fmla="*/ 921 h 921"/>
                <a:gd name="T16" fmla="*/ 600 w 1262"/>
                <a:gd name="T17" fmla="*/ 578 h 921"/>
                <a:gd name="T18" fmla="*/ 274 w 1262"/>
                <a:gd name="T19" fmla="*/ 921 h 921"/>
                <a:gd name="T20" fmla="*/ 7 w 1262"/>
                <a:gd name="T21" fmla="*/ 921 h 921"/>
                <a:gd name="T22" fmla="*/ 464 w 1262"/>
                <a:gd name="T23" fmla="*/ 449 h 921"/>
                <a:gd name="T24" fmla="*/ 0 w 1262"/>
                <a:gd name="T25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2" h="921">
                  <a:moveTo>
                    <a:pt x="0" y="0"/>
                  </a:moveTo>
                  <a:lnTo>
                    <a:pt x="301" y="0"/>
                  </a:lnTo>
                  <a:lnTo>
                    <a:pt x="611" y="298"/>
                  </a:lnTo>
                  <a:lnTo>
                    <a:pt x="904" y="0"/>
                  </a:lnTo>
                  <a:lnTo>
                    <a:pt x="1163" y="0"/>
                  </a:lnTo>
                  <a:lnTo>
                    <a:pt x="742" y="422"/>
                  </a:lnTo>
                  <a:lnTo>
                    <a:pt x="1262" y="921"/>
                  </a:lnTo>
                  <a:lnTo>
                    <a:pt x="954" y="921"/>
                  </a:lnTo>
                  <a:lnTo>
                    <a:pt x="600" y="578"/>
                  </a:lnTo>
                  <a:lnTo>
                    <a:pt x="274" y="921"/>
                  </a:lnTo>
                  <a:lnTo>
                    <a:pt x="7" y="921"/>
                  </a:lnTo>
                  <a:lnTo>
                    <a:pt x="464" y="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11274369" y="6655336"/>
              <a:ext cx="234422" cy="41861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11274369" y="6470162"/>
              <a:ext cx="234422" cy="42354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11274369" y="6564719"/>
              <a:ext cx="234422" cy="42354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1611" y="2227263"/>
            <a:ext cx="5257801" cy="118872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1611" y="3522663"/>
            <a:ext cx="5257801" cy="685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9412" y="6507480"/>
            <a:ext cx="194469" cy="15240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100000"/>
              </a:lnSpc>
            </a:pPr>
            <a:fld id="{E02B647C-FB54-47C0-ADB1-95CBD583A5AC}" type="slidenum">
              <a:rPr lang="en-US" sz="700" smtClean="0">
                <a:solidFill>
                  <a:schemeClr val="bg1"/>
                </a:solidFill>
              </a:rPr>
              <a:pPr algn="l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6583" y="6507480"/>
            <a:ext cx="4571492" cy="15240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|  </a:t>
            </a:r>
            <a:r>
              <a:rPr lang="en-US" sz="700" dirty="0" err="1">
                <a:solidFill>
                  <a:schemeClr val="bg1"/>
                </a:solidFill>
              </a:rPr>
              <a:t>Plex</a:t>
            </a:r>
            <a:r>
              <a:rPr lang="en-US" sz="700" dirty="0">
                <a:solidFill>
                  <a:schemeClr val="bg1"/>
                </a:solidFill>
              </a:rPr>
              <a:t> Systems, Inc. privileged and confidential information. Copyright ©2015 </a:t>
            </a:r>
            <a:r>
              <a:rPr lang="en-US" sz="700" dirty="0" err="1">
                <a:solidFill>
                  <a:schemeClr val="bg1"/>
                </a:solidFill>
              </a:rPr>
              <a:t>Plex</a:t>
            </a:r>
            <a:r>
              <a:rPr lang="en-US" sz="700" dirty="0">
                <a:solidFill>
                  <a:schemeClr val="bg1"/>
                </a:solidFill>
              </a:rPr>
              <a:t> Systems,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87439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Vehicl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>
            <a:spLocks/>
          </p:cNvSpPr>
          <p:nvPr/>
        </p:nvSpPr>
        <p:spPr bwMode="auto">
          <a:xfrm>
            <a:off x="-1" y="200026"/>
            <a:ext cx="6042140" cy="6645273"/>
          </a:xfrm>
          <a:custGeom>
            <a:avLst/>
            <a:gdLst/>
            <a:ahLst/>
            <a:cxnLst/>
            <a:rect l="l" t="t" r="r" b="b"/>
            <a:pathLst>
              <a:path w="6042141" h="6645274">
                <a:moveTo>
                  <a:pt x="2928078" y="0"/>
                </a:moveTo>
                <a:lnTo>
                  <a:pt x="2928078" y="767239"/>
                </a:lnTo>
                <a:cubicBezTo>
                  <a:pt x="4650973" y="797513"/>
                  <a:pt x="6042141" y="2209952"/>
                  <a:pt x="6042141" y="3941207"/>
                </a:cubicBezTo>
                <a:cubicBezTo>
                  <a:pt x="6042141" y="5084753"/>
                  <a:pt x="5434255" y="6089618"/>
                  <a:pt x="4522867" y="6645274"/>
                </a:cubicBezTo>
                <a:lnTo>
                  <a:pt x="1220142" y="6645274"/>
                </a:lnTo>
                <a:cubicBezTo>
                  <a:pt x="690537" y="6322286"/>
                  <a:pt x="263522" y="5847519"/>
                  <a:pt x="0" y="5281387"/>
                </a:cubicBezTo>
                <a:lnTo>
                  <a:pt x="0" y="2597072"/>
                </a:lnTo>
                <a:cubicBezTo>
                  <a:pt x="119365" y="2339732"/>
                  <a:pt x="273926" y="2098221"/>
                  <a:pt x="460455" y="1879783"/>
                </a:cubicBezTo>
                <a:lnTo>
                  <a:pt x="1088938" y="2417135"/>
                </a:lnTo>
                <a:cubicBezTo>
                  <a:pt x="726970" y="2840961"/>
                  <a:pt x="527556" y="3382097"/>
                  <a:pt x="527556" y="3941207"/>
                </a:cubicBezTo>
                <a:cubicBezTo>
                  <a:pt x="527556" y="5235391"/>
                  <a:pt x="1578494" y="6287388"/>
                  <a:pt x="2871373" y="6287388"/>
                </a:cubicBezTo>
                <a:cubicBezTo>
                  <a:pt x="4164253" y="6287388"/>
                  <a:pt x="5216135" y="5235391"/>
                  <a:pt x="5216135" y="3941207"/>
                </a:cubicBezTo>
                <a:cubicBezTo>
                  <a:pt x="5216135" y="2665944"/>
                  <a:pt x="4195441" y="1624352"/>
                  <a:pt x="2928078" y="1594079"/>
                </a:cubicBezTo>
                <a:lnTo>
                  <a:pt x="2928078" y="2362264"/>
                </a:lnTo>
                <a:lnTo>
                  <a:pt x="1758060" y="118065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5" name="Rectangle 14"/>
          <p:cNvSpPr/>
          <p:nvPr/>
        </p:nvSpPr>
        <p:spPr bwMode="white">
          <a:xfrm>
            <a:off x="0" y="6324600"/>
            <a:ext cx="12188825" cy="533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6" name="Group 15"/>
          <p:cNvGrpSpPr/>
          <p:nvPr/>
        </p:nvGrpSpPr>
        <p:grpSpPr>
          <a:xfrm>
            <a:off x="10765633" y="6470162"/>
            <a:ext cx="1061302" cy="227035"/>
            <a:chOff x="10765633" y="6470162"/>
            <a:chExt cx="1061302" cy="227035"/>
          </a:xfrm>
        </p:grpSpPr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10765633" y="6470162"/>
              <a:ext cx="258061" cy="227035"/>
            </a:xfrm>
            <a:custGeom>
              <a:avLst/>
              <a:gdLst>
                <a:gd name="T0" fmla="*/ 223 w 1049"/>
                <a:gd name="T1" fmla="*/ 159 h 921"/>
                <a:gd name="T2" fmla="*/ 223 w 1049"/>
                <a:gd name="T3" fmla="*/ 403 h 921"/>
                <a:gd name="T4" fmla="*/ 737 w 1049"/>
                <a:gd name="T5" fmla="*/ 403 h 921"/>
                <a:gd name="T6" fmla="*/ 763 w 1049"/>
                <a:gd name="T7" fmla="*/ 402 h 921"/>
                <a:gd name="T8" fmla="*/ 787 w 1049"/>
                <a:gd name="T9" fmla="*/ 399 h 921"/>
                <a:gd name="T10" fmla="*/ 805 w 1049"/>
                <a:gd name="T11" fmla="*/ 394 h 921"/>
                <a:gd name="T12" fmla="*/ 819 w 1049"/>
                <a:gd name="T13" fmla="*/ 383 h 921"/>
                <a:gd name="T14" fmla="*/ 830 w 1049"/>
                <a:gd name="T15" fmla="*/ 370 h 921"/>
                <a:gd name="T16" fmla="*/ 837 w 1049"/>
                <a:gd name="T17" fmla="*/ 352 h 921"/>
                <a:gd name="T18" fmla="*/ 839 w 1049"/>
                <a:gd name="T19" fmla="*/ 328 h 921"/>
                <a:gd name="T20" fmla="*/ 839 w 1049"/>
                <a:gd name="T21" fmla="*/ 233 h 921"/>
                <a:gd name="T22" fmla="*/ 837 w 1049"/>
                <a:gd name="T23" fmla="*/ 210 h 921"/>
                <a:gd name="T24" fmla="*/ 830 w 1049"/>
                <a:gd name="T25" fmla="*/ 191 h 921"/>
                <a:gd name="T26" fmla="*/ 819 w 1049"/>
                <a:gd name="T27" fmla="*/ 178 h 921"/>
                <a:gd name="T28" fmla="*/ 805 w 1049"/>
                <a:gd name="T29" fmla="*/ 169 h 921"/>
                <a:gd name="T30" fmla="*/ 787 w 1049"/>
                <a:gd name="T31" fmla="*/ 163 h 921"/>
                <a:gd name="T32" fmla="*/ 763 w 1049"/>
                <a:gd name="T33" fmla="*/ 160 h 921"/>
                <a:gd name="T34" fmla="*/ 737 w 1049"/>
                <a:gd name="T35" fmla="*/ 159 h 921"/>
                <a:gd name="T36" fmla="*/ 223 w 1049"/>
                <a:gd name="T37" fmla="*/ 159 h 921"/>
                <a:gd name="T38" fmla="*/ 0 w 1049"/>
                <a:gd name="T39" fmla="*/ 0 h 921"/>
                <a:gd name="T40" fmla="*/ 833 w 1049"/>
                <a:gd name="T41" fmla="*/ 0 h 921"/>
                <a:gd name="T42" fmla="*/ 874 w 1049"/>
                <a:gd name="T43" fmla="*/ 2 h 921"/>
                <a:gd name="T44" fmla="*/ 912 w 1049"/>
                <a:gd name="T45" fmla="*/ 6 h 921"/>
                <a:gd name="T46" fmla="*/ 945 w 1049"/>
                <a:gd name="T47" fmla="*/ 14 h 921"/>
                <a:gd name="T48" fmla="*/ 973 w 1049"/>
                <a:gd name="T49" fmla="*/ 26 h 921"/>
                <a:gd name="T50" fmla="*/ 996 w 1049"/>
                <a:gd name="T51" fmla="*/ 40 h 921"/>
                <a:gd name="T52" fmla="*/ 1016 w 1049"/>
                <a:gd name="T53" fmla="*/ 60 h 921"/>
                <a:gd name="T54" fmla="*/ 1030 w 1049"/>
                <a:gd name="T55" fmla="*/ 83 h 921"/>
                <a:gd name="T56" fmla="*/ 1041 w 1049"/>
                <a:gd name="T57" fmla="*/ 111 h 921"/>
                <a:gd name="T58" fmla="*/ 1047 w 1049"/>
                <a:gd name="T59" fmla="*/ 142 h 921"/>
                <a:gd name="T60" fmla="*/ 1049 w 1049"/>
                <a:gd name="T61" fmla="*/ 178 h 921"/>
                <a:gd name="T62" fmla="*/ 1049 w 1049"/>
                <a:gd name="T63" fmla="*/ 383 h 921"/>
                <a:gd name="T64" fmla="*/ 1047 w 1049"/>
                <a:gd name="T65" fmla="*/ 420 h 921"/>
                <a:gd name="T66" fmla="*/ 1041 w 1049"/>
                <a:gd name="T67" fmla="*/ 451 h 921"/>
                <a:gd name="T68" fmla="*/ 1030 w 1049"/>
                <a:gd name="T69" fmla="*/ 479 h 921"/>
                <a:gd name="T70" fmla="*/ 1016 w 1049"/>
                <a:gd name="T71" fmla="*/ 502 h 921"/>
                <a:gd name="T72" fmla="*/ 996 w 1049"/>
                <a:gd name="T73" fmla="*/ 522 h 921"/>
                <a:gd name="T74" fmla="*/ 973 w 1049"/>
                <a:gd name="T75" fmla="*/ 536 h 921"/>
                <a:gd name="T76" fmla="*/ 945 w 1049"/>
                <a:gd name="T77" fmla="*/ 548 h 921"/>
                <a:gd name="T78" fmla="*/ 912 w 1049"/>
                <a:gd name="T79" fmla="*/ 556 h 921"/>
                <a:gd name="T80" fmla="*/ 874 w 1049"/>
                <a:gd name="T81" fmla="*/ 561 h 921"/>
                <a:gd name="T82" fmla="*/ 833 w 1049"/>
                <a:gd name="T83" fmla="*/ 562 h 921"/>
                <a:gd name="T84" fmla="*/ 223 w 1049"/>
                <a:gd name="T85" fmla="*/ 562 h 921"/>
                <a:gd name="T86" fmla="*/ 223 w 1049"/>
                <a:gd name="T87" fmla="*/ 921 h 921"/>
                <a:gd name="T88" fmla="*/ 0 w 1049"/>
                <a:gd name="T89" fmla="*/ 921 h 921"/>
                <a:gd name="T90" fmla="*/ 0 w 1049"/>
                <a:gd name="T91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9" h="921">
                  <a:moveTo>
                    <a:pt x="223" y="159"/>
                  </a:moveTo>
                  <a:lnTo>
                    <a:pt x="223" y="403"/>
                  </a:lnTo>
                  <a:lnTo>
                    <a:pt x="737" y="403"/>
                  </a:lnTo>
                  <a:lnTo>
                    <a:pt x="763" y="402"/>
                  </a:lnTo>
                  <a:lnTo>
                    <a:pt x="787" y="399"/>
                  </a:lnTo>
                  <a:lnTo>
                    <a:pt x="805" y="394"/>
                  </a:lnTo>
                  <a:lnTo>
                    <a:pt x="819" y="383"/>
                  </a:lnTo>
                  <a:lnTo>
                    <a:pt x="830" y="370"/>
                  </a:lnTo>
                  <a:lnTo>
                    <a:pt x="837" y="352"/>
                  </a:lnTo>
                  <a:lnTo>
                    <a:pt x="839" y="328"/>
                  </a:lnTo>
                  <a:lnTo>
                    <a:pt x="839" y="233"/>
                  </a:lnTo>
                  <a:lnTo>
                    <a:pt x="837" y="210"/>
                  </a:lnTo>
                  <a:lnTo>
                    <a:pt x="830" y="191"/>
                  </a:lnTo>
                  <a:lnTo>
                    <a:pt x="819" y="178"/>
                  </a:lnTo>
                  <a:lnTo>
                    <a:pt x="805" y="169"/>
                  </a:lnTo>
                  <a:lnTo>
                    <a:pt x="787" y="163"/>
                  </a:lnTo>
                  <a:lnTo>
                    <a:pt x="763" y="160"/>
                  </a:lnTo>
                  <a:lnTo>
                    <a:pt x="737" y="159"/>
                  </a:lnTo>
                  <a:lnTo>
                    <a:pt x="223" y="159"/>
                  </a:lnTo>
                  <a:close/>
                  <a:moveTo>
                    <a:pt x="0" y="0"/>
                  </a:moveTo>
                  <a:lnTo>
                    <a:pt x="833" y="0"/>
                  </a:lnTo>
                  <a:lnTo>
                    <a:pt x="874" y="2"/>
                  </a:lnTo>
                  <a:lnTo>
                    <a:pt x="912" y="6"/>
                  </a:lnTo>
                  <a:lnTo>
                    <a:pt x="945" y="14"/>
                  </a:lnTo>
                  <a:lnTo>
                    <a:pt x="973" y="26"/>
                  </a:lnTo>
                  <a:lnTo>
                    <a:pt x="996" y="40"/>
                  </a:lnTo>
                  <a:lnTo>
                    <a:pt x="1016" y="60"/>
                  </a:lnTo>
                  <a:lnTo>
                    <a:pt x="1030" y="83"/>
                  </a:lnTo>
                  <a:lnTo>
                    <a:pt x="1041" y="111"/>
                  </a:lnTo>
                  <a:lnTo>
                    <a:pt x="1047" y="142"/>
                  </a:lnTo>
                  <a:lnTo>
                    <a:pt x="1049" y="178"/>
                  </a:lnTo>
                  <a:lnTo>
                    <a:pt x="1049" y="383"/>
                  </a:lnTo>
                  <a:lnTo>
                    <a:pt x="1047" y="420"/>
                  </a:lnTo>
                  <a:lnTo>
                    <a:pt x="1041" y="451"/>
                  </a:lnTo>
                  <a:lnTo>
                    <a:pt x="1030" y="479"/>
                  </a:lnTo>
                  <a:lnTo>
                    <a:pt x="1016" y="502"/>
                  </a:lnTo>
                  <a:lnTo>
                    <a:pt x="996" y="522"/>
                  </a:lnTo>
                  <a:lnTo>
                    <a:pt x="973" y="536"/>
                  </a:lnTo>
                  <a:lnTo>
                    <a:pt x="945" y="548"/>
                  </a:lnTo>
                  <a:lnTo>
                    <a:pt x="912" y="556"/>
                  </a:lnTo>
                  <a:lnTo>
                    <a:pt x="874" y="561"/>
                  </a:lnTo>
                  <a:lnTo>
                    <a:pt x="833" y="562"/>
                  </a:lnTo>
                  <a:lnTo>
                    <a:pt x="223" y="562"/>
                  </a:lnTo>
                  <a:lnTo>
                    <a:pt x="223" y="921"/>
                  </a:lnTo>
                  <a:lnTo>
                    <a:pt x="0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11031574" y="6470162"/>
              <a:ext cx="234915" cy="227035"/>
            </a:xfrm>
            <a:custGeom>
              <a:avLst/>
              <a:gdLst>
                <a:gd name="T0" fmla="*/ 0 w 953"/>
                <a:gd name="T1" fmla="*/ 0 h 921"/>
                <a:gd name="T2" fmla="*/ 228 w 953"/>
                <a:gd name="T3" fmla="*/ 0 h 921"/>
                <a:gd name="T4" fmla="*/ 228 w 953"/>
                <a:gd name="T5" fmla="*/ 750 h 921"/>
                <a:gd name="T6" fmla="*/ 953 w 953"/>
                <a:gd name="T7" fmla="*/ 750 h 921"/>
                <a:gd name="T8" fmla="*/ 953 w 953"/>
                <a:gd name="T9" fmla="*/ 921 h 921"/>
                <a:gd name="T10" fmla="*/ 0 w 953"/>
                <a:gd name="T11" fmla="*/ 921 h 921"/>
                <a:gd name="T12" fmla="*/ 0 w 953"/>
                <a:gd name="T13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921">
                  <a:moveTo>
                    <a:pt x="0" y="0"/>
                  </a:moveTo>
                  <a:lnTo>
                    <a:pt x="228" y="0"/>
                  </a:lnTo>
                  <a:lnTo>
                    <a:pt x="228" y="750"/>
                  </a:lnTo>
                  <a:lnTo>
                    <a:pt x="953" y="750"/>
                  </a:lnTo>
                  <a:lnTo>
                    <a:pt x="953" y="921"/>
                  </a:lnTo>
                  <a:lnTo>
                    <a:pt x="0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11516178" y="6470162"/>
              <a:ext cx="310757" cy="227035"/>
            </a:xfrm>
            <a:custGeom>
              <a:avLst/>
              <a:gdLst>
                <a:gd name="T0" fmla="*/ 0 w 1262"/>
                <a:gd name="T1" fmla="*/ 0 h 921"/>
                <a:gd name="T2" fmla="*/ 301 w 1262"/>
                <a:gd name="T3" fmla="*/ 0 h 921"/>
                <a:gd name="T4" fmla="*/ 611 w 1262"/>
                <a:gd name="T5" fmla="*/ 298 h 921"/>
                <a:gd name="T6" fmla="*/ 904 w 1262"/>
                <a:gd name="T7" fmla="*/ 0 h 921"/>
                <a:gd name="T8" fmla="*/ 1163 w 1262"/>
                <a:gd name="T9" fmla="*/ 0 h 921"/>
                <a:gd name="T10" fmla="*/ 742 w 1262"/>
                <a:gd name="T11" fmla="*/ 422 h 921"/>
                <a:gd name="T12" fmla="*/ 1262 w 1262"/>
                <a:gd name="T13" fmla="*/ 921 h 921"/>
                <a:gd name="T14" fmla="*/ 954 w 1262"/>
                <a:gd name="T15" fmla="*/ 921 h 921"/>
                <a:gd name="T16" fmla="*/ 600 w 1262"/>
                <a:gd name="T17" fmla="*/ 578 h 921"/>
                <a:gd name="T18" fmla="*/ 274 w 1262"/>
                <a:gd name="T19" fmla="*/ 921 h 921"/>
                <a:gd name="T20" fmla="*/ 7 w 1262"/>
                <a:gd name="T21" fmla="*/ 921 h 921"/>
                <a:gd name="T22" fmla="*/ 464 w 1262"/>
                <a:gd name="T23" fmla="*/ 449 h 921"/>
                <a:gd name="T24" fmla="*/ 0 w 1262"/>
                <a:gd name="T25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2" h="921">
                  <a:moveTo>
                    <a:pt x="0" y="0"/>
                  </a:moveTo>
                  <a:lnTo>
                    <a:pt x="301" y="0"/>
                  </a:lnTo>
                  <a:lnTo>
                    <a:pt x="611" y="298"/>
                  </a:lnTo>
                  <a:lnTo>
                    <a:pt x="904" y="0"/>
                  </a:lnTo>
                  <a:lnTo>
                    <a:pt x="1163" y="0"/>
                  </a:lnTo>
                  <a:lnTo>
                    <a:pt x="742" y="422"/>
                  </a:lnTo>
                  <a:lnTo>
                    <a:pt x="1262" y="921"/>
                  </a:lnTo>
                  <a:lnTo>
                    <a:pt x="954" y="921"/>
                  </a:lnTo>
                  <a:lnTo>
                    <a:pt x="600" y="578"/>
                  </a:lnTo>
                  <a:lnTo>
                    <a:pt x="274" y="921"/>
                  </a:lnTo>
                  <a:lnTo>
                    <a:pt x="7" y="921"/>
                  </a:lnTo>
                  <a:lnTo>
                    <a:pt x="464" y="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11274369" y="6655336"/>
              <a:ext cx="234422" cy="41861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11274369" y="6470162"/>
              <a:ext cx="234422" cy="42354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11274369" y="6564719"/>
              <a:ext cx="234422" cy="42354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1611" y="2227263"/>
            <a:ext cx="5257801" cy="118872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1611" y="3522663"/>
            <a:ext cx="5257801" cy="685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" name="Group 29"/>
          <p:cNvGrpSpPr/>
          <p:nvPr/>
        </p:nvGrpSpPr>
        <p:grpSpPr bwMode="black">
          <a:xfrm>
            <a:off x="1908968" y="3573462"/>
            <a:ext cx="1931988" cy="1158876"/>
            <a:chOff x="1870075" y="3781425"/>
            <a:chExt cx="1931988" cy="1158876"/>
          </a:xfrm>
        </p:grpSpPr>
        <p:sp>
          <p:nvSpPr>
            <p:cNvPr id="31" name="Freeform 5"/>
            <p:cNvSpPr>
              <a:spLocks noEditPoints="1"/>
            </p:cNvSpPr>
            <p:nvPr/>
          </p:nvSpPr>
          <p:spPr bwMode="black">
            <a:xfrm>
              <a:off x="1870075" y="3781425"/>
              <a:ext cx="1931988" cy="1158876"/>
            </a:xfrm>
            <a:custGeom>
              <a:avLst/>
              <a:gdLst>
                <a:gd name="T0" fmla="*/ 2019 w 2158"/>
                <a:gd name="T1" fmla="*/ 580 h 1297"/>
                <a:gd name="T2" fmla="*/ 2019 w 2158"/>
                <a:gd name="T3" fmla="*/ 580 h 1297"/>
                <a:gd name="T4" fmla="*/ 2026 w 2158"/>
                <a:gd name="T5" fmla="*/ 662 h 1297"/>
                <a:gd name="T6" fmla="*/ 1911 w 2158"/>
                <a:gd name="T7" fmla="*/ 760 h 1297"/>
                <a:gd name="T8" fmla="*/ 1697 w 2158"/>
                <a:gd name="T9" fmla="*/ 787 h 1297"/>
                <a:gd name="T10" fmla="*/ 1631 w 2158"/>
                <a:gd name="T11" fmla="*/ 701 h 1297"/>
                <a:gd name="T12" fmla="*/ 1636 w 2158"/>
                <a:gd name="T13" fmla="*/ 687 h 1297"/>
                <a:gd name="T14" fmla="*/ 2006 w 2158"/>
                <a:gd name="T15" fmla="*/ 574 h 1297"/>
                <a:gd name="T16" fmla="*/ 2019 w 2158"/>
                <a:gd name="T17" fmla="*/ 580 h 1297"/>
                <a:gd name="T18" fmla="*/ 445 w 2158"/>
                <a:gd name="T19" fmla="*/ 373 h 1297"/>
                <a:gd name="T20" fmla="*/ 445 w 2158"/>
                <a:gd name="T21" fmla="*/ 373 h 1297"/>
                <a:gd name="T22" fmla="*/ 397 w 2158"/>
                <a:gd name="T23" fmla="*/ 309 h 1297"/>
                <a:gd name="T24" fmla="*/ 471 w 2158"/>
                <a:gd name="T25" fmla="*/ 125 h 1297"/>
                <a:gd name="T26" fmla="*/ 497 w 2158"/>
                <a:gd name="T27" fmla="*/ 102 h 1297"/>
                <a:gd name="T28" fmla="*/ 1078 w 2158"/>
                <a:gd name="T29" fmla="*/ 59 h 1297"/>
                <a:gd name="T30" fmla="*/ 1659 w 2158"/>
                <a:gd name="T31" fmla="*/ 102 h 1297"/>
                <a:gd name="T32" fmla="*/ 1685 w 2158"/>
                <a:gd name="T33" fmla="*/ 125 h 1297"/>
                <a:gd name="T34" fmla="*/ 1759 w 2158"/>
                <a:gd name="T35" fmla="*/ 309 h 1297"/>
                <a:gd name="T36" fmla="*/ 1712 w 2158"/>
                <a:gd name="T37" fmla="*/ 373 h 1297"/>
                <a:gd name="T38" fmla="*/ 1078 w 2158"/>
                <a:gd name="T39" fmla="*/ 399 h 1297"/>
                <a:gd name="T40" fmla="*/ 445 w 2158"/>
                <a:gd name="T41" fmla="*/ 373 h 1297"/>
                <a:gd name="T42" fmla="*/ 525 w 2158"/>
                <a:gd name="T43" fmla="*/ 701 h 1297"/>
                <a:gd name="T44" fmla="*/ 525 w 2158"/>
                <a:gd name="T45" fmla="*/ 701 h 1297"/>
                <a:gd name="T46" fmla="*/ 459 w 2158"/>
                <a:gd name="T47" fmla="*/ 787 h 1297"/>
                <a:gd name="T48" fmla="*/ 245 w 2158"/>
                <a:gd name="T49" fmla="*/ 760 h 1297"/>
                <a:gd name="T50" fmla="*/ 130 w 2158"/>
                <a:gd name="T51" fmla="*/ 662 h 1297"/>
                <a:gd name="T52" fmla="*/ 138 w 2158"/>
                <a:gd name="T53" fmla="*/ 580 h 1297"/>
                <a:gd name="T54" fmla="*/ 150 w 2158"/>
                <a:gd name="T55" fmla="*/ 574 h 1297"/>
                <a:gd name="T56" fmla="*/ 520 w 2158"/>
                <a:gd name="T57" fmla="*/ 687 h 1297"/>
                <a:gd name="T58" fmla="*/ 525 w 2158"/>
                <a:gd name="T59" fmla="*/ 701 h 1297"/>
                <a:gd name="T60" fmla="*/ 1937 w 2158"/>
                <a:gd name="T61" fmla="*/ 423 h 1297"/>
                <a:gd name="T62" fmla="*/ 1937 w 2158"/>
                <a:gd name="T63" fmla="*/ 423 h 1297"/>
                <a:gd name="T64" fmla="*/ 1847 w 2158"/>
                <a:gd name="T65" fmla="*/ 324 h 1297"/>
                <a:gd name="T66" fmla="*/ 1730 w 2158"/>
                <a:gd name="T67" fmla="*/ 89 h 1297"/>
                <a:gd name="T68" fmla="*/ 1078 w 2158"/>
                <a:gd name="T69" fmla="*/ 0 h 1297"/>
                <a:gd name="T70" fmla="*/ 427 w 2158"/>
                <a:gd name="T71" fmla="*/ 89 h 1297"/>
                <a:gd name="T72" fmla="*/ 309 w 2158"/>
                <a:gd name="T73" fmla="*/ 324 h 1297"/>
                <a:gd name="T74" fmla="*/ 220 w 2158"/>
                <a:gd name="T75" fmla="*/ 423 h 1297"/>
                <a:gd name="T76" fmla="*/ 78 w 2158"/>
                <a:gd name="T77" fmla="*/ 1075 h 1297"/>
                <a:gd name="T78" fmla="*/ 78 w 2158"/>
                <a:gd name="T79" fmla="*/ 1270 h 1297"/>
                <a:gd name="T80" fmla="*/ 108 w 2158"/>
                <a:gd name="T81" fmla="*/ 1297 h 1297"/>
                <a:gd name="T82" fmla="*/ 473 w 2158"/>
                <a:gd name="T83" fmla="*/ 1297 h 1297"/>
                <a:gd name="T84" fmla="*/ 506 w 2158"/>
                <a:gd name="T85" fmla="*/ 1264 h 1297"/>
                <a:gd name="T86" fmla="*/ 506 w 2158"/>
                <a:gd name="T87" fmla="*/ 1171 h 1297"/>
                <a:gd name="T88" fmla="*/ 1078 w 2158"/>
                <a:gd name="T89" fmla="*/ 1195 h 1297"/>
                <a:gd name="T90" fmla="*/ 1650 w 2158"/>
                <a:gd name="T91" fmla="*/ 1171 h 1297"/>
                <a:gd name="T92" fmla="*/ 1650 w 2158"/>
                <a:gd name="T93" fmla="*/ 1264 h 1297"/>
                <a:gd name="T94" fmla="*/ 1683 w 2158"/>
                <a:gd name="T95" fmla="*/ 1297 h 1297"/>
                <a:gd name="T96" fmla="*/ 2048 w 2158"/>
                <a:gd name="T97" fmla="*/ 1297 h 1297"/>
                <a:gd name="T98" fmla="*/ 2079 w 2158"/>
                <a:gd name="T99" fmla="*/ 1270 h 1297"/>
                <a:gd name="T100" fmla="*/ 2079 w 2158"/>
                <a:gd name="T101" fmla="*/ 1075 h 1297"/>
                <a:gd name="T102" fmla="*/ 1937 w 2158"/>
                <a:gd name="T103" fmla="*/ 423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58" h="1297">
                  <a:moveTo>
                    <a:pt x="2019" y="580"/>
                  </a:moveTo>
                  <a:lnTo>
                    <a:pt x="2019" y="580"/>
                  </a:lnTo>
                  <a:cubicBezTo>
                    <a:pt x="2027" y="608"/>
                    <a:pt x="2030" y="635"/>
                    <a:pt x="2026" y="662"/>
                  </a:cubicBezTo>
                  <a:lnTo>
                    <a:pt x="1911" y="760"/>
                  </a:lnTo>
                  <a:lnTo>
                    <a:pt x="1697" y="787"/>
                  </a:lnTo>
                  <a:lnTo>
                    <a:pt x="1631" y="701"/>
                  </a:lnTo>
                  <a:cubicBezTo>
                    <a:pt x="1625" y="695"/>
                    <a:pt x="1630" y="690"/>
                    <a:pt x="1636" y="687"/>
                  </a:cubicBezTo>
                  <a:lnTo>
                    <a:pt x="2006" y="574"/>
                  </a:lnTo>
                  <a:cubicBezTo>
                    <a:pt x="2011" y="573"/>
                    <a:pt x="2016" y="572"/>
                    <a:pt x="2019" y="580"/>
                  </a:cubicBezTo>
                  <a:close/>
                  <a:moveTo>
                    <a:pt x="445" y="373"/>
                  </a:moveTo>
                  <a:lnTo>
                    <a:pt x="445" y="373"/>
                  </a:lnTo>
                  <a:cubicBezTo>
                    <a:pt x="397" y="371"/>
                    <a:pt x="378" y="351"/>
                    <a:pt x="397" y="309"/>
                  </a:cubicBezTo>
                  <a:lnTo>
                    <a:pt x="471" y="125"/>
                  </a:lnTo>
                  <a:cubicBezTo>
                    <a:pt x="477" y="109"/>
                    <a:pt x="479" y="108"/>
                    <a:pt x="497" y="102"/>
                  </a:cubicBezTo>
                  <a:cubicBezTo>
                    <a:pt x="575" y="73"/>
                    <a:pt x="827" y="59"/>
                    <a:pt x="1078" y="59"/>
                  </a:cubicBezTo>
                  <a:cubicBezTo>
                    <a:pt x="1330" y="59"/>
                    <a:pt x="1581" y="73"/>
                    <a:pt x="1659" y="102"/>
                  </a:cubicBezTo>
                  <a:cubicBezTo>
                    <a:pt x="1677" y="108"/>
                    <a:pt x="1679" y="109"/>
                    <a:pt x="1685" y="125"/>
                  </a:cubicBezTo>
                  <a:lnTo>
                    <a:pt x="1759" y="309"/>
                  </a:lnTo>
                  <a:cubicBezTo>
                    <a:pt x="1778" y="351"/>
                    <a:pt x="1760" y="371"/>
                    <a:pt x="1712" y="373"/>
                  </a:cubicBezTo>
                  <a:cubicBezTo>
                    <a:pt x="1487" y="390"/>
                    <a:pt x="1302" y="398"/>
                    <a:pt x="1078" y="399"/>
                  </a:cubicBezTo>
                  <a:cubicBezTo>
                    <a:pt x="854" y="398"/>
                    <a:pt x="669" y="390"/>
                    <a:pt x="445" y="373"/>
                  </a:cubicBezTo>
                  <a:close/>
                  <a:moveTo>
                    <a:pt x="525" y="701"/>
                  </a:moveTo>
                  <a:lnTo>
                    <a:pt x="525" y="701"/>
                  </a:lnTo>
                  <a:lnTo>
                    <a:pt x="459" y="787"/>
                  </a:lnTo>
                  <a:lnTo>
                    <a:pt x="245" y="760"/>
                  </a:lnTo>
                  <a:lnTo>
                    <a:pt x="130" y="662"/>
                  </a:lnTo>
                  <a:cubicBezTo>
                    <a:pt x="126" y="635"/>
                    <a:pt x="129" y="608"/>
                    <a:pt x="138" y="580"/>
                  </a:cubicBezTo>
                  <a:cubicBezTo>
                    <a:pt x="140" y="572"/>
                    <a:pt x="146" y="573"/>
                    <a:pt x="150" y="574"/>
                  </a:cubicBezTo>
                  <a:lnTo>
                    <a:pt x="520" y="687"/>
                  </a:lnTo>
                  <a:cubicBezTo>
                    <a:pt x="526" y="690"/>
                    <a:pt x="531" y="695"/>
                    <a:pt x="525" y="701"/>
                  </a:cubicBezTo>
                  <a:close/>
                  <a:moveTo>
                    <a:pt x="1937" y="423"/>
                  </a:moveTo>
                  <a:lnTo>
                    <a:pt x="1937" y="423"/>
                  </a:lnTo>
                  <a:cubicBezTo>
                    <a:pt x="1872" y="403"/>
                    <a:pt x="1875" y="379"/>
                    <a:pt x="1847" y="324"/>
                  </a:cubicBezTo>
                  <a:lnTo>
                    <a:pt x="1730" y="89"/>
                  </a:lnTo>
                  <a:cubicBezTo>
                    <a:pt x="1692" y="28"/>
                    <a:pt x="1385" y="0"/>
                    <a:pt x="1078" y="0"/>
                  </a:cubicBezTo>
                  <a:cubicBezTo>
                    <a:pt x="771" y="0"/>
                    <a:pt x="464" y="28"/>
                    <a:pt x="427" y="89"/>
                  </a:cubicBezTo>
                  <a:lnTo>
                    <a:pt x="309" y="324"/>
                  </a:lnTo>
                  <a:cubicBezTo>
                    <a:pt x="281" y="379"/>
                    <a:pt x="285" y="403"/>
                    <a:pt x="220" y="423"/>
                  </a:cubicBezTo>
                  <a:cubicBezTo>
                    <a:pt x="0" y="489"/>
                    <a:pt x="53" y="878"/>
                    <a:pt x="78" y="1075"/>
                  </a:cubicBezTo>
                  <a:lnTo>
                    <a:pt x="78" y="1270"/>
                  </a:lnTo>
                  <a:cubicBezTo>
                    <a:pt x="77" y="1286"/>
                    <a:pt x="87" y="1296"/>
                    <a:pt x="108" y="1297"/>
                  </a:cubicBezTo>
                  <a:lnTo>
                    <a:pt x="473" y="1297"/>
                  </a:lnTo>
                  <a:cubicBezTo>
                    <a:pt x="493" y="1294"/>
                    <a:pt x="505" y="1284"/>
                    <a:pt x="506" y="1264"/>
                  </a:cubicBezTo>
                  <a:lnTo>
                    <a:pt x="506" y="1171"/>
                  </a:lnTo>
                  <a:cubicBezTo>
                    <a:pt x="697" y="1186"/>
                    <a:pt x="888" y="1195"/>
                    <a:pt x="1078" y="1195"/>
                  </a:cubicBezTo>
                  <a:cubicBezTo>
                    <a:pt x="1269" y="1195"/>
                    <a:pt x="1460" y="1186"/>
                    <a:pt x="1650" y="1171"/>
                  </a:cubicBezTo>
                  <a:lnTo>
                    <a:pt x="1650" y="1264"/>
                  </a:lnTo>
                  <a:cubicBezTo>
                    <a:pt x="1651" y="1284"/>
                    <a:pt x="1663" y="1294"/>
                    <a:pt x="1683" y="1297"/>
                  </a:cubicBezTo>
                  <a:lnTo>
                    <a:pt x="2048" y="1297"/>
                  </a:lnTo>
                  <a:cubicBezTo>
                    <a:pt x="2070" y="1296"/>
                    <a:pt x="2080" y="1286"/>
                    <a:pt x="2079" y="1270"/>
                  </a:cubicBezTo>
                  <a:lnTo>
                    <a:pt x="2079" y="1075"/>
                  </a:lnTo>
                  <a:cubicBezTo>
                    <a:pt x="2103" y="878"/>
                    <a:pt x="2158" y="489"/>
                    <a:pt x="1937" y="4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black">
            <a:xfrm>
              <a:off x="1876425" y="3971925"/>
              <a:ext cx="242888" cy="160338"/>
            </a:xfrm>
            <a:custGeom>
              <a:avLst/>
              <a:gdLst>
                <a:gd name="T0" fmla="*/ 257 w 272"/>
                <a:gd name="T1" fmla="*/ 154 h 180"/>
                <a:gd name="T2" fmla="*/ 257 w 272"/>
                <a:gd name="T3" fmla="*/ 154 h 180"/>
                <a:gd name="T4" fmla="*/ 270 w 272"/>
                <a:gd name="T5" fmla="*/ 55 h 180"/>
                <a:gd name="T6" fmla="*/ 255 w 272"/>
                <a:gd name="T7" fmla="*/ 21 h 180"/>
                <a:gd name="T8" fmla="*/ 73 w 272"/>
                <a:gd name="T9" fmla="*/ 2 h 180"/>
                <a:gd name="T10" fmla="*/ 31 w 272"/>
                <a:gd name="T11" fmla="*/ 22 h 180"/>
                <a:gd name="T12" fmla="*/ 6 w 272"/>
                <a:gd name="T13" fmla="*/ 73 h 180"/>
                <a:gd name="T14" fmla="*/ 22 w 272"/>
                <a:gd name="T15" fmla="*/ 107 h 180"/>
                <a:gd name="T16" fmla="*/ 215 w 272"/>
                <a:gd name="T17" fmla="*/ 175 h 180"/>
                <a:gd name="T18" fmla="*/ 257 w 272"/>
                <a:gd name="T19" fmla="*/ 15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180">
                  <a:moveTo>
                    <a:pt x="257" y="154"/>
                  </a:moveTo>
                  <a:lnTo>
                    <a:pt x="257" y="154"/>
                  </a:lnTo>
                  <a:lnTo>
                    <a:pt x="270" y="55"/>
                  </a:lnTo>
                  <a:cubicBezTo>
                    <a:pt x="272" y="39"/>
                    <a:pt x="271" y="23"/>
                    <a:pt x="255" y="21"/>
                  </a:cubicBezTo>
                  <a:lnTo>
                    <a:pt x="73" y="2"/>
                  </a:lnTo>
                  <a:cubicBezTo>
                    <a:pt x="57" y="0"/>
                    <a:pt x="38" y="7"/>
                    <a:pt x="31" y="22"/>
                  </a:cubicBezTo>
                  <a:lnTo>
                    <a:pt x="6" y="73"/>
                  </a:lnTo>
                  <a:cubicBezTo>
                    <a:pt x="0" y="88"/>
                    <a:pt x="7" y="102"/>
                    <a:pt x="22" y="107"/>
                  </a:cubicBezTo>
                  <a:lnTo>
                    <a:pt x="215" y="175"/>
                  </a:lnTo>
                  <a:cubicBezTo>
                    <a:pt x="230" y="180"/>
                    <a:pt x="255" y="171"/>
                    <a:pt x="257" y="15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black">
            <a:xfrm>
              <a:off x="3551238" y="3971925"/>
              <a:ext cx="244475" cy="160338"/>
            </a:xfrm>
            <a:custGeom>
              <a:avLst/>
              <a:gdLst>
                <a:gd name="T0" fmla="*/ 266 w 273"/>
                <a:gd name="T1" fmla="*/ 73 h 180"/>
                <a:gd name="T2" fmla="*/ 266 w 273"/>
                <a:gd name="T3" fmla="*/ 73 h 180"/>
                <a:gd name="T4" fmla="*/ 241 w 273"/>
                <a:gd name="T5" fmla="*/ 22 h 180"/>
                <a:gd name="T6" fmla="*/ 199 w 273"/>
                <a:gd name="T7" fmla="*/ 2 h 180"/>
                <a:gd name="T8" fmla="*/ 18 w 273"/>
                <a:gd name="T9" fmla="*/ 21 h 180"/>
                <a:gd name="T10" fmla="*/ 2 w 273"/>
                <a:gd name="T11" fmla="*/ 55 h 180"/>
                <a:gd name="T12" fmla="*/ 15 w 273"/>
                <a:gd name="T13" fmla="*/ 154 h 180"/>
                <a:gd name="T14" fmla="*/ 57 w 273"/>
                <a:gd name="T15" fmla="*/ 175 h 180"/>
                <a:gd name="T16" fmla="*/ 250 w 273"/>
                <a:gd name="T17" fmla="*/ 107 h 180"/>
                <a:gd name="T18" fmla="*/ 266 w 273"/>
                <a:gd name="T19" fmla="*/ 7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180">
                  <a:moveTo>
                    <a:pt x="266" y="73"/>
                  </a:moveTo>
                  <a:lnTo>
                    <a:pt x="266" y="73"/>
                  </a:lnTo>
                  <a:lnTo>
                    <a:pt x="241" y="22"/>
                  </a:lnTo>
                  <a:cubicBezTo>
                    <a:pt x="234" y="7"/>
                    <a:pt x="215" y="0"/>
                    <a:pt x="199" y="2"/>
                  </a:cubicBezTo>
                  <a:lnTo>
                    <a:pt x="18" y="21"/>
                  </a:lnTo>
                  <a:cubicBezTo>
                    <a:pt x="2" y="23"/>
                    <a:pt x="0" y="39"/>
                    <a:pt x="2" y="55"/>
                  </a:cubicBezTo>
                  <a:lnTo>
                    <a:pt x="15" y="154"/>
                  </a:lnTo>
                  <a:cubicBezTo>
                    <a:pt x="18" y="171"/>
                    <a:pt x="42" y="180"/>
                    <a:pt x="57" y="175"/>
                  </a:cubicBezTo>
                  <a:lnTo>
                    <a:pt x="250" y="107"/>
                  </a:lnTo>
                  <a:cubicBezTo>
                    <a:pt x="266" y="102"/>
                    <a:pt x="273" y="88"/>
                    <a:pt x="266" y="7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79412" y="6507480"/>
            <a:ext cx="194469" cy="15240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100000"/>
              </a:lnSpc>
            </a:pPr>
            <a:fld id="{E02B647C-FB54-47C0-ADB1-95CBD583A5AC}" type="slidenum">
              <a:rPr lang="en-US" sz="700" smtClean="0">
                <a:solidFill>
                  <a:schemeClr val="bg1"/>
                </a:solidFill>
              </a:rPr>
              <a:pPr algn="l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583" y="6507480"/>
            <a:ext cx="4571492" cy="15240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|  </a:t>
            </a:r>
            <a:r>
              <a:rPr lang="en-US" sz="700" dirty="0" err="1">
                <a:solidFill>
                  <a:schemeClr val="bg1"/>
                </a:solidFill>
              </a:rPr>
              <a:t>Plex</a:t>
            </a:r>
            <a:r>
              <a:rPr lang="en-US" sz="700" dirty="0">
                <a:solidFill>
                  <a:schemeClr val="bg1"/>
                </a:solidFill>
              </a:rPr>
              <a:t> Systems, Inc. privileged and confidential information. Copyright ©2015 </a:t>
            </a:r>
            <a:r>
              <a:rPr lang="en-US" sz="700" dirty="0" err="1">
                <a:solidFill>
                  <a:schemeClr val="bg1"/>
                </a:solidFill>
              </a:rPr>
              <a:t>Plex</a:t>
            </a:r>
            <a:r>
              <a:rPr lang="en-US" sz="700" dirty="0">
                <a:solidFill>
                  <a:schemeClr val="bg1"/>
                </a:solidFill>
              </a:rPr>
              <a:t> Systems,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6751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Aero &amp; Defens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>
            <a:spLocks/>
          </p:cNvSpPr>
          <p:nvPr/>
        </p:nvSpPr>
        <p:spPr bwMode="auto">
          <a:xfrm>
            <a:off x="-1" y="200026"/>
            <a:ext cx="6042140" cy="6645273"/>
          </a:xfrm>
          <a:custGeom>
            <a:avLst/>
            <a:gdLst/>
            <a:ahLst/>
            <a:cxnLst/>
            <a:rect l="l" t="t" r="r" b="b"/>
            <a:pathLst>
              <a:path w="6042141" h="6645274">
                <a:moveTo>
                  <a:pt x="2928078" y="0"/>
                </a:moveTo>
                <a:lnTo>
                  <a:pt x="2928078" y="767239"/>
                </a:lnTo>
                <a:cubicBezTo>
                  <a:pt x="4650973" y="797513"/>
                  <a:pt x="6042141" y="2209952"/>
                  <a:pt x="6042141" y="3941207"/>
                </a:cubicBezTo>
                <a:cubicBezTo>
                  <a:pt x="6042141" y="5084753"/>
                  <a:pt x="5434255" y="6089618"/>
                  <a:pt x="4522867" y="6645274"/>
                </a:cubicBezTo>
                <a:lnTo>
                  <a:pt x="1220142" y="6645274"/>
                </a:lnTo>
                <a:cubicBezTo>
                  <a:pt x="690537" y="6322286"/>
                  <a:pt x="263522" y="5847519"/>
                  <a:pt x="0" y="5281387"/>
                </a:cubicBezTo>
                <a:lnTo>
                  <a:pt x="0" y="2597072"/>
                </a:lnTo>
                <a:cubicBezTo>
                  <a:pt x="119365" y="2339732"/>
                  <a:pt x="273926" y="2098221"/>
                  <a:pt x="460455" y="1879783"/>
                </a:cubicBezTo>
                <a:lnTo>
                  <a:pt x="1088938" y="2417135"/>
                </a:lnTo>
                <a:cubicBezTo>
                  <a:pt x="726970" y="2840961"/>
                  <a:pt x="527556" y="3382097"/>
                  <a:pt x="527556" y="3941207"/>
                </a:cubicBezTo>
                <a:cubicBezTo>
                  <a:pt x="527556" y="5235391"/>
                  <a:pt x="1578494" y="6287388"/>
                  <a:pt x="2871373" y="6287388"/>
                </a:cubicBezTo>
                <a:cubicBezTo>
                  <a:pt x="4164253" y="6287388"/>
                  <a:pt x="5216135" y="5235391"/>
                  <a:pt x="5216135" y="3941207"/>
                </a:cubicBezTo>
                <a:cubicBezTo>
                  <a:pt x="5216135" y="2665944"/>
                  <a:pt x="4195441" y="1624352"/>
                  <a:pt x="2928078" y="1594079"/>
                </a:cubicBezTo>
                <a:lnTo>
                  <a:pt x="2928078" y="2362264"/>
                </a:lnTo>
                <a:lnTo>
                  <a:pt x="1758060" y="118065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5" name="Rectangle 14"/>
          <p:cNvSpPr/>
          <p:nvPr/>
        </p:nvSpPr>
        <p:spPr bwMode="white">
          <a:xfrm>
            <a:off x="0" y="6324600"/>
            <a:ext cx="12188825" cy="533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6" name="Group 15"/>
          <p:cNvGrpSpPr/>
          <p:nvPr/>
        </p:nvGrpSpPr>
        <p:grpSpPr>
          <a:xfrm>
            <a:off x="10765633" y="6470162"/>
            <a:ext cx="1061302" cy="227035"/>
            <a:chOff x="10765633" y="6470162"/>
            <a:chExt cx="1061302" cy="227035"/>
          </a:xfrm>
        </p:grpSpPr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10765633" y="6470162"/>
              <a:ext cx="258061" cy="227035"/>
            </a:xfrm>
            <a:custGeom>
              <a:avLst/>
              <a:gdLst>
                <a:gd name="T0" fmla="*/ 223 w 1049"/>
                <a:gd name="T1" fmla="*/ 159 h 921"/>
                <a:gd name="T2" fmla="*/ 223 w 1049"/>
                <a:gd name="T3" fmla="*/ 403 h 921"/>
                <a:gd name="T4" fmla="*/ 737 w 1049"/>
                <a:gd name="T5" fmla="*/ 403 h 921"/>
                <a:gd name="T6" fmla="*/ 763 w 1049"/>
                <a:gd name="T7" fmla="*/ 402 h 921"/>
                <a:gd name="T8" fmla="*/ 787 w 1049"/>
                <a:gd name="T9" fmla="*/ 399 h 921"/>
                <a:gd name="T10" fmla="*/ 805 w 1049"/>
                <a:gd name="T11" fmla="*/ 394 h 921"/>
                <a:gd name="T12" fmla="*/ 819 w 1049"/>
                <a:gd name="T13" fmla="*/ 383 h 921"/>
                <a:gd name="T14" fmla="*/ 830 w 1049"/>
                <a:gd name="T15" fmla="*/ 370 h 921"/>
                <a:gd name="T16" fmla="*/ 837 w 1049"/>
                <a:gd name="T17" fmla="*/ 352 h 921"/>
                <a:gd name="T18" fmla="*/ 839 w 1049"/>
                <a:gd name="T19" fmla="*/ 328 h 921"/>
                <a:gd name="T20" fmla="*/ 839 w 1049"/>
                <a:gd name="T21" fmla="*/ 233 h 921"/>
                <a:gd name="T22" fmla="*/ 837 w 1049"/>
                <a:gd name="T23" fmla="*/ 210 h 921"/>
                <a:gd name="T24" fmla="*/ 830 w 1049"/>
                <a:gd name="T25" fmla="*/ 191 h 921"/>
                <a:gd name="T26" fmla="*/ 819 w 1049"/>
                <a:gd name="T27" fmla="*/ 178 h 921"/>
                <a:gd name="T28" fmla="*/ 805 w 1049"/>
                <a:gd name="T29" fmla="*/ 169 h 921"/>
                <a:gd name="T30" fmla="*/ 787 w 1049"/>
                <a:gd name="T31" fmla="*/ 163 h 921"/>
                <a:gd name="T32" fmla="*/ 763 w 1049"/>
                <a:gd name="T33" fmla="*/ 160 h 921"/>
                <a:gd name="T34" fmla="*/ 737 w 1049"/>
                <a:gd name="T35" fmla="*/ 159 h 921"/>
                <a:gd name="T36" fmla="*/ 223 w 1049"/>
                <a:gd name="T37" fmla="*/ 159 h 921"/>
                <a:gd name="T38" fmla="*/ 0 w 1049"/>
                <a:gd name="T39" fmla="*/ 0 h 921"/>
                <a:gd name="T40" fmla="*/ 833 w 1049"/>
                <a:gd name="T41" fmla="*/ 0 h 921"/>
                <a:gd name="T42" fmla="*/ 874 w 1049"/>
                <a:gd name="T43" fmla="*/ 2 h 921"/>
                <a:gd name="T44" fmla="*/ 912 w 1049"/>
                <a:gd name="T45" fmla="*/ 6 h 921"/>
                <a:gd name="T46" fmla="*/ 945 w 1049"/>
                <a:gd name="T47" fmla="*/ 14 h 921"/>
                <a:gd name="T48" fmla="*/ 973 w 1049"/>
                <a:gd name="T49" fmla="*/ 26 h 921"/>
                <a:gd name="T50" fmla="*/ 996 w 1049"/>
                <a:gd name="T51" fmla="*/ 40 h 921"/>
                <a:gd name="T52" fmla="*/ 1016 w 1049"/>
                <a:gd name="T53" fmla="*/ 60 h 921"/>
                <a:gd name="T54" fmla="*/ 1030 w 1049"/>
                <a:gd name="T55" fmla="*/ 83 h 921"/>
                <a:gd name="T56" fmla="*/ 1041 w 1049"/>
                <a:gd name="T57" fmla="*/ 111 h 921"/>
                <a:gd name="T58" fmla="*/ 1047 w 1049"/>
                <a:gd name="T59" fmla="*/ 142 h 921"/>
                <a:gd name="T60" fmla="*/ 1049 w 1049"/>
                <a:gd name="T61" fmla="*/ 178 h 921"/>
                <a:gd name="T62" fmla="*/ 1049 w 1049"/>
                <a:gd name="T63" fmla="*/ 383 h 921"/>
                <a:gd name="T64" fmla="*/ 1047 w 1049"/>
                <a:gd name="T65" fmla="*/ 420 h 921"/>
                <a:gd name="T66" fmla="*/ 1041 w 1049"/>
                <a:gd name="T67" fmla="*/ 451 h 921"/>
                <a:gd name="T68" fmla="*/ 1030 w 1049"/>
                <a:gd name="T69" fmla="*/ 479 h 921"/>
                <a:gd name="T70" fmla="*/ 1016 w 1049"/>
                <a:gd name="T71" fmla="*/ 502 h 921"/>
                <a:gd name="T72" fmla="*/ 996 w 1049"/>
                <a:gd name="T73" fmla="*/ 522 h 921"/>
                <a:gd name="T74" fmla="*/ 973 w 1049"/>
                <a:gd name="T75" fmla="*/ 536 h 921"/>
                <a:gd name="T76" fmla="*/ 945 w 1049"/>
                <a:gd name="T77" fmla="*/ 548 h 921"/>
                <a:gd name="T78" fmla="*/ 912 w 1049"/>
                <a:gd name="T79" fmla="*/ 556 h 921"/>
                <a:gd name="T80" fmla="*/ 874 w 1049"/>
                <a:gd name="T81" fmla="*/ 561 h 921"/>
                <a:gd name="T82" fmla="*/ 833 w 1049"/>
                <a:gd name="T83" fmla="*/ 562 h 921"/>
                <a:gd name="T84" fmla="*/ 223 w 1049"/>
                <a:gd name="T85" fmla="*/ 562 h 921"/>
                <a:gd name="T86" fmla="*/ 223 w 1049"/>
                <a:gd name="T87" fmla="*/ 921 h 921"/>
                <a:gd name="T88" fmla="*/ 0 w 1049"/>
                <a:gd name="T89" fmla="*/ 921 h 921"/>
                <a:gd name="T90" fmla="*/ 0 w 1049"/>
                <a:gd name="T91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9" h="921">
                  <a:moveTo>
                    <a:pt x="223" y="159"/>
                  </a:moveTo>
                  <a:lnTo>
                    <a:pt x="223" y="403"/>
                  </a:lnTo>
                  <a:lnTo>
                    <a:pt x="737" y="403"/>
                  </a:lnTo>
                  <a:lnTo>
                    <a:pt x="763" y="402"/>
                  </a:lnTo>
                  <a:lnTo>
                    <a:pt x="787" y="399"/>
                  </a:lnTo>
                  <a:lnTo>
                    <a:pt x="805" y="394"/>
                  </a:lnTo>
                  <a:lnTo>
                    <a:pt x="819" y="383"/>
                  </a:lnTo>
                  <a:lnTo>
                    <a:pt x="830" y="370"/>
                  </a:lnTo>
                  <a:lnTo>
                    <a:pt x="837" y="352"/>
                  </a:lnTo>
                  <a:lnTo>
                    <a:pt x="839" y="328"/>
                  </a:lnTo>
                  <a:lnTo>
                    <a:pt x="839" y="233"/>
                  </a:lnTo>
                  <a:lnTo>
                    <a:pt x="837" y="210"/>
                  </a:lnTo>
                  <a:lnTo>
                    <a:pt x="830" y="191"/>
                  </a:lnTo>
                  <a:lnTo>
                    <a:pt x="819" y="178"/>
                  </a:lnTo>
                  <a:lnTo>
                    <a:pt x="805" y="169"/>
                  </a:lnTo>
                  <a:lnTo>
                    <a:pt x="787" y="163"/>
                  </a:lnTo>
                  <a:lnTo>
                    <a:pt x="763" y="160"/>
                  </a:lnTo>
                  <a:lnTo>
                    <a:pt x="737" y="159"/>
                  </a:lnTo>
                  <a:lnTo>
                    <a:pt x="223" y="159"/>
                  </a:lnTo>
                  <a:close/>
                  <a:moveTo>
                    <a:pt x="0" y="0"/>
                  </a:moveTo>
                  <a:lnTo>
                    <a:pt x="833" y="0"/>
                  </a:lnTo>
                  <a:lnTo>
                    <a:pt x="874" y="2"/>
                  </a:lnTo>
                  <a:lnTo>
                    <a:pt x="912" y="6"/>
                  </a:lnTo>
                  <a:lnTo>
                    <a:pt x="945" y="14"/>
                  </a:lnTo>
                  <a:lnTo>
                    <a:pt x="973" y="26"/>
                  </a:lnTo>
                  <a:lnTo>
                    <a:pt x="996" y="40"/>
                  </a:lnTo>
                  <a:lnTo>
                    <a:pt x="1016" y="60"/>
                  </a:lnTo>
                  <a:lnTo>
                    <a:pt x="1030" y="83"/>
                  </a:lnTo>
                  <a:lnTo>
                    <a:pt x="1041" y="111"/>
                  </a:lnTo>
                  <a:lnTo>
                    <a:pt x="1047" y="142"/>
                  </a:lnTo>
                  <a:lnTo>
                    <a:pt x="1049" y="178"/>
                  </a:lnTo>
                  <a:lnTo>
                    <a:pt x="1049" y="383"/>
                  </a:lnTo>
                  <a:lnTo>
                    <a:pt x="1047" y="420"/>
                  </a:lnTo>
                  <a:lnTo>
                    <a:pt x="1041" y="451"/>
                  </a:lnTo>
                  <a:lnTo>
                    <a:pt x="1030" y="479"/>
                  </a:lnTo>
                  <a:lnTo>
                    <a:pt x="1016" y="502"/>
                  </a:lnTo>
                  <a:lnTo>
                    <a:pt x="996" y="522"/>
                  </a:lnTo>
                  <a:lnTo>
                    <a:pt x="973" y="536"/>
                  </a:lnTo>
                  <a:lnTo>
                    <a:pt x="945" y="548"/>
                  </a:lnTo>
                  <a:lnTo>
                    <a:pt x="912" y="556"/>
                  </a:lnTo>
                  <a:lnTo>
                    <a:pt x="874" y="561"/>
                  </a:lnTo>
                  <a:lnTo>
                    <a:pt x="833" y="562"/>
                  </a:lnTo>
                  <a:lnTo>
                    <a:pt x="223" y="562"/>
                  </a:lnTo>
                  <a:lnTo>
                    <a:pt x="223" y="921"/>
                  </a:lnTo>
                  <a:lnTo>
                    <a:pt x="0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11031574" y="6470162"/>
              <a:ext cx="234915" cy="227035"/>
            </a:xfrm>
            <a:custGeom>
              <a:avLst/>
              <a:gdLst>
                <a:gd name="T0" fmla="*/ 0 w 953"/>
                <a:gd name="T1" fmla="*/ 0 h 921"/>
                <a:gd name="T2" fmla="*/ 228 w 953"/>
                <a:gd name="T3" fmla="*/ 0 h 921"/>
                <a:gd name="T4" fmla="*/ 228 w 953"/>
                <a:gd name="T5" fmla="*/ 750 h 921"/>
                <a:gd name="T6" fmla="*/ 953 w 953"/>
                <a:gd name="T7" fmla="*/ 750 h 921"/>
                <a:gd name="T8" fmla="*/ 953 w 953"/>
                <a:gd name="T9" fmla="*/ 921 h 921"/>
                <a:gd name="T10" fmla="*/ 0 w 953"/>
                <a:gd name="T11" fmla="*/ 921 h 921"/>
                <a:gd name="T12" fmla="*/ 0 w 953"/>
                <a:gd name="T13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921">
                  <a:moveTo>
                    <a:pt x="0" y="0"/>
                  </a:moveTo>
                  <a:lnTo>
                    <a:pt x="228" y="0"/>
                  </a:lnTo>
                  <a:lnTo>
                    <a:pt x="228" y="750"/>
                  </a:lnTo>
                  <a:lnTo>
                    <a:pt x="953" y="750"/>
                  </a:lnTo>
                  <a:lnTo>
                    <a:pt x="953" y="921"/>
                  </a:lnTo>
                  <a:lnTo>
                    <a:pt x="0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11516178" y="6470162"/>
              <a:ext cx="310757" cy="227035"/>
            </a:xfrm>
            <a:custGeom>
              <a:avLst/>
              <a:gdLst>
                <a:gd name="T0" fmla="*/ 0 w 1262"/>
                <a:gd name="T1" fmla="*/ 0 h 921"/>
                <a:gd name="T2" fmla="*/ 301 w 1262"/>
                <a:gd name="T3" fmla="*/ 0 h 921"/>
                <a:gd name="T4" fmla="*/ 611 w 1262"/>
                <a:gd name="T5" fmla="*/ 298 h 921"/>
                <a:gd name="T6" fmla="*/ 904 w 1262"/>
                <a:gd name="T7" fmla="*/ 0 h 921"/>
                <a:gd name="T8" fmla="*/ 1163 w 1262"/>
                <a:gd name="T9" fmla="*/ 0 h 921"/>
                <a:gd name="T10" fmla="*/ 742 w 1262"/>
                <a:gd name="T11" fmla="*/ 422 h 921"/>
                <a:gd name="T12" fmla="*/ 1262 w 1262"/>
                <a:gd name="T13" fmla="*/ 921 h 921"/>
                <a:gd name="T14" fmla="*/ 954 w 1262"/>
                <a:gd name="T15" fmla="*/ 921 h 921"/>
                <a:gd name="T16" fmla="*/ 600 w 1262"/>
                <a:gd name="T17" fmla="*/ 578 h 921"/>
                <a:gd name="T18" fmla="*/ 274 w 1262"/>
                <a:gd name="T19" fmla="*/ 921 h 921"/>
                <a:gd name="T20" fmla="*/ 7 w 1262"/>
                <a:gd name="T21" fmla="*/ 921 h 921"/>
                <a:gd name="T22" fmla="*/ 464 w 1262"/>
                <a:gd name="T23" fmla="*/ 449 h 921"/>
                <a:gd name="T24" fmla="*/ 0 w 1262"/>
                <a:gd name="T25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2" h="921">
                  <a:moveTo>
                    <a:pt x="0" y="0"/>
                  </a:moveTo>
                  <a:lnTo>
                    <a:pt x="301" y="0"/>
                  </a:lnTo>
                  <a:lnTo>
                    <a:pt x="611" y="298"/>
                  </a:lnTo>
                  <a:lnTo>
                    <a:pt x="904" y="0"/>
                  </a:lnTo>
                  <a:lnTo>
                    <a:pt x="1163" y="0"/>
                  </a:lnTo>
                  <a:lnTo>
                    <a:pt x="742" y="422"/>
                  </a:lnTo>
                  <a:lnTo>
                    <a:pt x="1262" y="921"/>
                  </a:lnTo>
                  <a:lnTo>
                    <a:pt x="954" y="921"/>
                  </a:lnTo>
                  <a:lnTo>
                    <a:pt x="600" y="578"/>
                  </a:lnTo>
                  <a:lnTo>
                    <a:pt x="274" y="921"/>
                  </a:lnTo>
                  <a:lnTo>
                    <a:pt x="7" y="921"/>
                  </a:lnTo>
                  <a:lnTo>
                    <a:pt x="464" y="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11274369" y="6655336"/>
              <a:ext cx="234422" cy="41861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11274369" y="6470162"/>
              <a:ext cx="234422" cy="42354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11274369" y="6564719"/>
              <a:ext cx="234422" cy="42354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1611" y="2227263"/>
            <a:ext cx="5257801" cy="118872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1611" y="3522663"/>
            <a:ext cx="5257801" cy="685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Freeform 5"/>
          <p:cNvSpPr>
            <a:spLocks/>
          </p:cNvSpPr>
          <p:nvPr/>
        </p:nvSpPr>
        <p:spPr bwMode="black">
          <a:xfrm>
            <a:off x="1880394" y="3163094"/>
            <a:ext cx="1989137" cy="1979613"/>
          </a:xfrm>
          <a:custGeom>
            <a:avLst/>
            <a:gdLst>
              <a:gd name="T0" fmla="*/ 1711 w 2044"/>
              <a:gd name="T1" fmla="*/ 1532 h 2027"/>
              <a:gd name="T2" fmla="*/ 1711 w 2044"/>
              <a:gd name="T3" fmla="*/ 1532 h 2027"/>
              <a:gd name="T4" fmla="*/ 1709 w 2044"/>
              <a:gd name="T5" fmla="*/ 1535 h 2027"/>
              <a:gd name="T6" fmla="*/ 1709 w 2044"/>
              <a:gd name="T7" fmla="*/ 1534 h 2027"/>
              <a:gd name="T8" fmla="*/ 1504 w 2044"/>
              <a:gd name="T9" fmla="*/ 1725 h 2027"/>
              <a:gd name="T10" fmla="*/ 1408 w 2044"/>
              <a:gd name="T11" fmla="*/ 972 h 2027"/>
              <a:gd name="T12" fmla="*/ 1593 w 2044"/>
              <a:gd name="T13" fmla="*/ 676 h 2027"/>
              <a:gd name="T14" fmla="*/ 2044 w 2044"/>
              <a:gd name="T15" fmla="*/ 0 h 2027"/>
              <a:gd name="T16" fmla="*/ 1376 w 2044"/>
              <a:gd name="T17" fmla="*/ 436 h 2027"/>
              <a:gd name="T18" fmla="*/ 1083 w 2044"/>
              <a:gd name="T19" fmla="*/ 615 h 2027"/>
              <a:gd name="T20" fmla="*/ 287 w 2044"/>
              <a:gd name="T21" fmla="*/ 527 h 2027"/>
              <a:gd name="T22" fmla="*/ 322 w 2044"/>
              <a:gd name="T23" fmla="*/ 490 h 2027"/>
              <a:gd name="T24" fmla="*/ 495 w 2044"/>
              <a:gd name="T25" fmla="*/ 329 h 2027"/>
              <a:gd name="T26" fmla="*/ 494 w 2044"/>
              <a:gd name="T27" fmla="*/ 328 h 2027"/>
              <a:gd name="T28" fmla="*/ 497 w 2044"/>
              <a:gd name="T29" fmla="*/ 327 h 2027"/>
              <a:gd name="T30" fmla="*/ 497 w 2044"/>
              <a:gd name="T31" fmla="*/ 296 h 2027"/>
              <a:gd name="T32" fmla="*/ 467 w 2044"/>
              <a:gd name="T33" fmla="*/ 294 h 2027"/>
              <a:gd name="T34" fmla="*/ 465 w 2044"/>
              <a:gd name="T35" fmla="*/ 297 h 2027"/>
              <a:gd name="T36" fmla="*/ 465 w 2044"/>
              <a:gd name="T37" fmla="*/ 296 h 2027"/>
              <a:gd name="T38" fmla="*/ 201 w 2044"/>
              <a:gd name="T39" fmla="*/ 543 h 2027"/>
              <a:gd name="T40" fmla="*/ 117 w 2044"/>
              <a:gd name="T41" fmla="*/ 620 h 2027"/>
              <a:gd name="T42" fmla="*/ 117 w 2044"/>
              <a:gd name="T43" fmla="*/ 621 h 2027"/>
              <a:gd name="T44" fmla="*/ 115 w 2044"/>
              <a:gd name="T45" fmla="*/ 623 h 2027"/>
              <a:gd name="T46" fmla="*/ 98 w 2044"/>
              <a:gd name="T47" fmla="*/ 621 h 2027"/>
              <a:gd name="T48" fmla="*/ 111 w 2044"/>
              <a:gd name="T49" fmla="*/ 657 h 2027"/>
              <a:gd name="T50" fmla="*/ 146 w 2044"/>
              <a:gd name="T51" fmla="*/ 673 h 2027"/>
              <a:gd name="T52" fmla="*/ 145 w 2044"/>
              <a:gd name="T53" fmla="*/ 655 h 2027"/>
              <a:gd name="T54" fmla="*/ 148 w 2044"/>
              <a:gd name="T55" fmla="*/ 652 h 2027"/>
              <a:gd name="T56" fmla="*/ 621 w 2044"/>
              <a:gd name="T57" fmla="*/ 1130 h 2027"/>
              <a:gd name="T58" fmla="*/ 477 w 2044"/>
              <a:gd name="T59" fmla="*/ 1285 h 2027"/>
              <a:gd name="T60" fmla="*/ 102 w 2044"/>
              <a:gd name="T61" fmla="*/ 1256 h 2027"/>
              <a:gd name="T62" fmla="*/ 0 w 2044"/>
              <a:gd name="T63" fmla="*/ 1353 h 2027"/>
              <a:gd name="T64" fmla="*/ 178 w 2044"/>
              <a:gd name="T65" fmla="*/ 1549 h 2027"/>
              <a:gd name="T66" fmla="*/ 278 w 2044"/>
              <a:gd name="T67" fmla="*/ 1549 h 2027"/>
              <a:gd name="T68" fmla="*/ 328 w 2044"/>
              <a:gd name="T69" fmla="*/ 1505 h 2027"/>
              <a:gd name="T70" fmla="*/ 333 w 2044"/>
              <a:gd name="T71" fmla="*/ 1552 h 2027"/>
              <a:gd name="T72" fmla="*/ 263 w 2044"/>
              <a:gd name="T73" fmla="*/ 1660 h 2027"/>
              <a:gd name="T74" fmla="*/ 369 w 2044"/>
              <a:gd name="T75" fmla="*/ 1766 h 2027"/>
              <a:gd name="T76" fmla="*/ 494 w 2044"/>
              <a:gd name="T77" fmla="*/ 1687 h 2027"/>
              <a:gd name="T78" fmla="*/ 497 w 2044"/>
              <a:gd name="T79" fmla="*/ 1763 h 2027"/>
              <a:gd name="T80" fmla="*/ 506 w 2044"/>
              <a:gd name="T81" fmla="*/ 1886 h 2027"/>
              <a:gd name="T82" fmla="*/ 641 w 2044"/>
              <a:gd name="T83" fmla="*/ 2018 h 2027"/>
              <a:gd name="T84" fmla="*/ 703 w 2044"/>
              <a:gd name="T85" fmla="*/ 2027 h 2027"/>
              <a:gd name="T86" fmla="*/ 779 w 2044"/>
              <a:gd name="T87" fmla="*/ 1947 h 2027"/>
              <a:gd name="T88" fmla="*/ 754 w 2044"/>
              <a:gd name="T89" fmla="*/ 1558 h 2027"/>
              <a:gd name="T90" fmla="*/ 908 w 2044"/>
              <a:gd name="T91" fmla="*/ 1404 h 2027"/>
              <a:gd name="T92" fmla="*/ 1362 w 2044"/>
              <a:gd name="T93" fmla="*/ 1858 h 2027"/>
              <a:gd name="T94" fmla="*/ 1359 w 2044"/>
              <a:gd name="T95" fmla="*/ 1860 h 2027"/>
              <a:gd name="T96" fmla="*/ 1342 w 2044"/>
              <a:gd name="T97" fmla="*/ 1858 h 2027"/>
              <a:gd name="T98" fmla="*/ 1355 w 2044"/>
              <a:gd name="T99" fmla="*/ 1895 h 2027"/>
              <a:gd name="T100" fmla="*/ 1390 w 2044"/>
              <a:gd name="T101" fmla="*/ 1911 h 2027"/>
              <a:gd name="T102" fmla="*/ 1389 w 2044"/>
              <a:gd name="T103" fmla="*/ 1892 h 2027"/>
              <a:gd name="T104" fmla="*/ 1739 w 2044"/>
              <a:gd name="T105" fmla="*/ 1566 h 2027"/>
              <a:gd name="T106" fmla="*/ 1738 w 2044"/>
              <a:gd name="T107" fmla="*/ 1566 h 2027"/>
              <a:gd name="T108" fmla="*/ 1741 w 2044"/>
              <a:gd name="T109" fmla="*/ 1564 h 2027"/>
              <a:gd name="T110" fmla="*/ 1741 w 2044"/>
              <a:gd name="T111" fmla="*/ 1534 h 2027"/>
              <a:gd name="T112" fmla="*/ 1711 w 2044"/>
              <a:gd name="T113" fmla="*/ 1532 h 2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44" h="2027">
                <a:moveTo>
                  <a:pt x="1711" y="1532"/>
                </a:moveTo>
                <a:lnTo>
                  <a:pt x="1711" y="1532"/>
                </a:lnTo>
                <a:cubicBezTo>
                  <a:pt x="1710" y="1533"/>
                  <a:pt x="1710" y="1534"/>
                  <a:pt x="1709" y="1535"/>
                </a:cubicBezTo>
                <a:lnTo>
                  <a:pt x="1709" y="1534"/>
                </a:lnTo>
                <a:lnTo>
                  <a:pt x="1504" y="1725"/>
                </a:lnTo>
                <a:lnTo>
                  <a:pt x="1408" y="972"/>
                </a:lnTo>
                <a:cubicBezTo>
                  <a:pt x="1408" y="972"/>
                  <a:pt x="1491" y="884"/>
                  <a:pt x="1593" y="676"/>
                </a:cubicBezTo>
                <a:cubicBezTo>
                  <a:pt x="1704" y="509"/>
                  <a:pt x="2044" y="0"/>
                  <a:pt x="2044" y="0"/>
                </a:cubicBezTo>
                <a:lnTo>
                  <a:pt x="1376" y="436"/>
                </a:lnTo>
                <a:cubicBezTo>
                  <a:pt x="1376" y="436"/>
                  <a:pt x="1212" y="492"/>
                  <a:pt x="1083" y="615"/>
                </a:cubicBezTo>
                <a:cubicBezTo>
                  <a:pt x="934" y="615"/>
                  <a:pt x="287" y="527"/>
                  <a:pt x="287" y="527"/>
                </a:cubicBezTo>
                <a:lnTo>
                  <a:pt x="322" y="490"/>
                </a:lnTo>
                <a:lnTo>
                  <a:pt x="495" y="329"/>
                </a:lnTo>
                <a:lnTo>
                  <a:pt x="494" y="328"/>
                </a:lnTo>
                <a:cubicBezTo>
                  <a:pt x="495" y="328"/>
                  <a:pt x="496" y="327"/>
                  <a:pt x="497" y="327"/>
                </a:cubicBezTo>
                <a:cubicBezTo>
                  <a:pt x="505" y="319"/>
                  <a:pt x="505" y="305"/>
                  <a:pt x="497" y="296"/>
                </a:cubicBezTo>
                <a:cubicBezTo>
                  <a:pt x="489" y="288"/>
                  <a:pt x="475" y="287"/>
                  <a:pt x="467" y="294"/>
                </a:cubicBezTo>
                <a:cubicBezTo>
                  <a:pt x="466" y="295"/>
                  <a:pt x="466" y="296"/>
                  <a:pt x="465" y="297"/>
                </a:cubicBezTo>
                <a:lnTo>
                  <a:pt x="465" y="296"/>
                </a:lnTo>
                <a:lnTo>
                  <a:pt x="201" y="543"/>
                </a:lnTo>
                <a:lnTo>
                  <a:pt x="117" y="620"/>
                </a:lnTo>
                <a:lnTo>
                  <a:pt x="117" y="621"/>
                </a:lnTo>
                <a:lnTo>
                  <a:pt x="115" y="623"/>
                </a:lnTo>
                <a:cubicBezTo>
                  <a:pt x="108" y="619"/>
                  <a:pt x="101" y="617"/>
                  <a:pt x="98" y="621"/>
                </a:cubicBezTo>
                <a:cubicBezTo>
                  <a:pt x="92" y="626"/>
                  <a:pt x="98" y="642"/>
                  <a:pt x="111" y="657"/>
                </a:cubicBezTo>
                <a:cubicBezTo>
                  <a:pt x="125" y="671"/>
                  <a:pt x="141" y="678"/>
                  <a:pt x="146" y="673"/>
                </a:cubicBezTo>
                <a:cubicBezTo>
                  <a:pt x="150" y="670"/>
                  <a:pt x="149" y="663"/>
                  <a:pt x="145" y="655"/>
                </a:cubicBezTo>
                <a:lnTo>
                  <a:pt x="148" y="652"/>
                </a:lnTo>
                <a:lnTo>
                  <a:pt x="621" y="1130"/>
                </a:lnTo>
                <a:lnTo>
                  <a:pt x="477" y="1285"/>
                </a:lnTo>
                <a:lnTo>
                  <a:pt x="102" y="1256"/>
                </a:lnTo>
                <a:lnTo>
                  <a:pt x="0" y="1353"/>
                </a:lnTo>
                <a:lnTo>
                  <a:pt x="178" y="1549"/>
                </a:lnTo>
                <a:lnTo>
                  <a:pt x="278" y="1549"/>
                </a:lnTo>
                <a:lnTo>
                  <a:pt x="328" y="1505"/>
                </a:lnTo>
                <a:lnTo>
                  <a:pt x="333" y="1552"/>
                </a:lnTo>
                <a:lnTo>
                  <a:pt x="263" y="1660"/>
                </a:lnTo>
                <a:lnTo>
                  <a:pt x="369" y="1766"/>
                </a:lnTo>
                <a:lnTo>
                  <a:pt x="494" y="1687"/>
                </a:lnTo>
                <a:lnTo>
                  <a:pt x="497" y="1763"/>
                </a:lnTo>
                <a:lnTo>
                  <a:pt x="506" y="1886"/>
                </a:lnTo>
                <a:lnTo>
                  <a:pt x="641" y="2018"/>
                </a:lnTo>
                <a:lnTo>
                  <a:pt x="703" y="2027"/>
                </a:lnTo>
                <a:lnTo>
                  <a:pt x="779" y="1947"/>
                </a:lnTo>
                <a:lnTo>
                  <a:pt x="754" y="1558"/>
                </a:lnTo>
                <a:lnTo>
                  <a:pt x="908" y="1404"/>
                </a:lnTo>
                <a:lnTo>
                  <a:pt x="1362" y="1858"/>
                </a:lnTo>
                <a:lnTo>
                  <a:pt x="1359" y="1860"/>
                </a:lnTo>
                <a:cubicBezTo>
                  <a:pt x="1352" y="1857"/>
                  <a:pt x="1345" y="1855"/>
                  <a:pt x="1342" y="1858"/>
                </a:cubicBezTo>
                <a:cubicBezTo>
                  <a:pt x="1336" y="1864"/>
                  <a:pt x="1342" y="1880"/>
                  <a:pt x="1355" y="1895"/>
                </a:cubicBezTo>
                <a:cubicBezTo>
                  <a:pt x="1369" y="1909"/>
                  <a:pt x="1384" y="1916"/>
                  <a:pt x="1390" y="1911"/>
                </a:cubicBezTo>
                <a:cubicBezTo>
                  <a:pt x="1394" y="1907"/>
                  <a:pt x="1393" y="1900"/>
                  <a:pt x="1389" y="1892"/>
                </a:cubicBezTo>
                <a:lnTo>
                  <a:pt x="1739" y="1566"/>
                </a:lnTo>
                <a:lnTo>
                  <a:pt x="1738" y="1566"/>
                </a:lnTo>
                <a:cubicBezTo>
                  <a:pt x="1739" y="1565"/>
                  <a:pt x="1740" y="1565"/>
                  <a:pt x="1741" y="1564"/>
                </a:cubicBezTo>
                <a:cubicBezTo>
                  <a:pt x="1749" y="1557"/>
                  <a:pt x="1749" y="1543"/>
                  <a:pt x="1741" y="1534"/>
                </a:cubicBezTo>
                <a:cubicBezTo>
                  <a:pt x="1733" y="1525"/>
                  <a:pt x="1719" y="1525"/>
                  <a:pt x="1711" y="153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4" name="TextBox 23"/>
          <p:cNvSpPr txBox="1"/>
          <p:nvPr/>
        </p:nvSpPr>
        <p:spPr>
          <a:xfrm>
            <a:off x="379412" y="6507480"/>
            <a:ext cx="194469" cy="15240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90000"/>
              </a:lnSpc>
            </a:pPr>
            <a:fld id="{E02B647C-FB54-47C0-ADB1-95CBD583A5AC}" type="slidenum">
              <a:rPr lang="en-US" sz="700" smtClean="0">
                <a:solidFill>
                  <a:schemeClr val="bg1"/>
                </a:solidFill>
              </a:rPr>
              <a:pPr algn="l">
                <a:lnSpc>
                  <a:spcPct val="90000"/>
                </a:lnSpc>
              </a:pPr>
              <a:t>‹#›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6583" y="6507480"/>
            <a:ext cx="4571492" cy="15240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|  </a:t>
            </a:r>
            <a:r>
              <a:rPr lang="en-US" sz="700" dirty="0" err="1">
                <a:solidFill>
                  <a:schemeClr val="bg1"/>
                </a:solidFill>
              </a:rPr>
              <a:t>Plex</a:t>
            </a:r>
            <a:r>
              <a:rPr lang="en-US" sz="700" dirty="0">
                <a:solidFill>
                  <a:schemeClr val="bg1"/>
                </a:solidFill>
              </a:rPr>
              <a:t> Systems, Inc. privileged and confidential information. Copyright ©2015 </a:t>
            </a:r>
            <a:r>
              <a:rPr lang="en-US" sz="700" dirty="0" err="1">
                <a:solidFill>
                  <a:schemeClr val="bg1"/>
                </a:solidFill>
              </a:rPr>
              <a:t>Plex</a:t>
            </a:r>
            <a:r>
              <a:rPr lang="en-US" sz="700" dirty="0">
                <a:solidFill>
                  <a:schemeClr val="bg1"/>
                </a:solidFill>
              </a:rPr>
              <a:t> Systems,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85103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Food &amp; Bev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>
            <a:spLocks/>
          </p:cNvSpPr>
          <p:nvPr/>
        </p:nvSpPr>
        <p:spPr bwMode="auto">
          <a:xfrm>
            <a:off x="-1" y="200026"/>
            <a:ext cx="6042140" cy="6645273"/>
          </a:xfrm>
          <a:custGeom>
            <a:avLst/>
            <a:gdLst/>
            <a:ahLst/>
            <a:cxnLst/>
            <a:rect l="l" t="t" r="r" b="b"/>
            <a:pathLst>
              <a:path w="6042141" h="6645274">
                <a:moveTo>
                  <a:pt x="2928078" y="0"/>
                </a:moveTo>
                <a:lnTo>
                  <a:pt x="2928078" y="767239"/>
                </a:lnTo>
                <a:cubicBezTo>
                  <a:pt x="4650973" y="797513"/>
                  <a:pt x="6042141" y="2209952"/>
                  <a:pt x="6042141" y="3941207"/>
                </a:cubicBezTo>
                <a:cubicBezTo>
                  <a:pt x="6042141" y="5084753"/>
                  <a:pt x="5434255" y="6089618"/>
                  <a:pt x="4522867" y="6645274"/>
                </a:cubicBezTo>
                <a:lnTo>
                  <a:pt x="1220142" y="6645274"/>
                </a:lnTo>
                <a:cubicBezTo>
                  <a:pt x="690537" y="6322286"/>
                  <a:pt x="263522" y="5847519"/>
                  <a:pt x="0" y="5281387"/>
                </a:cubicBezTo>
                <a:lnTo>
                  <a:pt x="0" y="2597072"/>
                </a:lnTo>
                <a:cubicBezTo>
                  <a:pt x="119365" y="2339732"/>
                  <a:pt x="273926" y="2098221"/>
                  <a:pt x="460455" y="1879783"/>
                </a:cubicBezTo>
                <a:lnTo>
                  <a:pt x="1088938" y="2417135"/>
                </a:lnTo>
                <a:cubicBezTo>
                  <a:pt x="726970" y="2840961"/>
                  <a:pt x="527556" y="3382097"/>
                  <a:pt x="527556" y="3941207"/>
                </a:cubicBezTo>
                <a:cubicBezTo>
                  <a:pt x="527556" y="5235391"/>
                  <a:pt x="1578494" y="6287388"/>
                  <a:pt x="2871373" y="6287388"/>
                </a:cubicBezTo>
                <a:cubicBezTo>
                  <a:pt x="4164253" y="6287388"/>
                  <a:pt x="5216135" y="5235391"/>
                  <a:pt x="5216135" y="3941207"/>
                </a:cubicBezTo>
                <a:cubicBezTo>
                  <a:pt x="5216135" y="2665944"/>
                  <a:pt x="4195441" y="1624352"/>
                  <a:pt x="2928078" y="1594079"/>
                </a:cubicBezTo>
                <a:lnTo>
                  <a:pt x="2928078" y="2362264"/>
                </a:lnTo>
                <a:lnTo>
                  <a:pt x="1758060" y="118065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5" name="Rectangle 14"/>
          <p:cNvSpPr/>
          <p:nvPr/>
        </p:nvSpPr>
        <p:spPr bwMode="white">
          <a:xfrm>
            <a:off x="0" y="6324600"/>
            <a:ext cx="12188825" cy="533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6" name="Group 15"/>
          <p:cNvGrpSpPr/>
          <p:nvPr/>
        </p:nvGrpSpPr>
        <p:grpSpPr>
          <a:xfrm>
            <a:off x="10765633" y="6470162"/>
            <a:ext cx="1061302" cy="227035"/>
            <a:chOff x="10765633" y="6470162"/>
            <a:chExt cx="1061302" cy="227035"/>
          </a:xfrm>
        </p:grpSpPr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10765633" y="6470162"/>
              <a:ext cx="258061" cy="227035"/>
            </a:xfrm>
            <a:custGeom>
              <a:avLst/>
              <a:gdLst>
                <a:gd name="T0" fmla="*/ 223 w 1049"/>
                <a:gd name="T1" fmla="*/ 159 h 921"/>
                <a:gd name="T2" fmla="*/ 223 w 1049"/>
                <a:gd name="T3" fmla="*/ 403 h 921"/>
                <a:gd name="T4" fmla="*/ 737 w 1049"/>
                <a:gd name="T5" fmla="*/ 403 h 921"/>
                <a:gd name="T6" fmla="*/ 763 w 1049"/>
                <a:gd name="T7" fmla="*/ 402 h 921"/>
                <a:gd name="T8" fmla="*/ 787 w 1049"/>
                <a:gd name="T9" fmla="*/ 399 h 921"/>
                <a:gd name="T10" fmla="*/ 805 w 1049"/>
                <a:gd name="T11" fmla="*/ 394 h 921"/>
                <a:gd name="T12" fmla="*/ 819 w 1049"/>
                <a:gd name="T13" fmla="*/ 383 h 921"/>
                <a:gd name="T14" fmla="*/ 830 w 1049"/>
                <a:gd name="T15" fmla="*/ 370 h 921"/>
                <a:gd name="T16" fmla="*/ 837 w 1049"/>
                <a:gd name="T17" fmla="*/ 352 h 921"/>
                <a:gd name="T18" fmla="*/ 839 w 1049"/>
                <a:gd name="T19" fmla="*/ 328 h 921"/>
                <a:gd name="T20" fmla="*/ 839 w 1049"/>
                <a:gd name="T21" fmla="*/ 233 h 921"/>
                <a:gd name="T22" fmla="*/ 837 w 1049"/>
                <a:gd name="T23" fmla="*/ 210 h 921"/>
                <a:gd name="T24" fmla="*/ 830 w 1049"/>
                <a:gd name="T25" fmla="*/ 191 h 921"/>
                <a:gd name="T26" fmla="*/ 819 w 1049"/>
                <a:gd name="T27" fmla="*/ 178 h 921"/>
                <a:gd name="T28" fmla="*/ 805 w 1049"/>
                <a:gd name="T29" fmla="*/ 169 h 921"/>
                <a:gd name="T30" fmla="*/ 787 w 1049"/>
                <a:gd name="T31" fmla="*/ 163 h 921"/>
                <a:gd name="T32" fmla="*/ 763 w 1049"/>
                <a:gd name="T33" fmla="*/ 160 h 921"/>
                <a:gd name="T34" fmla="*/ 737 w 1049"/>
                <a:gd name="T35" fmla="*/ 159 h 921"/>
                <a:gd name="T36" fmla="*/ 223 w 1049"/>
                <a:gd name="T37" fmla="*/ 159 h 921"/>
                <a:gd name="T38" fmla="*/ 0 w 1049"/>
                <a:gd name="T39" fmla="*/ 0 h 921"/>
                <a:gd name="T40" fmla="*/ 833 w 1049"/>
                <a:gd name="T41" fmla="*/ 0 h 921"/>
                <a:gd name="T42" fmla="*/ 874 w 1049"/>
                <a:gd name="T43" fmla="*/ 2 h 921"/>
                <a:gd name="T44" fmla="*/ 912 w 1049"/>
                <a:gd name="T45" fmla="*/ 6 h 921"/>
                <a:gd name="T46" fmla="*/ 945 w 1049"/>
                <a:gd name="T47" fmla="*/ 14 h 921"/>
                <a:gd name="T48" fmla="*/ 973 w 1049"/>
                <a:gd name="T49" fmla="*/ 26 h 921"/>
                <a:gd name="T50" fmla="*/ 996 w 1049"/>
                <a:gd name="T51" fmla="*/ 40 h 921"/>
                <a:gd name="T52" fmla="*/ 1016 w 1049"/>
                <a:gd name="T53" fmla="*/ 60 h 921"/>
                <a:gd name="T54" fmla="*/ 1030 w 1049"/>
                <a:gd name="T55" fmla="*/ 83 h 921"/>
                <a:gd name="T56" fmla="*/ 1041 w 1049"/>
                <a:gd name="T57" fmla="*/ 111 h 921"/>
                <a:gd name="T58" fmla="*/ 1047 w 1049"/>
                <a:gd name="T59" fmla="*/ 142 h 921"/>
                <a:gd name="T60" fmla="*/ 1049 w 1049"/>
                <a:gd name="T61" fmla="*/ 178 h 921"/>
                <a:gd name="T62" fmla="*/ 1049 w 1049"/>
                <a:gd name="T63" fmla="*/ 383 h 921"/>
                <a:gd name="T64" fmla="*/ 1047 w 1049"/>
                <a:gd name="T65" fmla="*/ 420 h 921"/>
                <a:gd name="T66" fmla="*/ 1041 w 1049"/>
                <a:gd name="T67" fmla="*/ 451 h 921"/>
                <a:gd name="T68" fmla="*/ 1030 w 1049"/>
                <a:gd name="T69" fmla="*/ 479 h 921"/>
                <a:gd name="T70" fmla="*/ 1016 w 1049"/>
                <a:gd name="T71" fmla="*/ 502 h 921"/>
                <a:gd name="T72" fmla="*/ 996 w 1049"/>
                <a:gd name="T73" fmla="*/ 522 h 921"/>
                <a:gd name="T74" fmla="*/ 973 w 1049"/>
                <a:gd name="T75" fmla="*/ 536 h 921"/>
                <a:gd name="T76" fmla="*/ 945 w 1049"/>
                <a:gd name="T77" fmla="*/ 548 h 921"/>
                <a:gd name="T78" fmla="*/ 912 w 1049"/>
                <a:gd name="T79" fmla="*/ 556 h 921"/>
                <a:gd name="T80" fmla="*/ 874 w 1049"/>
                <a:gd name="T81" fmla="*/ 561 h 921"/>
                <a:gd name="T82" fmla="*/ 833 w 1049"/>
                <a:gd name="T83" fmla="*/ 562 h 921"/>
                <a:gd name="T84" fmla="*/ 223 w 1049"/>
                <a:gd name="T85" fmla="*/ 562 h 921"/>
                <a:gd name="T86" fmla="*/ 223 w 1049"/>
                <a:gd name="T87" fmla="*/ 921 h 921"/>
                <a:gd name="T88" fmla="*/ 0 w 1049"/>
                <a:gd name="T89" fmla="*/ 921 h 921"/>
                <a:gd name="T90" fmla="*/ 0 w 1049"/>
                <a:gd name="T91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9" h="921">
                  <a:moveTo>
                    <a:pt x="223" y="159"/>
                  </a:moveTo>
                  <a:lnTo>
                    <a:pt x="223" y="403"/>
                  </a:lnTo>
                  <a:lnTo>
                    <a:pt x="737" y="403"/>
                  </a:lnTo>
                  <a:lnTo>
                    <a:pt x="763" y="402"/>
                  </a:lnTo>
                  <a:lnTo>
                    <a:pt x="787" y="399"/>
                  </a:lnTo>
                  <a:lnTo>
                    <a:pt x="805" y="394"/>
                  </a:lnTo>
                  <a:lnTo>
                    <a:pt x="819" y="383"/>
                  </a:lnTo>
                  <a:lnTo>
                    <a:pt x="830" y="370"/>
                  </a:lnTo>
                  <a:lnTo>
                    <a:pt x="837" y="352"/>
                  </a:lnTo>
                  <a:lnTo>
                    <a:pt x="839" y="328"/>
                  </a:lnTo>
                  <a:lnTo>
                    <a:pt x="839" y="233"/>
                  </a:lnTo>
                  <a:lnTo>
                    <a:pt x="837" y="210"/>
                  </a:lnTo>
                  <a:lnTo>
                    <a:pt x="830" y="191"/>
                  </a:lnTo>
                  <a:lnTo>
                    <a:pt x="819" y="178"/>
                  </a:lnTo>
                  <a:lnTo>
                    <a:pt x="805" y="169"/>
                  </a:lnTo>
                  <a:lnTo>
                    <a:pt x="787" y="163"/>
                  </a:lnTo>
                  <a:lnTo>
                    <a:pt x="763" y="160"/>
                  </a:lnTo>
                  <a:lnTo>
                    <a:pt x="737" y="159"/>
                  </a:lnTo>
                  <a:lnTo>
                    <a:pt x="223" y="159"/>
                  </a:lnTo>
                  <a:close/>
                  <a:moveTo>
                    <a:pt x="0" y="0"/>
                  </a:moveTo>
                  <a:lnTo>
                    <a:pt x="833" y="0"/>
                  </a:lnTo>
                  <a:lnTo>
                    <a:pt x="874" y="2"/>
                  </a:lnTo>
                  <a:lnTo>
                    <a:pt x="912" y="6"/>
                  </a:lnTo>
                  <a:lnTo>
                    <a:pt x="945" y="14"/>
                  </a:lnTo>
                  <a:lnTo>
                    <a:pt x="973" y="26"/>
                  </a:lnTo>
                  <a:lnTo>
                    <a:pt x="996" y="40"/>
                  </a:lnTo>
                  <a:lnTo>
                    <a:pt x="1016" y="60"/>
                  </a:lnTo>
                  <a:lnTo>
                    <a:pt x="1030" y="83"/>
                  </a:lnTo>
                  <a:lnTo>
                    <a:pt x="1041" y="111"/>
                  </a:lnTo>
                  <a:lnTo>
                    <a:pt x="1047" y="142"/>
                  </a:lnTo>
                  <a:lnTo>
                    <a:pt x="1049" y="178"/>
                  </a:lnTo>
                  <a:lnTo>
                    <a:pt x="1049" y="383"/>
                  </a:lnTo>
                  <a:lnTo>
                    <a:pt x="1047" y="420"/>
                  </a:lnTo>
                  <a:lnTo>
                    <a:pt x="1041" y="451"/>
                  </a:lnTo>
                  <a:lnTo>
                    <a:pt x="1030" y="479"/>
                  </a:lnTo>
                  <a:lnTo>
                    <a:pt x="1016" y="502"/>
                  </a:lnTo>
                  <a:lnTo>
                    <a:pt x="996" y="522"/>
                  </a:lnTo>
                  <a:lnTo>
                    <a:pt x="973" y="536"/>
                  </a:lnTo>
                  <a:lnTo>
                    <a:pt x="945" y="548"/>
                  </a:lnTo>
                  <a:lnTo>
                    <a:pt x="912" y="556"/>
                  </a:lnTo>
                  <a:lnTo>
                    <a:pt x="874" y="561"/>
                  </a:lnTo>
                  <a:lnTo>
                    <a:pt x="833" y="562"/>
                  </a:lnTo>
                  <a:lnTo>
                    <a:pt x="223" y="562"/>
                  </a:lnTo>
                  <a:lnTo>
                    <a:pt x="223" y="921"/>
                  </a:lnTo>
                  <a:lnTo>
                    <a:pt x="0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11031574" y="6470162"/>
              <a:ext cx="234915" cy="227035"/>
            </a:xfrm>
            <a:custGeom>
              <a:avLst/>
              <a:gdLst>
                <a:gd name="T0" fmla="*/ 0 w 953"/>
                <a:gd name="T1" fmla="*/ 0 h 921"/>
                <a:gd name="T2" fmla="*/ 228 w 953"/>
                <a:gd name="T3" fmla="*/ 0 h 921"/>
                <a:gd name="T4" fmla="*/ 228 w 953"/>
                <a:gd name="T5" fmla="*/ 750 h 921"/>
                <a:gd name="T6" fmla="*/ 953 w 953"/>
                <a:gd name="T7" fmla="*/ 750 h 921"/>
                <a:gd name="T8" fmla="*/ 953 w 953"/>
                <a:gd name="T9" fmla="*/ 921 h 921"/>
                <a:gd name="T10" fmla="*/ 0 w 953"/>
                <a:gd name="T11" fmla="*/ 921 h 921"/>
                <a:gd name="T12" fmla="*/ 0 w 953"/>
                <a:gd name="T13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921">
                  <a:moveTo>
                    <a:pt x="0" y="0"/>
                  </a:moveTo>
                  <a:lnTo>
                    <a:pt x="228" y="0"/>
                  </a:lnTo>
                  <a:lnTo>
                    <a:pt x="228" y="750"/>
                  </a:lnTo>
                  <a:lnTo>
                    <a:pt x="953" y="750"/>
                  </a:lnTo>
                  <a:lnTo>
                    <a:pt x="953" y="921"/>
                  </a:lnTo>
                  <a:lnTo>
                    <a:pt x="0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11516178" y="6470162"/>
              <a:ext cx="310757" cy="227035"/>
            </a:xfrm>
            <a:custGeom>
              <a:avLst/>
              <a:gdLst>
                <a:gd name="T0" fmla="*/ 0 w 1262"/>
                <a:gd name="T1" fmla="*/ 0 h 921"/>
                <a:gd name="T2" fmla="*/ 301 w 1262"/>
                <a:gd name="T3" fmla="*/ 0 h 921"/>
                <a:gd name="T4" fmla="*/ 611 w 1262"/>
                <a:gd name="T5" fmla="*/ 298 h 921"/>
                <a:gd name="T6" fmla="*/ 904 w 1262"/>
                <a:gd name="T7" fmla="*/ 0 h 921"/>
                <a:gd name="T8" fmla="*/ 1163 w 1262"/>
                <a:gd name="T9" fmla="*/ 0 h 921"/>
                <a:gd name="T10" fmla="*/ 742 w 1262"/>
                <a:gd name="T11" fmla="*/ 422 h 921"/>
                <a:gd name="T12" fmla="*/ 1262 w 1262"/>
                <a:gd name="T13" fmla="*/ 921 h 921"/>
                <a:gd name="T14" fmla="*/ 954 w 1262"/>
                <a:gd name="T15" fmla="*/ 921 h 921"/>
                <a:gd name="T16" fmla="*/ 600 w 1262"/>
                <a:gd name="T17" fmla="*/ 578 h 921"/>
                <a:gd name="T18" fmla="*/ 274 w 1262"/>
                <a:gd name="T19" fmla="*/ 921 h 921"/>
                <a:gd name="T20" fmla="*/ 7 w 1262"/>
                <a:gd name="T21" fmla="*/ 921 h 921"/>
                <a:gd name="T22" fmla="*/ 464 w 1262"/>
                <a:gd name="T23" fmla="*/ 449 h 921"/>
                <a:gd name="T24" fmla="*/ 0 w 1262"/>
                <a:gd name="T25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2" h="921">
                  <a:moveTo>
                    <a:pt x="0" y="0"/>
                  </a:moveTo>
                  <a:lnTo>
                    <a:pt x="301" y="0"/>
                  </a:lnTo>
                  <a:lnTo>
                    <a:pt x="611" y="298"/>
                  </a:lnTo>
                  <a:lnTo>
                    <a:pt x="904" y="0"/>
                  </a:lnTo>
                  <a:lnTo>
                    <a:pt x="1163" y="0"/>
                  </a:lnTo>
                  <a:lnTo>
                    <a:pt x="742" y="422"/>
                  </a:lnTo>
                  <a:lnTo>
                    <a:pt x="1262" y="921"/>
                  </a:lnTo>
                  <a:lnTo>
                    <a:pt x="954" y="921"/>
                  </a:lnTo>
                  <a:lnTo>
                    <a:pt x="600" y="578"/>
                  </a:lnTo>
                  <a:lnTo>
                    <a:pt x="274" y="921"/>
                  </a:lnTo>
                  <a:lnTo>
                    <a:pt x="7" y="921"/>
                  </a:lnTo>
                  <a:lnTo>
                    <a:pt x="464" y="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11274369" y="6655336"/>
              <a:ext cx="234422" cy="41861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11274369" y="6470162"/>
              <a:ext cx="234422" cy="42354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11274369" y="6564719"/>
              <a:ext cx="234422" cy="42354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1611" y="2227263"/>
            <a:ext cx="5257801" cy="118872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1611" y="3522663"/>
            <a:ext cx="5257801" cy="685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1928812" y="3332163"/>
            <a:ext cx="1892300" cy="1641475"/>
            <a:chOff x="1919288" y="3324225"/>
            <a:chExt cx="1892300" cy="1641475"/>
          </a:xfrm>
        </p:grpSpPr>
        <p:sp>
          <p:nvSpPr>
            <p:cNvPr id="25" name="Freeform 5"/>
            <p:cNvSpPr>
              <a:spLocks/>
            </p:cNvSpPr>
            <p:nvPr/>
          </p:nvSpPr>
          <p:spPr bwMode="black">
            <a:xfrm>
              <a:off x="2198688" y="4356100"/>
              <a:ext cx="1319213" cy="609600"/>
            </a:xfrm>
            <a:custGeom>
              <a:avLst/>
              <a:gdLst>
                <a:gd name="T0" fmla="*/ 0 w 1367"/>
                <a:gd name="T1" fmla="*/ 0 h 632"/>
                <a:gd name="T2" fmla="*/ 0 w 1367"/>
                <a:gd name="T3" fmla="*/ 0 h 632"/>
                <a:gd name="T4" fmla="*/ 284 w 1367"/>
                <a:gd name="T5" fmla="*/ 626 h 632"/>
                <a:gd name="T6" fmla="*/ 1083 w 1367"/>
                <a:gd name="T7" fmla="*/ 632 h 632"/>
                <a:gd name="T8" fmla="*/ 1367 w 1367"/>
                <a:gd name="T9" fmla="*/ 0 h 632"/>
                <a:gd name="T10" fmla="*/ 0 w 1367"/>
                <a:gd name="T11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7" h="632">
                  <a:moveTo>
                    <a:pt x="0" y="0"/>
                  </a:moveTo>
                  <a:lnTo>
                    <a:pt x="0" y="0"/>
                  </a:lnTo>
                  <a:lnTo>
                    <a:pt x="284" y="626"/>
                  </a:lnTo>
                  <a:lnTo>
                    <a:pt x="1083" y="632"/>
                  </a:lnTo>
                  <a:lnTo>
                    <a:pt x="13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black">
            <a:xfrm>
              <a:off x="1919288" y="3324225"/>
              <a:ext cx="1892300" cy="1000125"/>
            </a:xfrm>
            <a:custGeom>
              <a:avLst/>
              <a:gdLst>
                <a:gd name="T0" fmla="*/ 237 w 1960"/>
                <a:gd name="T1" fmla="*/ 519 h 1038"/>
                <a:gd name="T2" fmla="*/ 237 w 1960"/>
                <a:gd name="T3" fmla="*/ 519 h 1038"/>
                <a:gd name="T4" fmla="*/ 760 w 1960"/>
                <a:gd name="T5" fmla="*/ 191 h 1038"/>
                <a:gd name="T6" fmla="*/ 998 w 1960"/>
                <a:gd name="T7" fmla="*/ 7 h 1038"/>
                <a:gd name="T8" fmla="*/ 1224 w 1960"/>
                <a:gd name="T9" fmla="*/ 184 h 1038"/>
                <a:gd name="T10" fmla="*/ 1766 w 1960"/>
                <a:gd name="T11" fmla="*/ 546 h 1038"/>
                <a:gd name="T12" fmla="*/ 1895 w 1960"/>
                <a:gd name="T13" fmla="*/ 854 h 1038"/>
                <a:gd name="T14" fmla="*/ 1572 w 1960"/>
                <a:gd name="T15" fmla="*/ 936 h 1038"/>
                <a:gd name="T16" fmla="*/ 1276 w 1960"/>
                <a:gd name="T17" fmla="*/ 929 h 1038"/>
                <a:gd name="T18" fmla="*/ 1005 w 1960"/>
                <a:gd name="T19" fmla="*/ 936 h 1038"/>
                <a:gd name="T20" fmla="*/ 721 w 1960"/>
                <a:gd name="T21" fmla="*/ 936 h 1038"/>
                <a:gd name="T22" fmla="*/ 437 w 1960"/>
                <a:gd name="T23" fmla="*/ 922 h 1038"/>
                <a:gd name="T24" fmla="*/ 89 w 1960"/>
                <a:gd name="T25" fmla="*/ 847 h 1038"/>
                <a:gd name="T26" fmla="*/ 237 w 1960"/>
                <a:gd name="T27" fmla="*/ 519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60" h="1038">
                  <a:moveTo>
                    <a:pt x="237" y="519"/>
                  </a:moveTo>
                  <a:lnTo>
                    <a:pt x="237" y="519"/>
                  </a:lnTo>
                  <a:cubicBezTo>
                    <a:pt x="237" y="519"/>
                    <a:pt x="328" y="286"/>
                    <a:pt x="760" y="191"/>
                  </a:cubicBezTo>
                  <a:cubicBezTo>
                    <a:pt x="760" y="81"/>
                    <a:pt x="863" y="7"/>
                    <a:pt x="998" y="7"/>
                  </a:cubicBezTo>
                  <a:cubicBezTo>
                    <a:pt x="1205" y="0"/>
                    <a:pt x="1224" y="184"/>
                    <a:pt x="1224" y="184"/>
                  </a:cubicBezTo>
                  <a:cubicBezTo>
                    <a:pt x="1224" y="184"/>
                    <a:pt x="1598" y="238"/>
                    <a:pt x="1766" y="546"/>
                  </a:cubicBezTo>
                  <a:cubicBezTo>
                    <a:pt x="1901" y="601"/>
                    <a:pt x="1960" y="731"/>
                    <a:pt x="1895" y="854"/>
                  </a:cubicBezTo>
                  <a:cubicBezTo>
                    <a:pt x="1792" y="1025"/>
                    <a:pt x="1618" y="970"/>
                    <a:pt x="1572" y="936"/>
                  </a:cubicBezTo>
                  <a:cubicBezTo>
                    <a:pt x="1501" y="977"/>
                    <a:pt x="1424" y="1025"/>
                    <a:pt x="1276" y="929"/>
                  </a:cubicBezTo>
                  <a:cubicBezTo>
                    <a:pt x="1205" y="977"/>
                    <a:pt x="1160" y="1038"/>
                    <a:pt x="1005" y="936"/>
                  </a:cubicBezTo>
                  <a:cubicBezTo>
                    <a:pt x="921" y="963"/>
                    <a:pt x="876" y="1018"/>
                    <a:pt x="721" y="936"/>
                  </a:cubicBezTo>
                  <a:cubicBezTo>
                    <a:pt x="592" y="984"/>
                    <a:pt x="508" y="990"/>
                    <a:pt x="437" y="922"/>
                  </a:cubicBezTo>
                  <a:cubicBezTo>
                    <a:pt x="347" y="963"/>
                    <a:pt x="160" y="1038"/>
                    <a:pt x="89" y="847"/>
                  </a:cubicBezTo>
                  <a:cubicBezTo>
                    <a:pt x="0" y="580"/>
                    <a:pt x="237" y="519"/>
                    <a:pt x="237" y="51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79412" y="6507480"/>
            <a:ext cx="194469" cy="15240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100000"/>
              </a:lnSpc>
            </a:pPr>
            <a:fld id="{E02B647C-FB54-47C0-ADB1-95CBD583A5AC}" type="slidenum">
              <a:rPr lang="en-US" sz="700" smtClean="0">
                <a:solidFill>
                  <a:schemeClr val="bg1"/>
                </a:solidFill>
              </a:rPr>
              <a:pPr algn="l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6583" y="6507480"/>
            <a:ext cx="4571492" cy="15240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|  </a:t>
            </a:r>
            <a:r>
              <a:rPr lang="en-US" sz="700" dirty="0" err="1">
                <a:solidFill>
                  <a:schemeClr val="bg1"/>
                </a:solidFill>
              </a:rPr>
              <a:t>Plex</a:t>
            </a:r>
            <a:r>
              <a:rPr lang="en-US" sz="700" dirty="0">
                <a:solidFill>
                  <a:schemeClr val="bg1"/>
                </a:solidFill>
              </a:rPr>
              <a:t> Systems, Inc. privileged and confidential information. Copyright ©2015 </a:t>
            </a:r>
            <a:r>
              <a:rPr lang="en-US" sz="700" dirty="0" err="1">
                <a:solidFill>
                  <a:schemeClr val="bg1"/>
                </a:solidFill>
              </a:rPr>
              <a:t>Plex</a:t>
            </a:r>
            <a:r>
              <a:rPr lang="en-US" sz="700" dirty="0">
                <a:solidFill>
                  <a:schemeClr val="bg1"/>
                </a:solidFill>
              </a:rPr>
              <a:t> Systems,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76726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H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r="13538"/>
          <a:stretch/>
        </p:blipFill>
        <p:spPr>
          <a:xfrm>
            <a:off x="5088247" y="1966282"/>
            <a:ext cx="7100578" cy="450617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 bwMode="auto">
          <a:xfrm>
            <a:off x="379413" y="5772150"/>
            <a:ext cx="1658938" cy="528859"/>
            <a:chOff x="379413" y="5400676"/>
            <a:chExt cx="3421063" cy="1090613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81001" y="5400676"/>
              <a:ext cx="831850" cy="735013"/>
            </a:xfrm>
            <a:custGeom>
              <a:avLst/>
              <a:gdLst>
                <a:gd name="T0" fmla="*/ 223 w 1049"/>
                <a:gd name="T1" fmla="*/ 160 h 927"/>
                <a:gd name="T2" fmla="*/ 223 w 1049"/>
                <a:gd name="T3" fmla="*/ 405 h 927"/>
                <a:gd name="T4" fmla="*/ 737 w 1049"/>
                <a:gd name="T5" fmla="*/ 405 h 927"/>
                <a:gd name="T6" fmla="*/ 764 w 1049"/>
                <a:gd name="T7" fmla="*/ 405 h 927"/>
                <a:gd name="T8" fmla="*/ 787 w 1049"/>
                <a:gd name="T9" fmla="*/ 401 h 927"/>
                <a:gd name="T10" fmla="*/ 805 w 1049"/>
                <a:gd name="T11" fmla="*/ 395 h 927"/>
                <a:gd name="T12" fmla="*/ 820 w 1049"/>
                <a:gd name="T13" fmla="*/ 386 h 927"/>
                <a:gd name="T14" fmla="*/ 832 w 1049"/>
                <a:gd name="T15" fmla="*/ 372 h 927"/>
                <a:gd name="T16" fmla="*/ 837 w 1049"/>
                <a:gd name="T17" fmla="*/ 355 h 927"/>
                <a:gd name="T18" fmla="*/ 839 w 1049"/>
                <a:gd name="T19" fmla="*/ 331 h 927"/>
                <a:gd name="T20" fmla="*/ 839 w 1049"/>
                <a:gd name="T21" fmla="*/ 234 h 927"/>
                <a:gd name="T22" fmla="*/ 837 w 1049"/>
                <a:gd name="T23" fmla="*/ 210 h 927"/>
                <a:gd name="T24" fmla="*/ 832 w 1049"/>
                <a:gd name="T25" fmla="*/ 193 h 927"/>
                <a:gd name="T26" fmla="*/ 820 w 1049"/>
                <a:gd name="T27" fmla="*/ 179 h 927"/>
                <a:gd name="T28" fmla="*/ 805 w 1049"/>
                <a:gd name="T29" fmla="*/ 170 h 927"/>
                <a:gd name="T30" fmla="*/ 787 w 1049"/>
                <a:gd name="T31" fmla="*/ 164 h 927"/>
                <a:gd name="T32" fmla="*/ 764 w 1049"/>
                <a:gd name="T33" fmla="*/ 160 h 927"/>
                <a:gd name="T34" fmla="*/ 737 w 1049"/>
                <a:gd name="T35" fmla="*/ 160 h 927"/>
                <a:gd name="T36" fmla="*/ 223 w 1049"/>
                <a:gd name="T37" fmla="*/ 160 h 927"/>
                <a:gd name="T38" fmla="*/ 0 w 1049"/>
                <a:gd name="T39" fmla="*/ 0 h 927"/>
                <a:gd name="T40" fmla="*/ 833 w 1049"/>
                <a:gd name="T41" fmla="*/ 0 h 927"/>
                <a:gd name="T42" fmla="*/ 875 w 1049"/>
                <a:gd name="T43" fmla="*/ 2 h 927"/>
                <a:gd name="T44" fmla="*/ 913 w 1049"/>
                <a:gd name="T45" fmla="*/ 6 h 927"/>
                <a:gd name="T46" fmla="*/ 945 w 1049"/>
                <a:gd name="T47" fmla="*/ 13 h 927"/>
                <a:gd name="T48" fmla="*/ 973 w 1049"/>
                <a:gd name="T49" fmla="*/ 25 h 927"/>
                <a:gd name="T50" fmla="*/ 997 w 1049"/>
                <a:gd name="T51" fmla="*/ 40 h 927"/>
                <a:gd name="T52" fmla="*/ 1016 w 1049"/>
                <a:gd name="T53" fmla="*/ 59 h 927"/>
                <a:gd name="T54" fmla="*/ 1031 w 1049"/>
                <a:gd name="T55" fmla="*/ 83 h 927"/>
                <a:gd name="T56" fmla="*/ 1041 w 1049"/>
                <a:gd name="T57" fmla="*/ 111 h 927"/>
                <a:gd name="T58" fmla="*/ 1048 w 1049"/>
                <a:gd name="T59" fmla="*/ 142 h 927"/>
                <a:gd name="T60" fmla="*/ 1049 w 1049"/>
                <a:gd name="T61" fmla="*/ 179 h 927"/>
                <a:gd name="T62" fmla="*/ 1049 w 1049"/>
                <a:gd name="T63" fmla="*/ 385 h 927"/>
                <a:gd name="T64" fmla="*/ 1048 w 1049"/>
                <a:gd name="T65" fmla="*/ 422 h 927"/>
                <a:gd name="T66" fmla="*/ 1041 w 1049"/>
                <a:gd name="T67" fmla="*/ 453 h 927"/>
                <a:gd name="T68" fmla="*/ 1031 w 1049"/>
                <a:gd name="T69" fmla="*/ 481 h 927"/>
                <a:gd name="T70" fmla="*/ 1016 w 1049"/>
                <a:gd name="T71" fmla="*/ 504 h 927"/>
                <a:gd name="T72" fmla="*/ 997 w 1049"/>
                <a:gd name="T73" fmla="*/ 524 h 927"/>
                <a:gd name="T74" fmla="*/ 973 w 1049"/>
                <a:gd name="T75" fmla="*/ 539 h 927"/>
                <a:gd name="T76" fmla="*/ 945 w 1049"/>
                <a:gd name="T77" fmla="*/ 550 h 927"/>
                <a:gd name="T78" fmla="*/ 913 w 1049"/>
                <a:gd name="T79" fmla="*/ 560 h 927"/>
                <a:gd name="T80" fmla="*/ 875 w 1049"/>
                <a:gd name="T81" fmla="*/ 564 h 927"/>
                <a:gd name="T82" fmla="*/ 833 w 1049"/>
                <a:gd name="T83" fmla="*/ 565 h 927"/>
                <a:gd name="T84" fmla="*/ 223 w 1049"/>
                <a:gd name="T85" fmla="*/ 565 h 927"/>
                <a:gd name="T86" fmla="*/ 223 w 1049"/>
                <a:gd name="T87" fmla="*/ 927 h 927"/>
                <a:gd name="T88" fmla="*/ 0 w 1049"/>
                <a:gd name="T89" fmla="*/ 927 h 927"/>
                <a:gd name="T90" fmla="*/ 0 w 1049"/>
                <a:gd name="T91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9" h="927">
                  <a:moveTo>
                    <a:pt x="223" y="160"/>
                  </a:moveTo>
                  <a:lnTo>
                    <a:pt x="223" y="405"/>
                  </a:lnTo>
                  <a:lnTo>
                    <a:pt x="737" y="405"/>
                  </a:lnTo>
                  <a:lnTo>
                    <a:pt x="764" y="405"/>
                  </a:lnTo>
                  <a:lnTo>
                    <a:pt x="787" y="401"/>
                  </a:lnTo>
                  <a:lnTo>
                    <a:pt x="805" y="395"/>
                  </a:lnTo>
                  <a:lnTo>
                    <a:pt x="820" y="386"/>
                  </a:lnTo>
                  <a:lnTo>
                    <a:pt x="832" y="372"/>
                  </a:lnTo>
                  <a:lnTo>
                    <a:pt x="837" y="355"/>
                  </a:lnTo>
                  <a:lnTo>
                    <a:pt x="839" y="331"/>
                  </a:lnTo>
                  <a:lnTo>
                    <a:pt x="839" y="234"/>
                  </a:lnTo>
                  <a:lnTo>
                    <a:pt x="837" y="210"/>
                  </a:lnTo>
                  <a:lnTo>
                    <a:pt x="832" y="193"/>
                  </a:lnTo>
                  <a:lnTo>
                    <a:pt x="820" y="179"/>
                  </a:lnTo>
                  <a:lnTo>
                    <a:pt x="805" y="170"/>
                  </a:lnTo>
                  <a:lnTo>
                    <a:pt x="787" y="164"/>
                  </a:lnTo>
                  <a:lnTo>
                    <a:pt x="764" y="160"/>
                  </a:lnTo>
                  <a:lnTo>
                    <a:pt x="737" y="160"/>
                  </a:lnTo>
                  <a:lnTo>
                    <a:pt x="223" y="160"/>
                  </a:lnTo>
                  <a:close/>
                  <a:moveTo>
                    <a:pt x="0" y="0"/>
                  </a:moveTo>
                  <a:lnTo>
                    <a:pt x="833" y="0"/>
                  </a:lnTo>
                  <a:lnTo>
                    <a:pt x="875" y="2"/>
                  </a:lnTo>
                  <a:lnTo>
                    <a:pt x="913" y="6"/>
                  </a:lnTo>
                  <a:lnTo>
                    <a:pt x="945" y="13"/>
                  </a:lnTo>
                  <a:lnTo>
                    <a:pt x="973" y="25"/>
                  </a:lnTo>
                  <a:lnTo>
                    <a:pt x="997" y="40"/>
                  </a:lnTo>
                  <a:lnTo>
                    <a:pt x="1016" y="59"/>
                  </a:lnTo>
                  <a:lnTo>
                    <a:pt x="1031" y="83"/>
                  </a:lnTo>
                  <a:lnTo>
                    <a:pt x="1041" y="111"/>
                  </a:lnTo>
                  <a:lnTo>
                    <a:pt x="1048" y="142"/>
                  </a:lnTo>
                  <a:lnTo>
                    <a:pt x="1049" y="179"/>
                  </a:lnTo>
                  <a:lnTo>
                    <a:pt x="1049" y="385"/>
                  </a:lnTo>
                  <a:lnTo>
                    <a:pt x="1048" y="422"/>
                  </a:lnTo>
                  <a:lnTo>
                    <a:pt x="1041" y="453"/>
                  </a:lnTo>
                  <a:lnTo>
                    <a:pt x="1031" y="481"/>
                  </a:lnTo>
                  <a:lnTo>
                    <a:pt x="1016" y="504"/>
                  </a:lnTo>
                  <a:lnTo>
                    <a:pt x="997" y="524"/>
                  </a:lnTo>
                  <a:lnTo>
                    <a:pt x="973" y="539"/>
                  </a:lnTo>
                  <a:lnTo>
                    <a:pt x="945" y="550"/>
                  </a:lnTo>
                  <a:lnTo>
                    <a:pt x="913" y="560"/>
                  </a:lnTo>
                  <a:lnTo>
                    <a:pt x="875" y="564"/>
                  </a:lnTo>
                  <a:lnTo>
                    <a:pt x="833" y="565"/>
                  </a:lnTo>
                  <a:lnTo>
                    <a:pt x="223" y="565"/>
                  </a:lnTo>
                  <a:lnTo>
                    <a:pt x="223" y="927"/>
                  </a:lnTo>
                  <a:lnTo>
                    <a:pt x="0" y="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38251" y="5400676"/>
              <a:ext cx="755650" cy="735013"/>
            </a:xfrm>
            <a:custGeom>
              <a:avLst/>
              <a:gdLst>
                <a:gd name="T0" fmla="*/ 0 w 951"/>
                <a:gd name="T1" fmla="*/ 0 h 927"/>
                <a:gd name="T2" fmla="*/ 226 w 951"/>
                <a:gd name="T3" fmla="*/ 0 h 927"/>
                <a:gd name="T4" fmla="*/ 226 w 951"/>
                <a:gd name="T5" fmla="*/ 754 h 927"/>
                <a:gd name="T6" fmla="*/ 951 w 951"/>
                <a:gd name="T7" fmla="*/ 754 h 927"/>
                <a:gd name="T8" fmla="*/ 951 w 951"/>
                <a:gd name="T9" fmla="*/ 927 h 927"/>
                <a:gd name="T10" fmla="*/ 0 w 951"/>
                <a:gd name="T11" fmla="*/ 927 h 927"/>
                <a:gd name="T12" fmla="*/ 0 w 951"/>
                <a:gd name="T13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1" h="927">
                  <a:moveTo>
                    <a:pt x="0" y="0"/>
                  </a:moveTo>
                  <a:lnTo>
                    <a:pt x="226" y="0"/>
                  </a:lnTo>
                  <a:lnTo>
                    <a:pt x="226" y="754"/>
                  </a:lnTo>
                  <a:lnTo>
                    <a:pt x="951" y="754"/>
                  </a:lnTo>
                  <a:lnTo>
                    <a:pt x="951" y="927"/>
                  </a:lnTo>
                  <a:lnTo>
                    <a:pt x="0" y="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798763" y="5400676"/>
              <a:ext cx="1001713" cy="735013"/>
            </a:xfrm>
            <a:custGeom>
              <a:avLst/>
              <a:gdLst>
                <a:gd name="T0" fmla="*/ 0 w 1262"/>
                <a:gd name="T1" fmla="*/ 0 h 927"/>
                <a:gd name="T2" fmla="*/ 301 w 1262"/>
                <a:gd name="T3" fmla="*/ 0 h 927"/>
                <a:gd name="T4" fmla="*/ 611 w 1262"/>
                <a:gd name="T5" fmla="*/ 300 h 927"/>
                <a:gd name="T6" fmla="*/ 904 w 1262"/>
                <a:gd name="T7" fmla="*/ 0 h 927"/>
                <a:gd name="T8" fmla="*/ 1164 w 1262"/>
                <a:gd name="T9" fmla="*/ 0 h 927"/>
                <a:gd name="T10" fmla="*/ 742 w 1262"/>
                <a:gd name="T11" fmla="*/ 424 h 927"/>
                <a:gd name="T12" fmla="*/ 1262 w 1262"/>
                <a:gd name="T13" fmla="*/ 927 h 927"/>
                <a:gd name="T14" fmla="*/ 954 w 1262"/>
                <a:gd name="T15" fmla="*/ 927 h 927"/>
                <a:gd name="T16" fmla="*/ 601 w 1262"/>
                <a:gd name="T17" fmla="*/ 581 h 927"/>
                <a:gd name="T18" fmla="*/ 275 w 1262"/>
                <a:gd name="T19" fmla="*/ 927 h 927"/>
                <a:gd name="T20" fmla="*/ 8 w 1262"/>
                <a:gd name="T21" fmla="*/ 927 h 927"/>
                <a:gd name="T22" fmla="*/ 465 w 1262"/>
                <a:gd name="T23" fmla="*/ 451 h 927"/>
                <a:gd name="T24" fmla="*/ 0 w 1262"/>
                <a:gd name="T25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2" h="927">
                  <a:moveTo>
                    <a:pt x="0" y="0"/>
                  </a:moveTo>
                  <a:lnTo>
                    <a:pt x="301" y="0"/>
                  </a:lnTo>
                  <a:lnTo>
                    <a:pt x="611" y="300"/>
                  </a:lnTo>
                  <a:lnTo>
                    <a:pt x="904" y="0"/>
                  </a:lnTo>
                  <a:lnTo>
                    <a:pt x="1164" y="0"/>
                  </a:lnTo>
                  <a:lnTo>
                    <a:pt x="742" y="424"/>
                  </a:lnTo>
                  <a:lnTo>
                    <a:pt x="1262" y="927"/>
                  </a:lnTo>
                  <a:lnTo>
                    <a:pt x="954" y="927"/>
                  </a:lnTo>
                  <a:lnTo>
                    <a:pt x="601" y="581"/>
                  </a:lnTo>
                  <a:lnTo>
                    <a:pt x="275" y="927"/>
                  </a:lnTo>
                  <a:lnTo>
                    <a:pt x="8" y="927"/>
                  </a:lnTo>
                  <a:lnTo>
                    <a:pt x="465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020888" y="5997576"/>
              <a:ext cx="754063" cy="138113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020888" y="5400676"/>
              <a:ext cx="754063" cy="136525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020888" y="5705476"/>
              <a:ext cx="754063" cy="136525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379413" y="6365876"/>
              <a:ext cx="103188" cy="123825"/>
            </a:xfrm>
            <a:custGeom>
              <a:avLst/>
              <a:gdLst>
                <a:gd name="T0" fmla="*/ 0 w 131"/>
                <a:gd name="T1" fmla="*/ 0 h 156"/>
                <a:gd name="T2" fmla="*/ 131 w 131"/>
                <a:gd name="T3" fmla="*/ 0 h 156"/>
                <a:gd name="T4" fmla="*/ 131 w 131"/>
                <a:gd name="T5" fmla="*/ 26 h 156"/>
                <a:gd name="T6" fmla="*/ 81 w 131"/>
                <a:gd name="T7" fmla="*/ 26 h 156"/>
                <a:gd name="T8" fmla="*/ 81 w 131"/>
                <a:gd name="T9" fmla="*/ 156 h 156"/>
                <a:gd name="T10" fmla="*/ 50 w 131"/>
                <a:gd name="T11" fmla="*/ 156 h 156"/>
                <a:gd name="T12" fmla="*/ 50 w 131"/>
                <a:gd name="T13" fmla="*/ 26 h 156"/>
                <a:gd name="T14" fmla="*/ 0 w 131"/>
                <a:gd name="T15" fmla="*/ 26 h 156"/>
                <a:gd name="T16" fmla="*/ 0 w 131"/>
                <a:gd name="T1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56">
                  <a:moveTo>
                    <a:pt x="0" y="0"/>
                  </a:moveTo>
                  <a:lnTo>
                    <a:pt x="131" y="0"/>
                  </a:lnTo>
                  <a:lnTo>
                    <a:pt x="131" y="26"/>
                  </a:lnTo>
                  <a:lnTo>
                    <a:pt x="81" y="26"/>
                  </a:lnTo>
                  <a:lnTo>
                    <a:pt x="81" y="156"/>
                  </a:lnTo>
                  <a:lnTo>
                    <a:pt x="50" y="156"/>
                  </a:lnTo>
                  <a:lnTo>
                    <a:pt x="50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533401" y="6365876"/>
              <a:ext cx="106363" cy="123825"/>
            </a:xfrm>
            <a:custGeom>
              <a:avLst/>
              <a:gdLst>
                <a:gd name="T0" fmla="*/ 0 w 133"/>
                <a:gd name="T1" fmla="*/ 0 h 156"/>
                <a:gd name="T2" fmla="*/ 31 w 133"/>
                <a:gd name="T3" fmla="*/ 0 h 156"/>
                <a:gd name="T4" fmla="*/ 31 w 133"/>
                <a:gd name="T5" fmla="*/ 63 h 156"/>
                <a:gd name="T6" fmla="*/ 102 w 133"/>
                <a:gd name="T7" fmla="*/ 63 h 156"/>
                <a:gd name="T8" fmla="*/ 102 w 133"/>
                <a:gd name="T9" fmla="*/ 0 h 156"/>
                <a:gd name="T10" fmla="*/ 133 w 133"/>
                <a:gd name="T11" fmla="*/ 0 h 156"/>
                <a:gd name="T12" fmla="*/ 133 w 133"/>
                <a:gd name="T13" fmla="*/ 156 h 156"/>
                <a:gd name="T14" fmla="*/ 102 w 133"/>
                <a:gd name="T15" fmla="*/ 156 h 156"/>
                <a:gd name="T16" fmla="*/ 102 w 133"/>
                <a:gd name="T17" fmla="*/ 89 h 156"/>
                <a:gd name="T18" fmla="*/ 31 w 133"/>
                <a:gd name="T19" fmla="*/ 89 h 156"/>
                <a:gd name="T20" fmla="*/ 31 w 133"/>
                <a:gd name="T21" fmla="*/ 156 h 156"/>
                <a:gd name="T22" fmla="*/ 0 w 133"/>
                <a:gd name="T23" fmla="*/ 156 h 156"/>
                <a:gd name="T24" fmla="*/ 0 w 133"/>
                <a:gd name="T2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56">
                  <a:moveTo>
                    <a:pt x="0" y="0"/>
                  </a:moveTo>
                  <a:lnTo>
                    <a:pt x="31" y="0"/>
                  </a:lnTo>
                  <a:lnTo>
                    <a:pt x="31" y="63"/>
                  </a:lnTo>
                  <a:lnTo>
                    <a:pt x="102" y="63"/>
                  </a:lnTo>
                  <a:lnTo>
                    <a:pt x="102" y="0"/>
                  </a:lnTo>
                  <a:lnTo>
                    <a:pt x="133" y="0"/>
                  </a:lnTo>
                  <a:lnTo>
                    <a:pt x="133" y="156"/>
                  </a:lnTo>
                  <a:lnTo>
                    <a:pt x="102" y="156"/>
                  </a:lnTo>
                  <a:lnTo>
                    <a:pt x="102" y="89"/>
                  </a:lnTo>
                  <a:lnTo>
                    <a:pt x="31" y="89"/>
                  </a:lnTo>
                  <a:lnTo>
                    <a:pt x="31" y="156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701676" y="6365876"/>
              <a:ext cx="80963" cy="123825"/>
            </a:xfrm>
            <a:custGeom>
              <a:avLst/>
              <a:gdLst>
                <a:gd name="T0" fmla="*/ 0 w 102"/>
                <a:gd name="T1" fmla="*/ 0 h 156"/>
                <a:gd name="T2" fmla="*/ 102 w 102"/>
                <a:gd name="T3" fmla="*/ 0 h 156"/>
                <a:gd name="T4" fmla="*/ 102 w 102"/>
                <a:gd name="T5" fmla="*/ 24 h 156"/>
                <a:gd name="T6" fmla="*/ 30 w 102"/>
                <a:gd name="T7" fmla="*/ 24 h 156"/>
                <a:gd name="T8" fmla="*/ 30 w 102"/>
                <a:gd name="T9" fmla="*/ 61 h 156"/>
                <a:gd name="T10" fmla="*/ 74 w 102"/>
                <a:gd name="T11" fmla="*/ 61 h 156"/>
                <a:gd name="T12" fmla="*/ 74 w 102"/>
                <a:gd name="T13" fmla="*/ 84 h 156"/>
                <a:gd name="T14" fmla="*/ 30 w 102"/>
                <a:gd name="T15" fmla="*/ 84 h 156"/>
                <a:gd name="T16" fmla="*/ 30 w 102"/>
                <a:gd name="T17" fmla="*/ 133 h 156"/>
                <a:gd name="T18" fmla="*/ 102 w 102"/>
                <a:gd name="T19" fmla="*/ 133 h 156"/>
                <a:gd name="T20" fmla="*/ 102 w 102"/>
                <a:gd name="T21" fmla="*/ 156 h 156"/>
                <a:gd name="T22" fmla="*/ 0 w 102"/>
                <a:gd name="T23" fmla="*/ 156 h 156"/>
                <a:gd name="T24" fmla="*/ 0 w 102"/>
                <a:gd name="T2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6">
                  <a:moveTo>
                    <a:pt x="0" y="0"/>
                  </a:moveTo>
                  <a:lnTo>
                    <a:pt x="102" y="0"/>
                  </a:lnTo>
                  <a:lnTo>
                    <a:pt x="102" y="24"/>
                  </a:lnTo>
                  <a:lnTo>
                    <a:pt x="30" y="24"/>
                  </a:lnTo>
                  <a:lnTo>
                    <a:pt x="30" y="61"/>
                  </a:lnTo>
                  <a:lnTo>
                    <a:pt x="74" y="61"/>
                  </a:lnTo>
                  <a:lnTo>
                    <a:pt x="74" y="84"/>
                  </a:lnTo>
                  <a:lnTo>
                    <a:pt x="30" y="84"/>
                  </a:lnTo>
                  <a:lnTo>
                    <a:pt x="30" y="133"/>
                  </a:lnTo>
                  <a:lnTo>
                    <a:pt x="102" y="133"/>
                  </a:lnTo>
                  <a:lnTo>
                    <a:pt x="102" y="156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923926" y="6365876"/>
              <a:ext cx="128588" cy="123825"/>
            </a:xfrm>
            <a:custGeom>
              <a:avLst/>
              <a:gdLst>
                <a:gd name="T0" fmla="*/ 0 w 162"/>
                <a:gd name="T1" fmla="*/ 0 h 156"/>
                <a:gd name="T2" fmla="*/ 42 w 162"/>
                <a:gd name="T3" fmla="*/ 0 h 156"/>
                <a:gd name="T4" fmla="*/ 81 w 162"/>
                <a:gd name="T5" fmla="*/ 84 h 156"/>
                <a:gd name="T6" fmla="*/ 120 w 162"/>
                <a:gd name="T7" fmla="*/ 0 h 156"/>
                <a:gd name="T8" fmla="*/ 162 w 162"/>
                <a:gd name="T9" fmla="*/ 0 h 156"/>
                <a:gd name="T10" fmla="*/ 162 w 162"/>
                <a:gd name="T11" fmla="*/ 156 h 156"/>
                <a:gd name="T12" fmla="*/ 130 w 162"/>
                <a:gd name="T13" fmla="*/ 156 h 156"/>
                <a:gd name="T14" fmla="*/ 130 w 162"/>
                <a:gd name="T15" fmla="*/ 47 h 156"/>
                <a:gd name="T16" fmla="*/ 81 w 162"/>
                <a:gd name="T17" fmla="*/ 152 h 156"/>
                <a:gd name="T18" fmla="*/ 31 w 162"/>
                <a:gd name="T19" fmla="*/ 49 h 156"/>
                <a:gd name="T20" fmla="*/ 31 w 162"/>
                <a:gd name="T21" fmla="*/ 156 h 156"/>
                <a:gd name="T22" fmla="*/ 0 w 162"/>
                <a:gd name="T23" fmla="*/ 156 h 156"/>
                <a:gd name="T24" fmla="*/ 0 w 162"/>
                <a:gd name="T2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156">
                  <a:moveTo>
                    <a:pt x="0" y="0"/>
                  </a:moveTo>
                  <a:lnTo>
                    <a:pt x="42" y="0"/>
                  </a:lnTo>
                  <a:lnTo>
                    <a:pt x="81" y="84"/>
                  </a:lnTo>
                  <a:lnTo>
                    <a:pt x="120" y="0"/>
                  </a:lnTo>
                  <a:lnTo>
                    <a:pt x="162" y="0"/>
                  </a:lnTo>
                  <a:lnTo>
                    <a:pt x="162" y="156"/>
                  </a:lnTo>
                  <a:lnTo>
                    <a:pt x="130" y="156"/>
                  </a:lnTo>
                  <a:lnTo>
                    <a:pt x="130" y="47"/>
                  </a:lnTo>
                  <a:lnTo>
                    <a:pt x="81" y="152"/>
                  </a:lnTo>
                  <a:lnTo>
                    <a:pt x="31" y="49"/>
                  </a:lnTo>
                  <a:lnTo>
                    <a:pt x="31" y="156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6"/>
            <p:cNvSpPr>
              <a:spLocks noEditPoints="1"/>
            </p:cNvSpPr>
            <p:nvPr/>
          </p:nvSpPr>
          <p:spPr bwMode="auto">
            <a:xfrm>
              <a:off x="1106488" y="6365876"/>
              <a:ext cx="114300" cy="123825"/>
            </a:xfrm>
            <a:custGeom>
              <a:avLst/>
              <a:gdLst>
                <a:gd name="T0" fmla="*/ 73 w 145"/>
                <a:gd name="T1" fmla="*/ 38 h 156"/>
                <a:gd name="T2" fmla="*/ 52 w 145"/>
                <a:gd name="T3" fmla="*/ 101 h 156"/>
                <a:gd name="T4" fmla="*/ 94 w 145"/>
                <a:gd name="T5" fmla="*/ 101 h 156"/>
                <a:gd name="T6" fmla="*/ 73 w 145"/>
                <a:gd name="T7" fmla="*/ 38 h 156"/>
                <a:gd name="T8" fmla="*/ 56 w 145"/>
                <a:gd name="T9" fmla="*/ 0 h 156"/>
                <a:gd name="T10" fmla="*/ 90 w 145"/>
                <a:gd name="T11" fmla="*/ 0 h 156"/>
                <a:gd name="T12" fmla="*/ 145 w 145"/>
                <a:gd name="T13" fmla="*/ 156 h 156"/>
                <a:gd name="T14" fmla="*/ 113 w 145"/>
                <a:gd name="T15" fmla="*/ 156 h 156"/>
                <a:gd name="T16" fmla="*/ 101 w 145"/>
                <a:gd name="T17" fmla="*/ 124 h 156"/>
                <a:gd name="T18" fmla="*/ 46 w 145"/>
                <a:gd name="T19" fmla="*/ 124 h 156"/>
                <a:gd name="T20" fmla="*/ 34 w 145"/>
                <a:gd name="T21" fmla="*/ 156 h 156"/>
                <a:gd name="T22" fmla="*/ 0 w 145"/>
                <a:gd name="T23" fmla="*/ 156 h 156"/>
                <a:gd name="T24" fmla="*/ 56 w 145"/>
                <a:gd name="T2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56">
                  <a:moveTo>
                    <a:pt x="73" y="38"/>
                  </a:moveTo>
                  <a:lnTo>
                    <a:pt x="52" y="101"/>
                  </a:lnTo>
                  <a:lnTo>
                    <a:pt x="94" y="101"/>
                  </a:lnTo>
                  <a:lnTo>
                    <a:pt x="73" y="38"/>
                  </a:lnTo>
                  <a:close/>
                  <a:moveTo>
                    <a:pt x="56" y="0"/>
                  </a:moveTo>
                  <a:lnTo>
                    <a:pt x="90" y="0"/>
                  </a:lnTo>
                  <a:lnTo>
                    <a:pt x="145" y="156"/>
                  </a:lnTo>
                  <a:lnTo>
                    <a:pt x="113" y="156"/>
                  </a:lnTo>
                  <a:lnTo>
                    <a:pt x="101" y="124"/>
                  </a:lnTo>
                  <a:lnTo>
                    <a:pt x="46" y="124"/>
                  </a:lnTo>
                  <a:lnTo>
                    <a:pt x="34" y="156"/>
                  </a:lnTo>
                  <a:lnTo>
                    <a:pt x="0" y="15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274763" y="6365876"/>
              <a:ext cx="107950" cy="123825"/>
            </a:xfrm>
            <a:custGeom>
              <a:avLst/>
              <a:gdLst>
                <a:gd name="T0" fmla="*/ 0 w 137"/>
                <a:gd name="T1" fmla="*/ 0 h 156"/>
                <a:gd name="T2" fmla="*/ 42 w 137"/>
                <a:gd name="T3" fmla="*/ 0 h 156"/>
                <a:gd name="T4" fmla="*/ 105 w 137"/>
                <a:gd name="T5" fmla="*/ 99 h 156"/>
                <a:gd name="T6" fmla="*/ 105 w 137"/>
                <a:gd name="T7" fmla="*/ 0 h 156"/>
                <a:gd name="T8" fmla="*/ 137 w 137"/>
                <a:gd name="T9" fmla="*/ 0 h 156"/>
                <a:gd name="T10" fmla="*/ 137 w 137"/>
                <a:gd name="T11" fmla="*/ 156 h 156"/>
                <a:gd name="T12" fmla="*/ 104 w 137"/>
                <a:gd name="T13" fmla="*/ 156 h 156"/>
                <a:gd name="T14" fmla="*/ 31 w 137"/>
                <a:gd name="T15" fmla="*/ 38 h 156"/>
                <a:gd name="T16" fmla="*/ 31 w 137"/>
                <a:gd name="T17" fmla="*/ 156 h 156"/>
                <a:gd name="T18" fmla="*/ 0 w 137"/>
                <a:gd name="T19" fmla="*/ 156 h 156"/>
                <a:gd name="T20" fmla="*/ 0 w 137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56">
                  <a:moveTo>
                    <a:pt x="0" y="0"/>
                  </a:moveTo>
                  <a:lnTo>
                    <a:pt x="42" y="0"/>
                  </a:lnTo>
                  <a:lnTo>
                    <a:pt x="105" y="99"/>
                  </a:lnTo>
                  <a:lnTo>
                    <a:pt x="105" y="0"/>
                  </a:lnTo>
                  <a:lnTo>
                    <a:pt x="137" y="0"/>
                  </a:lnTo>
                  <a:lnTo>
                    <a:pt x="137" y="156"/>
                  </a:lnTo>
                  <a:lnTo>
                    <a:pt x="104" y="156"/>
                  </a:lnTo>
                  <a:lnTo>
                    <a:pt x="31" y="38"/>
                  </a:lnTo>
                  <a:lnTo>
                    <a:pt x="31" y="156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447801" y="6365876"/>
              <a:ext cx="104775" cy="123825"/>
            </a:xfrm>
            <a:custGeom>
              <a:avLst/>
              <a:gdLst>
                <a:gd name="T0" fmla="*/ 0 w 132"/>
                <a:gd name="T1" fmla="*/ 0 h 156"/>
                <a:gd name="T2" fmla="*/ 31 w 132"/>
                <a:gd name="T3" fmla="*/ 0 h 156"/>
                <a:gd name="T4" fmla="*/ 31 w 132"/>
                <a:gd name="T5" fmla="*/ 91 h 156"/>
                <a:gd name="T6" fmla="*/ 32 w 132"/>
                <a:gd name="T7" fmla="*/ 106 h 156"/>
                <a:gd name="T8" fmla="*/ 39 w 132"/>
                <a:gd name="T9" fmla="*/ 118 h 156"/>
                <a:gd name="T10" fmla="*/ 51 w 132"/>
                <a:gd name="T11" fmla="*/ 126 h 156"/>
                <a:gd name="T12" fmla="*/ 65 w 132"/>
                <a:gd name="T13" fmla="*/ 129 h 156"/>
                <a:gd name="T14" fmla="*/ 81 w 132"/>
                <a:gd name="T15" fmla="*/ 126 h 156"/>
                <a:gd name="T16" fmla="*/ 91 w 132"/>
                <a:gd name="T17" fmla="*/ 118 h 156"/>
                <a:gd name="T18" fmla="*/ 98 w 132"/>
                <a:gd name="T19" fmla="*/ 106 h 156"/>
                <a:gd name="T20" fmla="*/ 99 w 132"/>
                <a:gd name="T21" fmla="*/ 91 h 156"/>
                <a:gd name="T22" fmla="*/ 99 w 132"/>
                <a:gd name="T23" fmla="*/ 0 h 156"/>
                <a:gd name="T24" fmla="*/ 132 w 132"/>
                <a:gd name="T25" fmla="*/ 0 h 156"/>
                <a:gd name="T26" fmla="*/ 132 w 132"/>
                <a:gd name="T27" fmla="*/ 95 h 156"/>
                <a:gd name="T28" fmla="*/ 129 w 132"/>
                <a:gd name="T29" fmla="*/ 113 h 156"/>
                <a:gd name="T30" fmla="*/ 124 w 132"/>
                <a:gd name="T31" fmla="*/ 129 h 156"/>
                <a:gd name="T32" fmla="*/ 114 w 132"/>
                <a:gd name="T33" fmla="*/ 141 h 156"/>
                <a:gd name="T34" fmla="*/ 101 w 132"/>
                <a:gd name="T35" fmla="*/ 150 h 156"/>
                <a:gd name="T36" fmla="*/ 85 w 132"/>
                <a:gd name="T37" fmla="*/ 155 h 156"/>
                <a:gd name="T38" fmla="*/ 65 w 132"/>
                <a:gd name="T39" fmla="*/ 156 h 156"/>
                <a:gd name="T40" fmla="*/ 46 w 132"/>
                <a:gd name="T41" fmla="*/ 155 h 156"/>
                <a:gd name="T42" fmla="*/ 30 w 132"/>
                <a:gd name="T43" fmla="*/ 150 h 156"/>
                <a:gd name="T44" fmla="*/ 17 w 132"/>
                <a:gd name="T45" fmla="*/ 141 h 156"/>
                <a:gd name="T46" fmla="*/ 8 w 132"/>
                <a:gd name="T47" fmla="*/ 129 h 156"/>
                <a:gd name="T48" fmla="*/ 1 w 132"/>
                <a:gd name="T49" fmla="*/ 113 h 156"/>
                <a:gd name="T50" fmla="*/ 0 w 132"/>
                <a:gd name="T51" fmla="*/ 95 h 156"/>
                <a:gd name="T52" fmla="*/ 0 w 132"/>
                <a:gd name="T5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" h="156">
                  <a:moveTo>
                    <a:pt x="0" y="0"/>
                  </a:moveTo>
                  <a:lnTo>
                    <a:pt x="31" y="0"/>
                  </a:lnTo>
                  <a:lnTo>
                    <a:pt x="31" y="91"/>
                  </a:lnTo>
                  <a:lnTo>
                    <a:pt x="32" y="106"/>
                  </a:lnTo>
                  <a:lnTo>
                    <a:pt x="39" y="118"/>
                  </a:lnTo>
                  <a:lnTo>
                    <a:pt x="51" y="126"/>
                  </a:lnTo>
                  <a:lnTo>
                    <a:pt x="65" y="129"/>
                  </a:lnTo>
                  <a:lnTo>
                    <a:pt x="81" y="126"/>
                  </a:lnTo>
                  <a:lnTo>
                    <a:pt x="91" y="118"/>
                  </a:lnTo>
                  <a:lnTo>
                    <a:pt x="98" y="106"/>
                  </a:lnTo>
                  <a:lnTo>
                    <a:pt x="99" y="91"/>
                  </a:lnTo>
                  <a:lnTo>
                    <a:pt x="99" y="0"/>
                  </a:lnTo>
                  <a:lnTo>
                    <a:pt x="132" y="0"/>
                  </a:lnTo>
                  <a:lnTo>
                    <a:pt x="132" y="95"/>
                  </a:lnTo>
                  <a:lnTo>
                    <a:pt x="129" y="113"/>
                  </a:lnTo>
                  <a:lnTo>
                    <a:pt x="124" y="129"/>
                  </a:lnTo>
                  <a:lnTo>
                    <a:pt x="114" y="141"/>
                  </a:lnTo>
                  <a:lnTo>
                    <a:pt x="101" y="150"/>
                  </a:lnTo>
                  <a:lnTo>
                    <a:pt x="85" y="155"/>
                  </a:lnTo>
                  <a:lnTo>
                    <a:pt x="65" y="156"/>
                  </a:lnTo>
                  <a:lnTo>
                    <a:pt x="46" y="155"/>
                  </a:lnTo>
                  <a:lnTo>
                    <a:pt x="30" y="150"/>
                  </a:lnTo>
                  <a:lnTo>
                    <a:pt x="17" y="141"/>
                  </a:lnTo>
                  <a:lnTo>
                    <a:pt x="8" y="129"/>
                  </a:lnTo>
                  <a:lnTo>
                    <a:pt x="1" y="113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616076" y="6365876"/>
              <a:ext cx="79375" cy="123825"/>
            </a:xfrm>
            <a:custGeom>
              <a:avLst/>
              <a:gdLst>
                <a:gd name="T0" fmla="*/ 0 w 101"/>
                <a:gd name="T1" fmla="*/ 0 h 156"/>
                <a:gd name="T2" fmla="*/ 101 w 101"/>
                <a:gd name="T3" fmla="*/ 0 h 156"/>
                <a:gd name="T4" fmla="*/ 101 w 101"/>
                <a:gd name="T5" fmla="*/ 24 h 156"/>
                <a:gd name="T6" fmla="*/ 30 w 101"/>
                <a:gd name="T7" fmla="*/ 24 h 156"/>
                <a:gd name="T8" fmla="*/ 30 w 101"/>
                <a:gd name="T9" fmla="*/ 63 h 156"/>
                <a:gd name="T10" fmla="*/ 76 w 101"/>
                <a:gd name="T11" fmla="*/ 63 h 156"/>
                <a:gd name="T12" fmla="*/ 76 w 101"/>
                <a:gd name="T13" fmla="*/ 85 h 156"/>
                <a:gd name="T14" fmla="*/ 30 w 101"/>
                <a:gd name="T15" fmla="*/ 85 h 156"/>
                <a:gd name="T16" fmla="*/ 30 w 101"/>
                <a:gd name="T17" fmla="*/ 156 h 156"/>
                <a:gd name="T18" fmla="*/ 0 w 101"/>
                <a:gd name="T19" fmla="*/ 156 h 156"/>
                <a:gd name="T20" fmla="*/ 0 w 101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156">
                  <a:moveTo>
                    <a:pt x="0" y="0"/>
                  </a:moveTo>
                  <a:lnTo>
                    <a:pt x="101" y="0"/>
                  </a:lnTo>
                  <a:lnTo>
                    <a:pt x="101" y="24"/>
                  </a:lnTo>
                  <a:lnTo>
                    <a:pt x="30" y="24"/>
                  </a:lnTo>
                  <a:lnTo>
                    <a:pt x="30" y="63"/>
                  </a:lnTo>
                  <a:lnTo>
                    <a:pt x="76" y="63"/>
                  </a:lnTo>
                  <a:lnTo>
                    <a:pt x="76" y="85"/>
                  </a:lnTo>
                  <a:lnTo>
                    <a:pt x="30" y="85"/>
                  </a:lnTo>
                  <a:lnTo>
                    <a:pt x="30" y="156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1735138" y="6365876"/>
              <a:ext cx="115888" cy="123825"/>
            </a:xfrm>
            <a:custGeom>
              <a:avLst/>
              <a:gdLst>
                <a:gd name="T0" fmla="*/ 74 w 146"/>
                <a:gd name="T1" fmla="*/ 38 h 156"/>
                <a:gd name="T2" fmla="*/ 53 w 146"/>
                <a:gd name="T3" fmla="*/ 101 h 156"/>
                <a:gd name="T4" fmla="*/ 95 w 146"/>
                <a:gd name="T5" fmla="*/ 101 h 156"/>
                <a:gd name="T6" fmla="*/ 74 w 146"/>
                <a:gd name="T7" fmla="*/ 38 h 156"/>
                <a:gd name="T8" fmla="*/ 55 w 146"/>
                <a:gd name="T9" fmla="*/ 0 h 156"/>
                <a:gd name="T10" fmla="*/ 89 w 146"/>
                <a:gd name="T11" fmla="*/ 0 h 156"/>
                <a:gd name="T12" fmla="*/ 146 w 146"/>
                <a:gd name="T13" fmla="*/ 156 h 156"/>
                <a:gd name="T14" fmla="*/ 113 w 146"/>
                <a:gd name="T15" fmla="*/ 156 h 156"/>
                <a:gd name="T16" fmla="*/ 101 w 146"/>
                <a:gd name="T17" fmla="*/ 124 h 156"/>
                <a:gd name="T18" fmla="*/ 46 w 146"/>
                <a:gd name="T19" fmla="*/ 124 h 156"/>
                <a:gd name="T20" fmla="*/ 34 w 146"/>
                <a:gd name="T21" fmla="*/ 156 h 156"/>
                <a:gd name="T22" fmla="*/ 0 w 146"/>
                <a:gd name="T23" fmla="*/ 156 h 156"/>
                <a:gd name="T24" fmla="*/ 55 w 146"/>
                <a:gd name="T2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156">
                  <a:moveTo>
                    <a:pt x="74" y="38"/>
                  </a:moveTo>
                  <a:lnTo>
                    <a:pt x="53" y="101"/>
                  </a:lnTo>
                  <a:lnTo>
                    <a:pt x="95" y="101"/>
                  </a:lnTo>
                  <a:lnTo>
                    <a:pt x="74" y="38"/>
                  </a:lnTo>
                  <a:close/>
                  <a:moveTo>
                    <a:pt x="55" y="0"/>
                  </a:moveTo>
                  <a:lnTo>
                    <a:pt x="89" y="0"/>
                  </a:lnTo>
                  <a:lnTo>
                    <a:pt x="146" y="156"/>
                  </a:lnTo>
                  <a:lnTo>
                    <a:pt x="113" y="156"/>
                  </a:lnTo>
                  <a:lnTo>
                    <a:pt x="101" y="124"/>
                  </a:lnTo>
                  <a:lnTo>
                    <a:pt x="46" y="124"/>
                  </a:lnTo>
                  <a:lnTo>
                    <a:pt x="34" y="156"/>
                  </a:lnTo>
                  <a:lnTo>
                    <a:pt x="0" y="156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1893888" y="6364288"/>
              <a:ext cx="114300" cy="127000"/>
            </a:xfrm>
            <a:custGeom>
              <a:avLst/>
              <a:gdLst>
                <a:gd name="T0" fmla="*/ 78 w 142"/>
                <a:gd name="T1" fmla="*/ 0 h 160"/>
                <a:gd name="T2" fmla="*/ 99 w 142"/>
                <a:gd name="T3" fmla="*/ 1 h 160"/>
                <a:gd name="T4" fmla="*/ 116 w 142"/>
                <a:gd name="T5" fmla="*/ 6 h 160"/>
                <a:gd name="T6" fmla="*/ 131 w 142"/>
                <a:gd name="T7" fmla="*/ 16 h 160"/>
                <a:gd name="T8" fmla="*/ 142 w 142"/>
                <a:gd name="T9" fmla="*/ 27 h 160"/>
                <a:gd name="T10" fmla="*/ 115 w 142"/>
                <a:gd name="T11" fmla="*/ 43 h 160"/>
                <a:gd name="T12" fmla="*/ 106 w 142"/>
                <a:gd name="T13" fmla="*/ 35 h 160"/>
                <a:gd name="T14" fmla="*/ 93 w 142"/>
                <a:gd name="T15" fmla="*/ 30 h 160"/>
                <a:gd name="T16" fmla="*/ 78 w 142"/>
                <a:gd name="T17" fmla="*/ 27 h 160"/>
                <a:gd name="T18" fmla="*/ 64 w 142"/>
                <a:gd name="T19" fmla="*/ 30 h 160"/>
                <a:gd name="T20" fmla="*/ 53 w 142"/>
                <a:gd name="T21" fmla="*/ 34 h 160"/>
                <a:gd name="T22" fmla="*/ 44 w 142"/>
                <a:gd name="T23" fmla="*/ 43 h 160"/>
                <a:gd name="T24" fmla="*/ 38 w 142"/>
                <a:gd name="T25" fmla="*/ 52 h 160"/>
                <a:gd name="T26" fmla="*/ 35 w 142"/>
                <a:gd name="T27" fmla="*/ 65 h 160"/>
                <a:gd name="T28" fmla="*/ 34 w 142"/>
                <a:gd name="T29" fmla="*/ 80 h 160"/>
                <a:gd name="T30" fmla="*/ 36 w 142"/>
                <a:gd name="T31" fmla="*/ 100 h 160"/>
                <a:gd name="T32" fmla="*/ 44 w 142"/>
                <a:gd name="T33" fmla="*/ 115 h 160"/>
                <a:gd name="T34" fmla="*/ 53 w 142"/>
                <a:gd name="T35" fmla="*/ 125 h 160"/>
                <a:gd name="T36" fmla="*/ 65 w 142"/>
                <a:gd name="T37" fmla="*/ 130 h 160"/>
                <a:gd name="T38" fmla="*/ 78 w 142"/>
                <a:gd name="T39" fmla="*/ 131 h 160"/>
                <a:gd name="T40" fmla="*/ 97 w 142"/>
                <a:gd name="T41" fmla="*/ 128 h 160"/>
                <a:gd name="T42" fmla="*/ 111 w 142"/>
                <a:gd name="T43" fmla="*/ 119 h 160"/>
                <a:gd name="T44" fmla="*/ 141 w 142"/>
                <a:gd name="T45" fmla="*/ 132 h 160"/>
                <a:gd name="T46" fmla="*/ 129 w 142"/>
                <a:gd name="T47" fmla="*/ 144 h 160"/>
                <a:gd name="T48" fmla="*/ 115 w 142"/>
                <a:gd name="T49" fmla="*/ 153 h 160"/>
                <a:gd name="T50" fmla="*/ 98 w 142"/>
                <a:gd name="T51" fmla="*/ 157 h 160"/>
                <a:gd name="T52" fmla="*/ 78 w 142"/>
                <a:gd name="T53" fmla="*/ 160 h 160"/>
                <a:gd name="T54" fmla="*/ 57 w 142"/>
                <a:gd name="T55" fmla="*/ 157 h 160"/>
                <a:gd name="T56" fmla="*/ 38 w 142"/>
                <a:gd name="T57" fmla="*/ 149 h 160"/>
                <a:gd name="T58" fmla="*/ 22 w 142"/>
                <a:gd name="T59" fmla="*/ 136 h 160"/>
                <a:gd name="T60" fmla="*/ 9 w 142"/>
                <a:gd name="T61" fmla="*/ 121 h 160"/>
                <a:gd name="T62" fmla="*/ 2 w 142"/>
                <a:gd name="T63" fmla="*/ 101 h 160"/>
                <a:gd name="T64" fmla="*/ 0 w 142"/>
                <a:gd name="T65" fmla="*/ 80 h 160"/>
                <a:gd name="T66" fmla="*/ 2 w 142"/>
                <a:gd name="T67" fmla="*/ 56 h 160"/>
                <a:gd name="T68" fmla="*/ 9 w 142"/>
                <a:gd name="T69" fmla="*/ 37 h 160"/>
                <a:gd name="T70" fmla="*/ 21 w 142"/>
                <a:gd name="T71" fmla="*/ 21 h 160"/>
                <a:gd name="T72" fmla="*/ 36 w 142"/>
                <a:gd name="T73" fmla="*/ 9 h 160"/>
                <a:gd name="T74" fmla="*/ 56 w 142"/>
                <a:gd name="T75" fmla="*/ 2 h 160"/>
                <a:gd name="T76" fmla="*/ 78 w 142"/>
                <a:gd name="T7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2" h="160">
                  <a:moveTo>
                    <a:pt x="78" y="0"/>
                  </a:moveTo>
                  <a:lnTo>
                    <a:pt x="99" y="1"/>
                  </a:lnTo>
                  <a:lnTo>
                    <a:pt x="116" y="6"/>
                  </a:lnTo>
                  <a:lnTo>
                    <a:pt x="131" y="16"/>
                  </a:lnTo>
                  <a:lnTo>
                    <a:pt x="142" y="27"/>
                  </a:lnTo>
                  <a:lnTo>
                    <a:pt x="115" y="43"/>
                  </a:lnTo>
                  <a:lnTo>
                    <a:pt x="106" y="35"/>
                  </a:lnTo>
                  <a:lnTo>
                    <a:pt x="93" y="30"/>
                  </a:lnTo>
                  <a:lnTo>
                    <a:pt x="78" y="27"/>
                  </a:lnTo>
                  <a:lnTo>
                    <a:pt x="64" y="30"/>
                  </a:lnTo>
                  <a:lnTo>
                    <a:pt x="53" y="34"/>
                  </a:lnTo>
                  <a:lnTo>
                    <a:pt x="44" y="43"/>
                  </a:lnTo>
                  <a:lnTo>
                    <a:pt x="38" y="52"/>
                  </a:lnTo>
                  <a:lnTo>
                    <a:pt x="35" y="65"/>
                  </a:lnTo>
                  <a:lnTo>
                    <a:pt x="34" y="80"/>
                  </a:lnTo>
                  <a:lnTo>
                    <a:pt x="36" y="100"/>
                  </a:lnTo>
                  <a:lnTo>
                    <a:pt x="44" y="115"/>
                  </a:lnTo>
                  <a:lnTo>
                    <a:pt x="53" y="125"/>
                  </a:lnTo>
                  <a:lnTo>
                    <a:pt x="65" y="130"/>
                  </a:lnTo>
                  <a:lnTo>
                    <a:pt x="78" y="131"/>
                  </a:lnTo>
                  <a:lnTo>
                    <a:pt x="97" y="128"/>
                  </a:lnTo>
                  <a:lnTo>
                    <a:pt x="111" y="119"/>
                  </a:lnTo>
                  <a:lnTo>
                    <a:pt x="141" y="132"/>
                  </a:lnTo>
                  <a:lnTo>
                    <a:pt x="129" y="144"/>
                  </a:lnTo>
                  <a:lnTo>
                    <a:pt x="115" y="153"/>
                  </a:lnTo>
                  <a:lnTo>
                    <a:pt x="98" y="157"/>
                  </a:lnTo>
                  <a:lnTo>
                    <a:pt x="78" y="160"/>
                  </a:lnTo>
                  <a:lnTo>
                    <a:pt x="57" y="157"/>
                  </a:lnTo>
                  <a:lnTo>
                    <a:pt x="38" y="149"/>
                  </a:lnTo>
                  <a:lnTo>
                    <a:pt x="22" y="136"/>
                  </a:lnTo>
                  <a:lnTo>
                    <a:pt x="9" y="121"/>
                  </a:lnTo>
                  <a:lnTo>
                    <a:pt x="2" y="101"/>
                  </a:lnTo>
                  <a:lnTo>
                    <a:pt x="0" y="80"/>
                  </a:lnTo>
                  <a:lnTo>
                    <a:pt x="2" y="56"/>
                  </a:lnTo>
                  <a:lnTo>
                    <a:pt x="9" y="37"/>
                  </a:lnTo>
                  <a:lnTo>
                    <a:pt x="21" y="21"/>
                  </a:lnTo>
                  <a:lnTo>
                    <a:pt x="36" y="9"/>
                  </a:lnTo>
                  <a:lnTo>
                    <a:pt x="56" y="2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2054226" y="6365876"/>
              <a:ext cx="104775" cy="123825"/>
            </a:xfrm>
            <a:custGeom>
              <a:avLst/>
              <a:gdLst>
                <a:gd name="T0" fmla="*/ 0 w 132"/>
                <a:gd name="T1" fmla="*/ 0 h 156"/>
                <a:gd name="T2" fmla="*/ 132 w 132"/>
                <a:gd name="T3" fmla="*/ 0 h 156"/>
                <a:gd name="T4" fmla="*/ 132 w 132"/>
                <a:gd name="T5" fmla="*/ 26 h 156"/>
                <a:gd name="T6" fmla="*/ 83 w 132"/>
                <a:gd name="T7" fmla="*/ 26 h 156"/>
                <a:gd name="T8" fmla="*/ 83 w 132"/>
                <a:gd name="T9" fmla="*/ 156 h 156"/>
                <a:gd name="T10" fmla="*/ 51 w 132"/>
                <a:gd name="T11" fmla="*/ 156 h 156"/>
                <a:gd name="T12" fmla="*/ 51 w 132"/>
                <a:gd name="T13" fmla="*/ 26 h 156"/>
                <a:gd name="T14" fmla="*/ 0 w 132"/>
                <a:gd name="T15" fmla="*/ 26 h 156"/>
                <a:gd name="T16" fmla="*/ 0 w 132"/>
                <a:gd name="T1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56">
                  <a:moveTo>
                    <a:pt x="0" y="0"/>
                  </a:moveTo>
                  <a:lnTo>
                    <a:pt x="132" y="0"/>
                  </a:lnTo>
                  <a:lnTo>
                    <a:pt x="132" y="26"/>
                  </a:lnTo>
                  <a:lnTo>
                    <a:pt x="83" y="26"/>
                  </a:lnTo>
                  <a:lnTo>
                    <a:pt x="83" y="156"/>
                  </a:lnTo>
                  <a:lnTo>
                    <a:pt x="51" y="156"/>
                  </a:lnTo>
                  <a:lnTo>
                    <a:pt x="51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2208213" y="6365876"/>
              <a:ext cx="104775" cy="123825"/>
            </a:xfrm>
            <a:custGeom>
              <a:avLst/>
              <a:gdLst>
                <a:gd name="T0" fmla="*/ 0 w 132"/>
                <a:gd name="T1" fmla="*/ 0 h 156"/>
                <a:gd name="T2" fmla="*/ 31 w 132"/>
                <a:gd name="T3" fmla="*/ 0 h 156"/>
                <a:gd name="T4" fmla="*/ 31 w 132"/>
                <a:gd name="T5" fmla="*/ 91 h 156"/>
                <a:gd name="T6" fmla="*/ 34 w 132"/>
                <a:gd name="T7" fmla="*/ 106 h 156"/>
                <a:gd name="T8" fmla="*/ 41 w 132"/>
                <a:gd name="T9" fmla="*/ 118 h 156"/>
                <a:gd name="T10" fmla="*/ 51 w 132"/>
                <a:gd name="T11" fmla="*/ 126 h 156"/>
                <a:gd name="T12" fmla="*/ 65 w 132"/>
                <a:gd name="T13" fmla="*/ 129 h 156"/>
                <a:gd name="T14" fmla="*/ 81 w 132"/>
                <a:gd name="T15" fmla="*/ 126 h 156"/>
                <a:gd name="T16" fmla="*/ 92 w 132"/>
                <a:gd name="T17" fmla="*/ 118 h 156"/>
                <a:gd name="T18" fmla="*/ 98 w 132"/>
                <a:gd name="T19" fmla="*/ 106 h 156"/>
                <a:gd name="T20" fmla="*/ 101 w 132"/>
                <a:gd name="T21" fmla="*/ 91 h 156"/>
                <a:gd name="T22" fmla="*/ 101 w 132"/>
                <a:gd name="T23" fmla="*/ 0 h 156"/>
                <a:gd name="T24" fmla="*/ 132 w 132"/>
                <a:gd name="T25" fmla="*/ 0 h 156"/>
                <a:gd name="T26" fmla="*/ 132 w 132"/>
                <a:gd name="T27" fmla="*/ 95 h 156"/>
                <a:gd name="T28" fmla="*/ 131 w 132"/>
                <a:gd name="T29" fmla="*/ 113 h 156"/>
                <a:gd name="T30" fmla="*/ 124 w 132"/>
                <a:gd name="T31" fmla="*/ 129 h 156"/>
                <a:gd name="T32" fmla="*/ 115 w 132"/>
                <a:gd name="T33" fmla="*/ 141 h 156"/>
                <a:gd name="T34" fmla="*/ 101 w 132"/>
                <a:gd name="T35" fmla="*/ 150 h 156"/>
                <a:gd name="T36" fmla="*/ 85 w 132"/>
                <a:gd name="T37" fmla="*/ 155 h 156"/>
                <a:gd name="T38" fmla="*/ 65 w 132"/>
                <a:gd name="T39" fmla="*/ 156 h 156"/>
                <a:gd name="T40" fmla="*/ 47 w 132"/>
                <a:gd name="T41" fmla="*/ 155 h 156"/>
                <a:gd name="T42" fmla="*/ 31 w 132"/>
                <a:gd name="T43" fmla="*/ 150 h 156"/>
                <a:gd name="T44" fmla="*/ 17 w 132"/>
                <a:gd name="T45" fmla="*/ 141 h 156"/>
                <a:gd name="T46" fmla="*/ 8 w 132"/>
                <a:gd name="T47" fmla="*/ 129 h 156"/>
                <a:gd name="T48" fmla="*/ 1 w 132"/>
                <a:gd name="T49" fmla="*/ 113 h 156"/>
                <a:gd name="T50" fmla="*/ 0 w 132"/>
                <a:gd name="T51" fmla="*/ 95 h 156"/>
                <a:gd name="T52" fmla="*/ 0 w 132"/>
                <a:gd name="T5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" h="156">
                  <a:moveTo>
                    <a:pt x="0" y="0"/>
                  </a:moveTo>
                  <a:lnTo>
                    <a:pt x="31" y="0"/>
                  </a:lnTo>
                  <a:lnTo>
                    <a:pt x="31" y="91"/>
                  </a:lnTo>
                  <a:lnTo>
                    <a:pt x="34" y="106"/>
                  </a:lnTo>
                  <a:lnTo>
                    <a:pt x="41" y="118"/>
                  </a:lnTo>
                  <a:lnTo>
                    <a:pt x="51" y="126"/>
                  </a:lnTo>
                  <a:lnTo>
                    <a:pt x="65" y="129"/>
                  </a:lnTo>
                  <a:lnTo>
                    <a:pt x="81" y="126"/>
                  </a:lnTo>
                  <a:lnTo>
                    <a:pt x="92" y="118"/>
                  </a:lnTo>
                  <a:lnTo>
                    <a:pt x="98" y="106"/>
                  </a:lnTo>
                  <a:lnTo>
                    <a:pt x="101" y="91"/>
                  </a:lnTo>
                  <a:lnTo>
                    <a:pt x="101" y="0"/>
                  </a:lnTo>
                  <a:lnTo>
                    <a:pt x="132" y="0"/>
                  </a:lnTo>
                  <a:lnTo>
                    <a:pt x="132" y="95"/>
                  </a:lnTo>
                  <a:lnTo>
                    <a:pt x="131" y="113"/>
                  </a:lnTo>
                  <a:lnTo>
                    <a:pt x="124" y="129"/>
                  </a:lnTo>
                  <a:lnTo>
                    <a:pt x="115" y="141"/>
                  </a:lnTo>
                  <a:lnTo>
                    <a:pt x="101" y="150"/>
                  </a:lnTo>
                  <a:lnTo>
                    <a:pt x="85" y="155"/>
                  </a:lnTo>
                  <a:lnTo>
                    <a:pt x="65" y="156"/>
                  </a:lnTo>
                  <a:lnTo>
                    <a:pt x="47" y="155"/>
                  </a:lnTo>
                  <a:lnTo>
                    <a:pt x="31" y="150"/>
                  </a:lnTo>
                  <a:lnTo>
                    <a:pt x="17" y="141"/>
                  </a:lnTo>
                  <a:lnTo>
                    <a:pt x="8" y="129"/>
                  </a:lnTo>
                  <a:lnTo>
                    <a:pt x="1" y="113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24"/>
            <p:cNvSpPr>
              <a:spLocks noEditPoints="1"/>
            </p:cNvSpPr>
            <p:nvPr/>
          </p:nvSpPr>
          <p:spPr bwMode="auto">
            <a:xfrm>
              <a:off x="2376488" y="6365876"/>
              <a:ext cx="101600" cy="123825"/>
            </a:xfrm>
            <a:custGeom>
              <a:avLst/>
              <a:gdLst>
                <a:gd name="T0" fmla="*/ 30 w 127"/>
                <a:gd name="T1" fmla="*/ 26 h 156"/>
                <a:gd name="T2" fmla="*/ 30 w 127"/>
                <a:gd name="T3" fmla="*/ 72 h 156"/>
                <a:gd name="T4" fmla="*/ 71 w 127"/>
                <a:gd name="T5" fmla="*/ 72 h 156"/>
                <a:gd name="T6" fmla="*/ 77 w 127"/>
                <a:gd name="T7" fmla="*/ 71 h 156"/>
                <a:gd name="T8" fmla="*/ 83 w 127"/>
                <a:gd name="T9" fmla="*/ 68 h 156"/>
                <a:gd name="T10" fmla="*/ 88 w 127"/>
                <a:gd name="T11" fmla="*/ 66 h 156"/>
                <a:gd name="T12" fmla="*/ 92 w 127"/>
                <a:gd name="T13" fmla="*/ 62 h 156"/>
                <a:gd name="T14" fmla="*/ 93 w 127"/>
                <a:gd name="T15" fmla="*/ 58 h 156"/>
                <a:gd name="T16" fmla="*/ 96 w 127"/>
                <a:gd name="T17" fmla="*/ 54 h 156"/>
                <a:gd name="T18" fmla="*/ 96 w 127"/>
                <a:gd name="T19" fmla="*/ 49 h 156"/>
                <a:gd name="T20" fmla="*/ 96 w 127"/>
                <a:gd name="T21" fmla="*/ 43 h 156"/>
                <a:gd name="T22" fmla="*/ 93 w 127"/>
                <a:gd name="T23" fmla="*/ 40 h 156"/>
                <a:gd name="T24" fmla="*/ 92 w 127"/>
                <a:gd name="T25" fmla="*/ 36 h 156"/>
                <a:gd name="T26" fmla="*/ 88 w 127"/>
                <a:gd name="T27" fmla="*/ 32 h 156"/>
                <a:gd name="T28" fmla="*/ 83 w 127"/>
                <a:gd name="T29" fmla="*/ 29 h 156"/>
                <a:gd name="T30" fmla="*/ 77 w 127"/>
                <a:gd name="T31" fmla="*/ 26 h 156"/>
                <a:gd name="T32" fmla="*/ 71 w 127"/>
                <a:gd name="T33" fmla="*/ 26 h 156"/>
                <a:gd name="T34" fmla="*/ 30 w 127"/>
                <a:gd name="T35" fmla="*/ 26 h 156"/>
                <a:gd name="T36" fmla="*/ 0 w 127"/>
                <a:gd name="T37" fmla="*/ 0 h 156"/>
                <a:gd name="T38" fmla="*/ 80 w 127"/>
                <a:gd name="T39" fmla="*/ 0 h 156"/>
                <a:gd name="T40" fmla="*/ 98 w 127"/>
                <a:gd name="T41" fmla="*/ 4 h 156"/>
                <a:gd name="T42" fmla="*/ 113 w 127"/>
                <a:gd name="T43" fmla="*/ 13 h 156"/>
                <a:gd name="T44" fmla="*/ 123 w 127"/>
                <a:gd name="T45" fmla="*/ 29 h 156"/>
                <a:gd name="T46" fmla="*/ 127 w 127"/>
                <a:gd name="T47" fmla="*/ 47 h 156"/>
                <a:gd name="T48" fmla="*/ 124 w 127"/>
                <a:gd name="T49" fmla="*/ 62 h 156"/>
                <a:gd name="T50" fmla="*/ 119 w 127"/>
                <a:gd name="T51" fmla="*/ 76 h 156"/>
                <a:gd name="T52" fmla="*/ 115 w 127"/>
                <a:gd name="T53" fmla="*/ 82 h 156"/>
                <a:gd name="T54" fmla="*/ 111 w 127"/>
                <a:gd name="T55" fmla="*/ 85 h 156"/>
                <a:gd name="T56" fmla="*/ 109 w 127"/>
                <a:gd name="T57" fmla="*/ 88 h 156"/>
                <a:gd name="T58" fmla="*/ 105 w 127"/>
                <a:gd name="T59" fmla="*/ 91 h 156"/>
                <a:gd name="T60" fmla="*/ 101 w 127"/>
                <a:gd name="T61" fmla="*/ 93 h 156"/>
                <a:gd name="T62" fmla="*/ 96 w 127"/>
                <a:gd name="T63" fmla="*/ 95 h 156"/>
                <a:gd name="T64" fmla="*/ 124 w 127"/>
                <a:gd name="T65" fmla="*/ 156 h 156"/>
                <a:gd name="T66" fmla="*/ 90 w 127"/>
                <a:gd name="T67" fmla="*/ 156 h 156"/>
                <a:gd name="T68" fmla="*/ 63 w 127"/>
                <a:gd name="T69" fmla="*/ 97 h 156"/>
                <a:gd name="T70" fmla="*/ 30 w 127"/>
                <a:gd name="T71" fmla="*/ 97 h 156"/>
                <a:gd name="T72" fmla="*/ 30 w 127"/>
                <a:gd name="T73" fmla="*/ 156 h 156"/>
                <a:gd name="T74" fmla="*/ 0 w 127"/>
                <a:gd name="T75" fmla="*/ 156 h 156"/>
                <a:gd name="T76" fmla="*/ 0 w 127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7" h="156">
                  <a:moveTo>
                    <a:pt x="30" y="26"/>
                  </a:moveTo>
                  <a:lnTo>
                    <a:pt x="30" y="72"/>
                  </a:lnTo>
                  <a:lnTo>
                    <a:pt x="71" y="72"/>
                  </a:lnTo>
                  <a:lnTo>
                    <a:pt x="77" y="71"/>
                  </a:lnTo>
                  <a:lnTo>
                    <a:pt x="83" y="68"/>
                  </a:lnTo>
                  <a:lnTo>
                    <a:pt x="88" y="66"/>
                  </a:lnTo>
                  <a:lnTo>
                    <a:pt x="92" y="62"/>
                  </a:lnTo>
                  <a:lnTo>
                    <a:pt x="93" y="58"/>
                  </a:lnTo>
                  <a:lnTo>
                    <a:pt x="96" y="54"/>
                  </a:lnTo>
                  <a:lnTo>
                    <a:pt x="96" y="49"/>
                  </a:lnTo>
                  <a:lnTo>
                    <a:pt x="96" y="43"/>
                  </a:lnTo>
                  <a:lnTo>
                    <a:pt x="93" y="40"/>
                  </a:lnTo>
                  <a:lnTo>
                    <a:pt x="92" y="36"/>
                  </a:lnTo>
                  <a:lnTo>
                    <a:pt x="88" y="32"/>
                  </a:lnTo>
                  <a:lnTo>
                    <a:pt x="83" y="29"/>
                  </a:lnTo>
                  <a:lnTo>
                    <a:pt x="77" y="26"/>
                  </a:lnTo>
                  <a:lnTo>
                    <a:pt x="71" y="26"/>
                  </a:lnTo>
                  <a:lnTo>
                    <a:pt x="30" y="26"/>
                  </a:lnTo>
                  <a:close/>
                  <a:moveTo>
                    <a:pt x="0" y="0"/>
                  </a:moveTo>
                  <a:lnTo>
                    <a:pt x="80" y="0"/>
                  </a:lnTo>
                  <a:lnTo>
                    <a:pt x="98" y="4"/>
                  </a:lnTo>
                  <a:lnTo>
                    <a:pt x="113" y="13"/>
                  </a:lnTo>
                  <a:lnTo>
                    <a:pt x="123" y="29"/>
                  </a:lnTo>
                  <a:lnTo>
                    <a:pt x="127" y="47"/>
                  </a:lnTo>
                  <a:lnTo>
                    <a:pt x="124" y="62"/>
                  </a:lnTo>
                  <a:lnTo>
                    <a:pt x="119" y="76"/>
                  </a:lnTo>
                  <a:lnTo>
                    <a:pt x="115" y="82"/>
                  </a:lnTo>
                  <a:lnTo>
                    <a:pt x="111" y="85"/>
                  </a:lnTo>
                  <a:lnTo>
                    <a:pt x="109" y="88"/>
                  </a:lnTo>
                  <a:lnTo>
                    <a:pt x="105" y="91"/>
                  </a:lnTo>
                  <a:lnTo>
                    <a:pt x="101" y="93"/>
                  </a:lnTo>
                  <a:lnTo>
                    <a:pt x="96" y="95"/>
                  </a:lnTo>
                  <a:lnTo>
                    <a:pt x="124" y="156"/>
                  </a:lnTo>
                  <a:lnTo>
                    <a:pt x="90" y="156"/>
                  </a:lnTo>
                  <a:lnTo>
                    <a:pt x="63" y="97"/>
                  </a:lnTo>
                  <a:lnTo>
                    <a:pt x="30" y="97"/>
                  </a:lnTo>
                  <a:lnTo>
                    <a:pt x="30" y="156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535238" y="6365876"/>
              <a:ext cx="23813" cy="123825"/>
            </a:xfrm>
            <a:prstGeom prst="rect">
              <a:avLst/>
            </a:prstGeom>
            <a:solidFill>
              <a:srgbClr val="0000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619376" y="6365876"/>
              <a:ext cx="109538" cy="123825"/>
            </a:xfrm>
            <a:custGeom>
              <a:avLst/>
              <a:gdLst>
                <a:gd name="T0" fmla="*/ 0 w 138"/>
                <a:gd name="T1" fmla="*/ 0 h 156"/>
                <a:gd name="T2" fmla="*/ 42 w 138"/>
                <a:gd name="T3" fmla="*/ 0 h 156"/>
                <a:gd name="T4" fmla="*/ 106 w 138"/>
                <a:gd name="T5" fmla="*/ 99 h 156"/>
                <a:gd name="T6" fmla="*/ 106 w 138"/>
                <a:gd name="T7" fmla="*/ 0 h 156"/>
                <a:gd name="T8" fmla="*/ 138 w 138"/>
                <a:gd name="T9" fmla="*/ 0 h 156"/>
                <a:gd name="T10" fmla="*/ 138 w 138"/>
                <a:gd name="T11" fmla="*/ 156 h 156"/>
                <a:gd name="T12" fmla="*/ 105 w 138"/>
                <a:gd name="T13" fmla="*/ 156 h 156"/>
                <a:gd name="T14" fmla="*/ 32 w 138"/>
                <a:gd name="T15" fmla="*/ 38 h 156"/>
                <a:gd name="T16" fmla="*/ 32 w 138"/>
                <a:gd name="T17" fmla="*/ 156 h 156"/>
                <a:gd name="T18" fmla="*/ 0 w 138"/>
                <a:gd name="T19" fmla="*/ 156 h 156"/>
                <a:gd name="T20" fmla="*/ 0 w 138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156">
                  <a:moveTo>
                    <a:pt x="0" y="0"/>
                  </a:moveTo>
                  <a:lnTo>
                    <a:pt x="42" y="0"/>
                  </a:lnTo>
                  <a:lnTo>
                    <a:pt x="106" y="99"/>
                  </a:lnTo>
                  <a:lnTo>
                    <a:pt x="106" y="0"/>
                  </a:lnTo>
                  <a:lnTo>
                    <a:pt x="138" y="0"/>
                  </a:lnTo>
                  <a:lnTo>
                    <a:pt x="138" y="156"/>
                  </a:lnTo>
                  <a:lnTo>
                    <a:pt x="105" y="156"/>
                  </a:lnTo>
                  <a:lnTo>
                    <a:pt x="32" y="38"/>
                  </a:lnTo>
                  <a:lnTo>
                    <a:pt x="32" y="156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786063" y="6362701"/>
              <a:ext cx="122238" cy="128588"/>
            </a:xfrm>
            <a:custGeom>
              <a:avLst/>
              <a:gdLst>
                <a:gd name="T0" fmla="*/ 80 w 153"/>
                <a:gd name="T1" fmla="*/ 0 h 163"/>
                <a:gd name="T2" fmla="*/ 99 w 153"/>
                <a:gd name="T3" fmla="*/ 1 h 163"/>
                <a:gd name="T4" fmla="*/ 116 w 153"/>
                <a:gd name="T5" fmla="*/ 8 h 163"/>
                <a:gd name="T6" fmla="*/ 132 w 153"/>
                <a:gd name="T7" fmla="*/ 17 h 163"/>
                <a:gd name="T8" fmla="*/ 144 w 153"/>
                <a:gd name="T9" fmla="*/ 30 h 163"/>
                <a:gd name="T10" fmla="*/ 116 w 153"/>
                <a:gd name="T11" fmla="*/ 46 h 163"/>
                <a:gd name="T12" fmla="*/ 112 w 153"/>
                <a:gd name="T13" fmla="*/ 41 h 163"/>
                <a:gd name="T14" fmla="*/ 107 w 153"/>
                <a:gd name="T15" fmla="*/ 37 h 163"/>
                <a:gd name="T16" fmla="*/ 101 w 153"/>
                <a:gd name="T17" fmla="*/ 33 h 163"/>
                <a:gd name="T18" fmla="*/ 93 w 153"/>
                <a:gd name="T19" fmla="*/ 29 h 163"/>
                <a:gd name="T20" fmla="*/ 86 w 153"/>
                <a:gd name="T21" fmla="*/ 28 h 163"/>
                <a:gd name="T22" fmla="*/ 80 w 153"/>
                <a:gd name="T23" fmla="*/ 28 h 163"/>
                <a:gd name="T24" fmla="*/ 63 w 153"/>
                <a:gd name="T25" fmla="*/ 29 h 163"/>
                <a:gd name="T26" fmla="*/ 51 w 153"/>
                <a:gd name="T27" fmla="*/ 36 h 163"/>
                <a:gd name="T28" fmla="*/ 42 w 153"/>
                <a:gd name="T29" fmla="*/ 47 h 163"/>
                <a:gd name="T30" fmla="*/ 37 w 153"/>
                <a:gd name="T31" fmla="*/ 62 h 163"/>
                <a:gd name="T32" fmla="*/ 34 w 153"/>
                <a:gd name="T33" fmla="*/ 83 h 163"/>
                <a:gd name="T34" fmla="*/ 35 w 153"/>
                <a:gd name="T35" fmla="*/ 97 h 163"/>
                <a:gd name="T36" fmla="*/ 39 w 153"/>
                <a:gd name="T37" fmla="*/ 109 h 163"/>
                <a:gd name="T38" fmla="*/ 46 w 153"/>
                <a:gd name="T39" fmla="*/ 118 h 163"/>
                <a:gd name="T40" fmla="*/ 55 w 153"/>
                <a:gd name="T41" fmla="*/ 128 h 163"/>
                <a:gd name="T42" fmla="*/ 65 w 153"/>
                <a:gd name="T43" fmla="*/ 133 h 163"/>
                <a:gd name="T44" fmla="*/ 80 w 153"/>
                <a:gd name="T45" fmla="*/ 134 h 163"/>
                <a:gd name="T46" fmla="*/ 91 w 153"/>
                <a:gd name="T47" fmla="*/ 133 h 163"/>
                <a:gd name="T48" fmla="*/ 103 w 153"/>
                <a:gd name="T49" fmla="*/ 128 h 163"/>
                <a:gd name="T50" fmla="*/ 109 w 153"/>
                <a:gd name="T51" fmla="*/ 124 h 163"/>
                <a:gd name="T52" fmla="*/ 114 w 153"/>
                <a:gd name="T53" fmla="*/ 120 h 163"/>
                <a:gd name="T54" fmla="*/ 116 w 153"/>
                <a:gd name="T55" fmla="*/ 114 h 163"/>
                <a:gd name="T56" fmla="*/ 119 w 153"/>
                <a:gd name="T57" fmla="*/ 109 h 163"/>
                <a:gd name="T58" fmla="*/ 82 w 153"/>
                <a:gd name="T59" fmla="*/ 109 h 163"/>
                <a:gd name="T60" fmla="*/ 82 w 153"/>
                <a:gd name="T61" fmla="*/ 86 h 163"/>
                <a:gd name="T62" fmla="*/ 153 w 153"/>
                <a:gd name="T63" fmla="*/ 86 h 163"/>
                <a:gd name="T64" fmla="*/ 153 w 153"/>
                <a:gd name="T65" fmla="*/ 101 h 163"/>
                <a:gd name="T66" fmla="*/ 150 w 153"/>
                <a:gd name="T67" fmla="*/ 117 h 163"/>
                <a:gd name="T68" fmla="*/ 143 w 153"/>
                <a:gd name="T69" fmla="*/ 133 h 163"/>
                <a:gd name="T70" fmla="*/ 128 w 153"/>
                <a:gd name="T71" fmla="*/ 146 h 163"/>
                <a:gd name="T72" fmla="*/ 114 w 153"/>
                <a:gd name="T73" fmla="*/ 155 h 163"/>
                <a:gd name="T74" fmla="*/ 97 w 153"/>
                <a:gd name="T75" fmla="*/ 160 h 163"/>
                <a:gd name="T76" fmla="*/ 80 w 153"/>
                <a:gd name="T77" fmla="*/ 163 h 163"/>
                <a:gd name="T78" fmla="*/ 57 w 153"/>
                <a:gd name="T79" fmla="*/ 160 h 163"/>
                <a:gd name="T80" fmla="*/ 39 w 153"/>
                <a:gd name="T81" fmla="*/ 152 h 163"/>
                <a:gd name="T82" fmla="*/ 23 w 153"/>
                <a:gd name="T83" fmla="*/ 139 h 163"/>
                <a:gd name="T84" fmla="*/ 10 w 153"/>
                <a:gd name="T85" fmla="*/ 124 h 163"/>
                <a:gd name="T86" fmla="*/ 2 w 153"/>
                <a:gd name="T87" fmla="*/ 104 h 163"/>
                <a:gd name="T88" fmla="*/ 0 w 153"/>
                <a:gd name="T89" fmla="*/ 83 h 163"/>
                <a:gd name="T90" fmla="*/ 2 w 153"/>
                <a:gd name="T91" fmla="*/ 59 h 163"/>
                <a:gd name="T92" fmla="*/ 10 w 153"/>
                <a:gd name="T93" fmla="*/ 40 h 163"/>
                <a:gd name="T94" fmla="*/ 21 w 153"/>
                <a:gd name="T95" fmla="*/ 23 h 163"/>
                <a:gd name="T96" fmla="*/ 37 w 153"/>
                <a:gd name="T97" fmla="*/ 9 h 163"/>
                <a:gd name="T98" fmla="*/ 56 w 153"/>
                <a:gd name="T99" fmla="*/ 3 h 163"/>
                <a:gd name="T100" fmla="*/ 80 w 153"/>
                <a:gd name="T10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3" h="163">
                  <a:moveTo>
                    <a:pt x="80" y="0"/>
                  </a:moveTo>
                  <a:lnTo>
                    <a:pt x="99" y="1"/>
                  </a:lnTo>
                  <a:lnTo>
                    <a:pt x="116" y="8"/>
                  </a:lnTo>
                  <a:lnTo>
                    <a:pt x="132" y="17"/>
                  </a:lnTo>
                  <a:lnTo>
                    <a:pt x="144" y="30"/>
                  </a:lnTo>
                  <a:lnTo>
                    <a:pt x="116" y="46"/>
                  </a:lnTo>
                  <a:lnTo>
                    <a:pt x="112" y="41"/>
                  </a:lnTo>
                  <a:lnTo>
                    <a:pt x="107" y="37"/>
                  </a:lnTo>
                  <a:lnTo>
                    <a:pt x="101" y="33"/>
                  </a:lnTo>
                  <a:lnTo>
                    <a:pt x="93" y="29"/>
                  </a:lnTo>
                  <a:lnTo>
                    <a:pt x="86" y="28"/>
                  </a:lnTo>
                  <a:lnTo>
                    <a:pt x="80" y="28"/>
                  </a:lnTo>
                  <a:lnTo>
                    <a:pt x="63" y="29"/>
                  </a:lnTo>
                  <a:lnTo>
                    <a:pt x="51" y="36"/>
                  </a:lnTo>
                  <a:lnTo>
                    <a:pt x="42" y="47"/>
                  </a:lnTo>
                  <a:lnTo>
                    <a:pt x="37" y="62"/>
                  </a:lnTo>
                  <a:lnTo>
                    <a:pt x="34" y="83"/>
                  </a:lnTo>
                  <a:lnTo>
                    <a:pt x="35" y="97"/>
                  </a:lnTo>
                  <a:lnTo>
                    <a:pt x="39" y="109"/>
                  </a:lnTo>
                  <a:lnTo>
                    <a:pt x="46" y="118"/>
                  </a:lnTo>
                  <a:lnTo>
                    <a:pt x="55" y="128"/>
                  </a:lnTo>
                  <a:lnTo>
                    <a:pt x="65" y="133"/>
                  </a:lnTo>
                  <a:lnTo>
                    <a:pt x="80" y="134"/>
                  </a:lnTo>
                  <a:lnTo>
                    <a:pt x="91" y="133"/>
                  </a:lnTo>
                  <a:lnTo>
                    <a:pt x="103" y="128"/>
                  </a:lnTo>
                  <a:lnTo>
                    <a:pt x="109" y="124"/>
                  </a:lnTo>
                  <a:lnTo>
                    <a:pt x="114" y="120"/>
                  </a:lnTo>
                  <a:lnTo>
                    <a:pt x="116" y="114"/>
                  </a:lnTo>
                  <a:lnTo>
                    <a:pt x="119" y="109"/>
                  </a:lnTo>
                  <a:lnTo>
                    <a:pt x="82" y="109"/>
                  </a:lnTo>
                  <a:lnTo>
                    <a:pt x="82" y="86"/>
                  </a:lnTo>
                  <a:lnTo>
                    <a:pt x="153" y="86"/>
                  </a:lnTo>
                  <a:lnTo>
                    <a:pt x="153" y="101"/>
                  </a:lnTo>
                  <a:lnTo>
                    <a:pt x="150" y="117"/>
                  </a:lnTo>
                  <a:lnTo>
                    <a:pt x="143" y="133"/>
                  </a:lnTo>
                  <a:lnTo>
                    <a:pt x="128" y="146"/>
                  </a:lnTo>
                  <a:lnTo>
                    <a:pt x="114" y="155"/>
                  </a:lnTo>
                  <a:lnTo>
                    <a:pt x="97" y="160"/>
                  </a:lnTo>
                  <a:lnTo>
                    <a:pt x="80" y="163"/>
                  </a:lnTo>
                  <a:lnTo>
                    <a:pt x="57" y="160"/>
                  </a:lnTo>
                  <a:lnTo>
                    <a:pt x="39" y="152"/>
                  </a:lnTo>
                  <a:lnTo>
                    <a:pt x="23" y="139"/>
                  </a:lnTo>
                  <a:lnTo>
                    <a:pt x="10" y="124"/>
                  </a:lnTo>
                  <a:lnTo>
                    <a:pt x="2" y="104"/>
                  </a:lnTo>
                  <a:lnTo>
                    <a:pt x="0" y="83"/>
                  </a:lnTo>
                  <a:lnTo>
                    <a:pt x="2" y="59"/>
                  </a:lnTo>
                  <a:lnTo>
                    <a:pt x="10" y="40"/>
                  </a:lnTo>
                  <a:lnTo>
                    <a:pt x="21" y="23"/>
                  </a:lnTo>
                  <a:lnTo>
                    <a:pt x="37" y="9"/>
                  </a:lnTo>
                  <a:lnTo>
                    <a:pt x="56" y="3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3044826" y="6364288"/>
              <a:ext cx="112713" cy="127000"/>
            </a:xfrm>
            <a:custGeom>
              <a:avLst/>
              <a:gdLst>
                <a:gd name="T0" fmla="*/ 78 w 143"/>
                <a:gd name="T1" fmla="*/ 0 h 160"/>
                <a:gd name="T2" fmla="*/ 99 w 143"/>
                <a:gd name="T3" fmla="*/ 1 h 160"/>
                <a:gd name="T4" fmla="*/ 116 w 143"/>
                <a:gd name="T5" fmla="*/ 6 h 160"/>
                <a:gd name="T6" fmla="*/ 131 w 143"/>
                <a:gd name="T7" fmla="*/ 16 h 160"/>
                <a:gd name="T8" fmla="*/ 143 w 143"/>
                <a:gd name="T9" fmla="*/ 27 h 160"/>
                <a:gd name="T10" fmla="*/ 115 w 143"/>
                <a:gd name="T11" fmla="*/ 43 h 160"/>
                <a:gd name="T12" fmla="*/ 105 w 143"/>
                <a:gd name="T13" fmla="*/ 35 h 160"/>
                <a:gd name="T14" fmla="*/ 93 w 143"/>
                <a:gd name="T15" fmla="*/ 30 h 160"/>
                <a:gd name="T16" fmla="*/ 78 w 143"/>
                <a:gd name="T17" fmla="*/ 27 h 160"/>
                <a:gd name="T18" fmla="*/ 64 w 143"/>
                <a:gd name="T19" fmla="*/ 30 h 160"/>
                <a:gd name="T20" fmla="*/ 52 w 143"/>
                <a:gd name="T21" fmla="*/ 34 h 160"/>
                <a:gd name="T22" fmla="*/ 44 w 143"/>
                <a:gd name="T23" fmla="*/ 43 h 160"/>
                <a:gd name="T24" fmla="*/ 38 w 143"/>
                <a:gd name="T25" fmla="*/ 52 h 160"/>
                <a:gd name="T26" fmla="*/ 35 w 143"/>
                <a:gd name="T27" fmla="*/ 65 h 160"/>
                <a:gd name="T28" fmla="*/ 34 w 143"/>
                <a:gd name="T29" fmla="*/ 80 h 160"/>
                <a:gd name="T30" fmla="*/ 36 w 143"/>
                <a:gd name="T31" fmla="*/ 100 h 160"/>
                <a:gd name="T32" fmla="*/ 44 w 143"/>
                <a:gd name="T33" fmla="*/ 115 h 160"/>
                <a:gd name="T34" fmla="*/ 53 w 143"/>
                <a:gd name="T35" fmla="*/ 125 h 160"/>
                <a:gd name="T36" fmla="*/ 65 w 143"/>
                <a:gd name="T37" fmla="*/ 130 h 160"/>
                <a:gd name="T38" fmla="*/ 78 w 143"/>
                <a:gd name="T39" fmla="*/ 131 h 160"/>
                <a:gd name="T40" fmla="*/ 97 w 143"/>
                <a:gd name="T41" fmla="*/ 128 h 160"/>
                <a:gd name="T42" fmla="*/ 111 w 143"/>
                <a:gd name="T43" fmla="*/ 119 h 160"/>
                <a:gd name="T44" fmla="*/ 140 w 143"/>
                <a:gd name="T45" fmla="*/ 132 h 160"/>
                <a:gd name="T46" fmla="*/ 128 w 143"/>
                <a:gd name="T47" fmla="*/ 144 h 160"/>
                <a:gd name="T48" fmla="*/ 114 w 143"/>
                <a:gd name="T49" fmla="*/ 153 h 160"/>
                <a:gd name="T50" fmla="*/ 98 w 143"/>
                <a:gd name="T51" fmla="*/ 157 h 160"/>
                <a:gd name="T52" fmla="*/ 78 w 143"/>
                <a:gd name="T53" fmla="*/ 160 h 160"/>
                <a:gd name="T54" fmla="*/ 56 w 143"/>
                <a:gd name="T55" fmla="*/ 157 h 160"/>
                <a:gd name="T56" fmla="*/ 38 w 143"/>
                <a:gd name="T57" fmla="*/ 149 h 160"/>
                <a:gd name="T58" fmla="*/ 22 w 143"/>
                <a:gd name="T59" fmla="*/ 136 h 160"/>
                <a:gd name="T60" fmla="*/ 9 w 143"/>
                <a:gd name="T61" fmla="*/ 121 h 160"/>
                <a:gd name="T62" fmla="*/ 1 w 143"/>
                <a:gd name="T63" fmla="*/ 101 h 160"/>
                <a:gd name="T64" fmla="*/ 0 w 143"/>
                <a:gd name="T65" fmla="*/ 80 h 160"/>
                <a:gd name="T66" fmla="*/ 1 w 143"/>
                <a:gd name="T67" fmla="*/ 56 h 160"/>
                <a:gd name="T68" fmla="*/ 9 w 143"/>
                <a:gd name="T69" fmla="*/ 37 h 160"/>
                <a:gd name="T70" fmla="*/ 19 w 143"/>
                <a:gd name="T71" fmla="*/ 21 h 160"/>
                <a:gd name="T72" fmla="*/ 35 w 143"/>
                <a:gd name="T73" fmla="*/ 9 h 160"/>
                <a:gd name="T74" fmla="*/ 55 w 143"/>
                <a:gd name="T75" fmla="*/ 2 h 160"/>
                <a:gd name="T76" fmla="*/ 78 w 143"/>
                <a:gd name="T7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3" h="160">
                  <a:moveTo>
                    <a:pt x="78" y="0"/>
                  </a:moveTo>
                  <a:lnTo>
                    <a:pt x="99" y="1"/>
                  </a:lnTo>
                  <a:lnTo>
                    <a:pt x="116" y="6"/>
                  </a:lnTo>
                  <a:lnTo>
                    <a:pt x="131" y="16"/>
                  </a:lnTo>
                  <a:lnTo>
                    <a:pt x="143" y="27"/>
                  </a:lnTo>
                  <a:lnTo>
                    <a:pt x="115" y="43"/>
                  </a:lnTo>
                  <a:lnTo>
                    <a:pt x="105" y="35"/>
                  </a:lnTo>
                  <a:lnTo>
                    <a:pt x="93" y="30"/>
                  </a:lnTo>
                  <a:lnTo>
                    <a:pt x="78" y="27"/>
                  </a:lnTo>
                  <a:lnTo>
                    <a:pt x="64" y="30"/>
                  </a:lnTo>
                  <a:lnTo>
                    <a:pt x="52" y="34"/>
                  </a:lnTo>
                  <a:lnTo>
                    <a:pt x="44" y="43"/>
                  </a:lnTo>
                  <a:lnTo>
                    <a:pt x="38" y="52"/>
                  </a:lnTo>
                  <a:lnTo>
                    <a:pt x="35" y="65"/>
                  </a:lnTo>
                  <a:lnTo>
                    <a:pt x="34" y="80"/>
                  </a:lnTo>
                  <a:lnTo>
                    <a:pt x="36" y="100"/>
                  </a:lnTo>
                  <a:lnTo>
                    <a:pt x="44" y="115"/>
                  </a:lnTo>
                  <a:lnTo>
                    <a:pt x="53" y="125"/>
                  </a:lnTo>
                  <a:lnTo>
                    <a:pt x="65" y="130"/>
                  </a:lnTo>
                  <a:lnTo>
                    <a:pt x="78" y="131"/>
                  </a:lnTo>
                  <a:lnTo>
                    <a:pt x="97" y="128"/>
                  </a:lnTo>
                  <a:lnTo>
                    <a:pt x="111" y="119"/>
                  </a:lnTo>
                  <a:lnTo>
                    <a:pt x="140" y="132"/>
                  </a:lnTo>
                  <a:lnTo>
                    <a:pt x="128" y="144"/>
                  </a:lnTo>
                  <a:lnTo>
                    <a:pt x="114" y="153"/>
                  </a:lnTo>
                  <a:lnTo>
                    <a:pt x="98" y="157"/>
                  </a:lnTo>
                  <a:lnTo>
                    <a:pt x="78" y="160"/>
                  </a:lnTo>
                  <a:lnTo>
                    <a:pt x="56" y="157"/>
                  </a:lnTo>
                  <a:lnTo>
                    <a:pt x="38" y="149"/>
                  </a:lnTo>
                  <a:lnTo>
                    <a:pt x="22" y="136"/>
                  </a:lnTo>
                  <a:lnTo>
                    <a:pt x="9" y="121"/>
                  </a:lnTo>
                  <a:lnTo>
                    <a:pt x="1" y="101"/>
                  </a:lnTo>
                  <a:lnTo>
                    <a:pt x="0" y="80"/>
                  </a:lnTo>
                  <a:lnTo>
                    <a:pt x="1" y="56"/>
                  </a:lnTo>
                  <a:lnTo>
                    <a:pt x="9" y="37"/>
                  </a:lnTo>
                  <a:lnTo>
                    <a:pt x="19" y="21"/>
                  </a:lnTo>
                  <a:lnTo>
                    <a:pt x="35" y="9"/>
                  </a:lnTo>
                  <a:lnTo>
                    <a:pt x="55" y="2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3211513" y="6365876"/>
              <a:ext cx="85725" cy="123825"/>
            </a:xfrm>
            <a:custGeom>
              <a:avLst/>
              <a:gdLst>
                <a:gd name="T0" fmla="*/ 0 w 109"/>
                <a:gd name="T1" fmla="*/ 0 h 156"/>
                <a:gd name="T2" fmla="*/ 32 w 109"/>
                <a:gd name="T3" fmla="*/ 0 h 156"/>
                <a:gd name="T4" fmla="*/ 32 w 109"/>
                <a:gd name="T5" fmla="*/ 130 h 156"/>
                <a:gd name="T6" fmla="*/ 109 w 109"/>
                <a:gd name="T7" fmla="*/ 130 h 156"/>
                <a:gd name="T8" fmla="*/ 109 w 109"/>
                <a:gd name="T9" fmla="*/ 156 h 156"/>
                <a:gd name="T10" fmla="*/ 0 w 109"/>
                <a:gd name="T11" fmla="*/ 156 h 156"/>
                <a:gd name="T12" fmla="*/ 0 w 109"/>
                <a:gd name="T1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32" y="0"/>
                  </a:lnTo>
                  <a:lnTo>
                    <a:pt x="32" y="130"/>
                  </a:lnTo>
                  <a:lnTo>
                    <a:pt x="109" y="130"/>
                  </a:lnTo>
                  <a:lnTo>
                    <a:pt x="109" y="156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30"/>
            <p:cNvSpPr>
              <a:spLocks noEditPoints="1"/>
            </p:cNvSpPr>
            <p:nvPr/>
          </p:nvSpPr>
          <p:spPr bwMode="auto">
            <a:xfrm>
              <a:off x="3340101" y="6364288"/>
              <a:ext cx="120650" cy="127000"/>
            </a:xfrm>
            <a:custGeom>
              <a:avLst/>
              <a:gdLst>
                <a:gd name="T0" fmla="*/ 76 w 153"/>
                <a:gd name="T1" fmla="*/ 26 h 160"/>
                <a:gd name="T2" fmla="*/ 61 w 153"/>
                <a:gd name="T3" fmla="*/ 29 h 160"/>
                <a:gd name="T4" fmla="*/ 49 w 153"/>
                <a:gd name="T5" fmla="*/ 35 h 160"/>
                <a:gd name="T6" fmla="*/ 40 w 153"/>
                <a:gd name="T7" fmla="*/ 46 h 160"/>
                <a:gd name="T8" fmla="*/ 35 w 153"/>
                <a:gd name="T9" fmla="*/ 60 h 160"/>
                <a:gd name="T10" fmla="*/ 34 w 153"/>
                <a:gd name="T11" fmla="*/ 80 h 160"/>
                <a:gd name="T12" fmla="*/ 35 w 153"/>
                <a:gd name="T13" fmla="*/ 98 h 160"/>
                <a:gd name="T14" fmla="*/ 40 w 153"/>
                <a:gd name="T15" fmla="*/ 113 h 160"/>
                <a:gd name="T16" fmla="*/ 49 w 153"/>
                <a:gd name="T17" fmla="*/ 123 h 160"/>
                <a:gd name="T18" fmla="*/ 61 w 153"/>
                <a:gd name="T19" fmla="*/ 130 h 160"/>
                <a:gd name="T20" fmla="*/ 76 w 153"/>
                <a:gd name="T21" fmla="*/ 132 h 160"/>
                <a:gd name="T22" fmla="*/ 91 w 153"/>
                <a:gd name="T23" fmla="*/ 130 h 160"/>
                <a:gd name="T24" fmla="*/ 103 w 153"/>
                <a:gd name="T25" fmla="*/ 123 h 160"/>
                <a:gd name="T26" fmla="*/ 112 w 153"/>
                <a:gd name="T27" fmla="*/ 113 h 160"/>
                <a:gd name="T28" fmla="*/ 117 w 153"/>
                <a:gd name="T29" fmla="*/ 98 h 160"/>
                <a:gd name="T30" fmla="*/ 119 w 153"/>
                <a:gd name="T31" fmla="*/ 80 h 160"/>
                <a:gd name="T32" fmla="*/ 117 w 153"/>
                <a:gd name="T33" fmla="*/ 60 h 160"/>
                <a:gd name="T34" fmla="*/ 112 w 153"/>
                <a:gd name="T35" fmla="*/ 46 h 160"/>
                <a:gd name="T36" fmla="*/ 103 w 153"/>
                <a:gd name="T37" fmla="*/ 35 h 160"/>
                <a:gd name="T38" fmla="*/ 91 w 153"/>
                <a:gd name="T39" fmla="*/ 29 h 160"/>
                <a:gd name="T40" fmla="*/ 76 w 153"/>
                <a:gd name="T41" fmla="*/ 26 h 160"/>
                <a:gd name="T42" fmla="*/ 76 w 153"/>
                <a:gd name="T43" fmla="*/ 0 h 160"/>
                <a:gd name="T44" fmla="*/ 99 w 153"/>
                <a:gd name="T45" fmla="*/ 2 h 160"/>
                <a:gd name="T46" fmla="*/ 117 w 153"/>
                <a:gd name="T47" fmla="*/ 9 h 160"/>
                <a:gd name="T48" fmla="*/ 133 w 153"/>
                <a:gd name="T49" fmla="*/ 21 h 160"/>
                <a:gd name="T50" fmla="*/ 144 w 153"/>
                <a:gd name="T51" fmla="*/ 37 h 160"/>
                <a:gd name="T52" fmla="*/ 150 w 153"/>
                <a:gd name="T53" fmla="*/ 56 h 160"/>
                <a:gd name="T54" fmla="*/ 153 w 153"/>
                <a:gd name="T55" fmla="*/ 80 h 160"/>
                <a:gd name="T56" fmla="*/ 150 w 153"/>
                <a:gd name="T57" fmla="*/ 102 h 160"/>
                <a:gd name="T58" fmla="*/ 144 w 153"/>
                <a:gd name="T59" fmla="*/ 122 h 160"/>
                <a:gd name="T60" fmla="*/ 133 w 153"/>
                <a:gd name="T61" fmla="*/ 138 h 160"/>
                <a:gd name="T62" fmla="*/ 117 w 153"/>
                <a:gd name="T63" fmla="*/ 149 h 160"/>
                <a:gd name="T64" fmla="*/ 99 w 153"/>
                <a:gd name="T65" fmla="*/ 157 h 160"/>
                <a:gd name="T66" fmla="*/ 76 w 153"/>
                <a:gd name="T67" fmla="*/ 160 h 160"/>
                <a:gd name="T68" fmla="*/ 53 w 153"/>
                <a:gd name="T69" fmla="*/ 157 h 160"/>
                <a:gd name="T70" fmla="*/ 35 w 153"/>
                <a:gd name="T71" fmla="*/ 149 h 160"/>
                <a:gd name="T72" fmla="*/ 19 w 153"/>
                <a:gd name="T73" fmla="*/ 138 h 160"/>
                <a:gd name="T74" fmla="*/ 9 w 153"/>
                <a:gd name="T75" fmla="*/ 121 h 160"/>
                <a:gd name="T76" fmla="*/ 1 w 153"/>
                <a:gd name="T77" fmla="*/ 102 h 160"/>
                <a:gd name="T78" fmla="*/ 0 w 153"/>
                <a:gd name="T79" fmla="*/ 80 h 160"/>
                <a:gd name="T80" fmla="*/ 1 w 153"/>
                <a:gd name="T81" fmla="*/ 56 h 160"/>
                <a:gd name="T82" fmla="*/ 9 w 153"/>
                <a:gd name="T83" fmla="*/ 37 h 160"/>
                <a:gd name="T84" fmla="*/ 19 w 153"/>
                <a:gd name="T85" fmla="*/ 21 h 160"/>
                <a:gd name="T86" fmla="*/ 35 w 153"/>
                <a:gd name="T87" fmla="*/ 9 h 160"/>
                <a:gd name="T88" fmla="*/ 53 w 153"/>
                <a:gd name="T89" fmla="*/ 2 h 160"/>
                <a:gd name="T90" fmla="*/ 76 w 153"/>
                <a:gd name="T9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60">
                  <a:moveTo>
                    <a:pt x="76" y="26"/>
                  </a:moveTo>
                  <a:lnTo>
                    <a:pt x="61" y="29"/>
                  </a:lnTo>
                  <a:lnTo>
                    <a:pt x="49" y="35"/>
                  </a:lnTo>
                  <a:lnTo>
                    <a:pt x="40" y="46"/>
                  </a:lnTo>
                  <a:lnTo>
                    <a:pt x="35" y="60"/>
                  </a:lnTo>
                  <a:lnTo>
                    <a:pt x="34" y="80"/>
                  </a:lnTo>
                  <a:lnTo>
                    <a:pt x="35" y="98"/>
                  </a:lnTo>
                  <a:lnTo>
                    <a:pt x="40" y="113"/>
                  </a:lnTo>
                  <a:lnTo>
                    <a:pt x="49" y="123"/>
                  </a:lnTo>
                  <a:lnTo>
                    <a:pt x="61" y="130"/>
                  </a:lnTo>
                  <a:lnTo>
                    <a:pt x="76" y="132"/>
                  </a:lnTo>
                  <a:lnTo>
                    <a:pt x="91" y="130"/>
                  </a:lnTo>
                  <a:lnTo>
                    <a:pt x="103" y="123"/>
                  </a:lnTo>
                  <a:lnTo>
                    <a:pt x="112" y="113"/>
                  </a:lnTo>
                  <a:lnTo>
                    <a:pt x="117" y="98"/>
                  </a:lnTo>
                  <a:lnTo>
                    <a:pt x="119" y="80"/>
                  </a:lnTo>
                  <a:lnTo>
                    <a:pt x="117" y="60"/>
                  </a:lnTo>
                  <a:lnTo>
                    <a:pt x="112" y="46"/>
                  </a:lnTo>
                  <a:lnTo>
                    <a:pt x="103" y="35"/>
                  </a:lnTo>
                  <a:lnTo>
                    <a:pt x="91" y="29"/>
                  </a:lnTo>
                  <a:lnTo>
                    <a:pt x="76" y="26"/>
                  </a:lnTo>
                  <a:close/>
                  <a:moveTo>
                    <a:pt x="76" y="0"/>
                  </a:moveTo>
                  <a:lnTo>
                    <a:pt x="99" y="2"/>
                  </a:lnTo>
                  <a:lnTo>
                    <a:pt x="117" y="9"/>
                  </a:lnTo>
                  <a:lnTo>
                    <a:pt x="133" y="21"/>
                  </a:lnTo>
                  <a:lnTo>
                    <a:pt x="144" y="37"/>
                  </a:lnTo>
                  <a:lnTo>
                    <a:pt x="150" y="56"/>
                  </a:lnTo>
                  <a:lnTo>
                    <a:pt x="153" y="80"/>
                  </a:lnTo>
                  <a:lnTo>
                    <a:pt x="150" y="102"/>
                  </a:lnTo>
                  <a:lnTo>
                    <a:pt x="144" y="122"/>
                  </a:lnTo>
                  <a:lnTo>
                    <a:pt x="133" y="138"/>
                  </a:lnTo>
                  <a:lnTo>
                    <a:pt x="117" y="149"/>
                  </a:lnTo>
                  <a:lnTo>
                    <a:pt x="99" y="157"/>
                  </a:lnTo>
                  <a:lnTo>
                    <a:pt x="76" y="160"/>
                  </a:lnTo>
                  <a:lnTo>
                    <a:pt x="53" y="157"/>
                  </a:lnTo>
                  <a:lnTo>
                    <a:pt x="35" y="149"/>
                  </a:lnTo>
                  <a:lnTo>
                    <a:pt x="19" y="138"/>
                  </a:lnTo>
                  <a:lnTo>
                    <a:pt x="9" y="121"/>
                  </a:lnTo>
                  <a:lnTo>
                    <a:pt x="1" y="102"/>
                  </a:lnTo>
                  <a:lnTo>
                    <a:pt x="0" y="80"/>
                  </a:lnTo>
                  <a:lnTo>
                    <a:pt x="1" y="56"/>
                  </a:lnTo>
                  <a:lnTo>
                    <a:pt x="9" y="37"/>
                  </a:lnTo>
                  <a:lnTo>
                    <a:pt x="19" y="21"/>
                  </a:lnTo>
                  <a:lnTo>
                    <a:pt x="35" y="9"/>
                  </a:lnTo>
                  <a:lnTo>
                    <a:pt x="53" y="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3517901" y="6365876"/>
              <a:ext cx="104775" cy="123825"/>
            </a:xfrm>
            <a:custGeom>
              <a:avLst/>
              <a:gdLst>
                <a:gd name="T0" fmla="*/ 0 w 134"/>
                <a:gd name="T1" fmla="*/ 0 h 156"/>
                <a:gd name="T2" fmla="*/ 32 w 134"/>
                <a:gd name="T3" fmla="*/ 0 h 156"/>
                <a:gd name="T4" fmla="*/ 32 w 134"/>
                <a:gd name="T5" fmla="*/ 91 h 156"/>
                <a:gd name="T6" fmla="*/ 34 w 134"/>
                <a:gd name="T7" fmla="*/ 106 h 156"/>
                <a:gd name="T8" fmla="*/ 41 w 134"/>
                <a:gd name="T9" fmla="*/ 118 h 156"/>
                <a:gd name="T10" fmla="*/ 52 w 134"/>
                <a:gd name="T11" fmla="*/ 126 h 156"/>
                <a:gd name="T12" fmla="*/ 67 w 134"/>
                <a:gd name="T13" fmla="*/ 129 h 156"/>
                <a:gd name="T14" fmla="*/ 82 w 134"/>
                <a:gd name="T15" fmla="*/ 126 h 156"/>
                <a:gd name="T16" fmla="*/ 92 w 134"/>
                <a:gd name="T17" fmla="*/ 118 h 156"/>
                <a:gd name="T18" fmla="*/ 99 w 134"/>
                <a:gd name="T19" fmla="*/ 106 h 156"/>
                <a:gd name="T20" fmla="*/ 101 w 134"/>
                <a:gd name="T21" fmla="*/ 91 h 156"/>
                <a:gd name="T22" fmla="*/ 101 w 134"/>
                <a:gd name="T23" fmla="*/ 0 h 156"/>
                <a:gd name="T24" fmla="*/ 134 w 134"/>
                <a:gd name="T25" fmla="*/ 0 h 156"/>
                <a:gd name="T26" fmla="*/ 134 w 134"/>
                <a:gd name="T27" fmla="*/ 95 h 156"/>
                <a:gd name="T28" fmla="*/ 131 w 134"/>
                <a:gd name="T29" fmla="*/ 113 h 156"/>
                <a:gd name="T30" fmla="*/ 126 w 134"/>
                <a:gd name="T31" fmla="*/ 129 h 156"/>
                <a:gd name="T32" fmla="*/ 116 w 134"/>
                <a:gd name="T33" fmla="*/ 141 h 156"/>
                <a:gd name="T34" fmla="*/ 103 w 134"/>
                <a:gd name="T35" fmla="*/ 150 h 156"/>
                <a:gd name="T36" fmla="*/ 86 w 134"/>
                <a:gd name="T37" fmla="*/ 155 h 156"/>
                <a:gd name="T38" fmla="*/ 67 w 134"/>
                <a:gd name="T39" fmla="*/ 156 h 156"/>
                <a:gd name="T40" fmla="*/ 48 w 134"/>
                <a:gd name="T41" fmla="*/ 155 h 156"/>
                <a:gd name="T42" fmla="*/ 32 w 134"/>
                <a:gd name="T43" fmla="*/ 150 h 156"/>
                <a:gd name="T44" fmla="*/ 19 w 134"/>
                <a:gd name="T45" fmla="*/ 141 h 156"/>
                <a:gd name="T46" fmla="*/ 8 w 134"/>
                <a:gd name="T47" fmla="*/ 129 h 156"/>
                <a:gd name="T48" fmla="*/ 3 w 134"/>
                <a:gd name="T49" fmla="*/ 113 h 156"/>
                <a:gd name="T50" fmla="*/ 0 w 134"/>
                <a:gd name="T51" fmla="*/ 95 h 156"/>
                <a:gd name="T52" fmla="*/ 0 w 134"/>
                <a:gd name="T5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4" h="156">
                  <a:moveTo>
                    <a:pt x="0" y="0"/>
                  </a:moveTo>
                  <a:lnTo>
                    <a:pt x="32" y="0"/>
                  </a:lnTo>
                  <a:lnTo>
                    <a:pt x="32" y="91"/>
                  </a:lnTo>
                  <a:lnTo>
                    <a:pt x="34" y="106"/>
                  </a:lnTo>
                  <a:lnTo>
                    <a:pt x="41" y="118"/>
                  </a:lnTo>
                  <a:lnTo>
                    <a:pt x="52" y="126"/>
                  </a:lnTo>
                  <a:lnTo>
                    <a:pt x="67" y="129"/>
                  </a:lnTo>
                  <a:lnTo>
                    <a:pt x="82" y="126"/>
                  </a:lnTo>
                  <a:lnTo>
                    <a:pt x="92" y="118"/>
                  </a:lnTo>
                  <a:lnTo>
                    <a:pt x="99" y="106"/>
                  </a:lnTo>
                  <a:lnTo>
                    <a:pt x="101" y="91"/>
                  </a:lnTo>
                  <a:lnTo>
                    <a:pt x="101" y="0"/>
                  </a:lnTo>
                  <a:lnTo>
                    <a:pt x="134" y="0"/>
                  </a:lnTo>
                  <a:lnTo>
                    <a:pt x="134" y="95"/>
                  </a:lnTo>
                  <a:lnTo>
                    <a:pt x="131" y="113"/>
                  </a:lnTo>
                  <a:lnTo>
                    <a:pt x="126" y="129"/>
                  </a:lnTo>
                  <a:lnTo>
                    <a:pt x="116" y="141"/>
                  </a:lnTo>
                  <a:lnTo>
                    <a:pt x="103" y="150"/>
                  </a:lnTo>
                  <a:lnTo>
                    <a:pt x="86" y="155"/>
                  </a:lnTo>
                  <a:lnTo>
                    <a:pt x="67" y="156"/>
                  </a:lnTo>
                  <a:lnTo>
                    <a:pt x="48" y="155"/>
                  </a:lnTo>
                  <a:lnTo>
                    <a:pt x="32" y="150"/>
                  </a:lnTo>
                  <a:lnTo>
                    <a:pt x="19" y="141"/>
                  </a:lnTo>
                  <a:lnTo>
                    <a:pt x="8" y="129"/>
                  </a:lnTo>
                  <a:lnTo>
                    <a:pt x="3" y="113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32"/>
            <p:cNvSpPr>
              <a:spLocks noEditPoints="1"/>
            </p:cNvSpPr>
            <p:nvPr/>
          </p:nvSpPr>
          <p:spPr bwMode="auto">
            <a:xfrm>
              <a:off x="3684588" y="6365876"/>
              <a:ext cx="112713" cy="123825"/>
            </a:xfrm>
            <a:custGeom>
              <a:avLst/>
              <a:gdLst>
                <a:gd name="T0" fmla="*/ 33 w 143"/>
                <a:gd name="T1" fmla="*/ 26 h 156"/>
                <a:gd name="T2" fmla="*/ 33 w 143"/>
                <a:gd name="T3" fmla="*/ 130 h 156"/>
                <a:gd name="T4" fmla="*/ 47 w 143"/>
                <a:gd name="T5" fmla="*/ 130 h 156"/>
                <a:gd name="T6" fmla="*/ 64 w 143"/>
                <a:gd name="T7" fmla="*/ 129 h 156"/>
                <a:gd name="T8" fmla="*/ 79 w 143"/>
                <a:gd name="T9" fmla="*/ 125 h 156"/>
                <a:gd name="T10" fmla="*/ 92 w 143"/>
                <a:gd name="T11" fmla="*/ 118 h 156"/>
                <a:gd name="T12" fmla="*/ 102 w 143"/>
                <a:gd name="T13" fmla="*/ 108 h 156"/>
                <a:gd name="T14" fmla="*/ 108 w 143"/>
                <a:gd name="T15" fmla="*/ 95 h 156"/>
                <a:gd name="T16" fmla="*/ 110 w 143"/>
                <a:gd name="T17" fmla="*/ 79 h 156"/>
                <a:gd name="T18" fmla="*/ 108 w 143"/>
                <a:gd name="T19" fmla="*/ 63 h 156"/>
                <a:gd name="T20" fmla="*/ 102 w 143"/>
                <a:gd name="T21" fmla="*/ 49 h 156"/>
                <a:gd name="T22" fmla="*/ 92 w 143"/>
                <a:gd name="T23" fmla="*/ 38 h 156"/>
                <a:gd name="T24" fmla="*/ 79 w 143"/>
                <a:gd name="T25" fmla="*/ 32 h 156"/>
                <a:gd name="T26" fmla="*/ 64 w 143"/>
                <a:gd name="T27" fmla="*/ 28 h 156"/>
                <a:gd name="T28" fmla="*/ 47 w 143"/>
                <a:gd name="T29" fmla="*/ 26 h 156"/>
                <a:gd name="T30" fmla="*/ 33 w 143"/>
                <a:gd name="T31" fmla="*/ 26 h 156"/>
                <a:gd name="T32" fmla="*/ 0 w 143"/>
                <a:gd name="T33" fmla="*/ 0 h 156"/>
                <a:gd name="T34" fmla="*/ 54 w 143"/>
                <a:gd name="T35" fmla="*/ 0 h 156"/>
                <a:gd name="T36" fmla="*/ 80 w 143"/>
                <a:gd name="T37" fmla="*/ 3 h 156"/>
                <a:gd name="T38" fmla="*/ 104 w 143"/>
                <a:gd name="T39" fmla="*/ 11 h 156"/>
                <a:gd name="T40" fmla="*/ 118 w 143"/>
                <a:gd name="T41" fmla="*/ 21 h 156"/>
                <a:gd name="T42" fmla="*/ 129 w 143"/>
                <a:gd name="T43" fmla="*/ 33 h 156"/>
                <a:gd name="T44" fmla="*/ 138 w 143"/>
                <a:gd name="T45" fmla="*/ 47 h 156"/>
                <a:gd name="T46" fmla="*/ 142 w 143"/>
                <a:gd name="T47" fmla="*/ 62 h 156"/>
                <a:gd name="T48" fmla="*/ 143 w 143"/>
                <a:gd name="T49" fmla="*/ 78 h 156"/>
                <a:gd name="T50" fmla="*/ 140 w 143"/>
                <a:gd name="T51" fmla="*/ 101 h 156"/>
                <a:gd name="T52" fmla="*/ 130 w 143"/>
                <a:gd name="T53" fmla="*/ 121 h 156"/>
                <a:gd name="T54" fmla="*/ 115 w 143"/>
                <a:gd name="T55" fmla="*/ 137 h 156"/>
                <a:gd name="T56" fmla="*/ 98 w 143"/>
                <a:gd name="T57" fmla="*/ 147 h 156"/>
                <a:gd name="T58" fmla="*/ 77 w 143"/>
                <a:gd name="T59" fmla="*/ 154 h 156"/>
                <a:gd name="T60" fmla="*/ 53 w 143"/>
                <a:gd name="T61" fmla="*/ 156 h 156"/>
                <a:gd name="T62" fmla="*/ 0 w 143"/>
                <a:gd name="T63" fmla="*/ 156 h 156"/>
                <a:gd name="T64" fmla="*/ 0 w 143"/>
                <a:gd name="T6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156">
                  <a:moveTo>
                    <a:pt x="33" y="26"/>
                  </a:moveTo>
                  <a:lnTo>
                    <a:pt x="33" y="130"/>
                  </a:lnTo>
                  <a:lnTo>
                    <a:pt x="47" y="130"/>
                  </a:lnTo>
                  <a:lnTo>
                    <a:pt x="64" y="129"/>
                  </a:lnTo>
                  <a:lnTo>
                    <a:pt x="79" y="125"/>
                  </a:lnTo>
                  <a:lnTo>
                    <a:pt x="92" y="118"/>
                  </a:lnTo>
                  <a:lnTo>
                    <a:pt x="102" y="108"/>
                  </a:lnTo>
                  <a:lnTo>
                    <a:pt x="108" y="95"/>
                  </a:lnTo>
                  <a:lnTo>
                    <a:pt x="110" y="79"/>
                  </a:lnTo>
                  <a:lnTo>
                    <a:pt x="108" y="63"/>
                  </a:lnTo>
                  <a:lnTo>
                    <a:pt x="102" y="49"/>
                  </a:lnTo>
                  <a:lnTo>
                    <a:pt x="92" y="38"/>
                  </a:lnTo>
                  <a:lnTo>
                    <a:pt x="79" y="32"/>
                  </a:lnTo>
                  <a:lnTo>
                    <a:pt x="64" y="28"/>
                  </a:lnTo>
                  <a:lnTo>
                    <a:pt x="47" y="26"/>
                  </a:lnTo>
                  <a:lnTo>
                    <a:pt x="33" y="26"/>
                  </a:lnTo>
                  <a:close/>
                  <a:moveTo>
                    <a:pt x="0" y="0"/>
                  </a:moveTo>
                  <a:lnTo>
                    <a:pt x="54" y="0"/>
                  </a:lnTo>
                  <a:lnTo>
                    <a:pt x="80" y="3"/>
                  </a:lnTo>
                  <a:lnTo>
                    <a:pt x="104" y="11"/>
                  </a:lnTo>
                  <a:lnTo>
                    <a:pt x="118" y="21"/>
                  </a:lnTo>
                  <a:lnTo>
                    <a:pt x="129" y="33"/>
                  </a:lnTo>
                  <a:lnTo>
                    <a:pt x="138" y="47"/>
                  </a:lnTo>
                  <a:lnTo>
                    <a:pt x="142" y="62"/>
                  </a:lnTo>
                  <a:lnTo>
                    <a:pt x="143" y="78"/>
                  </a:lnTo>
                  <a:lnTo>
                    <a:pt x="140" y="101"/>
                  </a:lnTo>
                  <a:lnTo>
                    <a:pt x="130" y="121"/>
                  </a:lnTo>
                  <a:lnTo>
                    <a:pt x="115" y="137"/>
                  </a:lnTo>
                  <a:lnTo>
                    <a:pt x="98" y="147"/>
                  </a:lnTo>
                  <a:lnTo>
                    <a:pt x="77" y="154"/>
                  </a:lnTo>
                  <a:lnTo>
                    <a:pt x="53" y="156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2" y="1143000"/>
            <a:ext cx="5257801" cy="9144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413" y="2209800"/>
            <a:ext cx="5257801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" name="TextBox 39"/>
          <p:cNvSpPr txBox="1"/>
          <p:nvPr/>
        </p:nvSpPr>
        <p:spPr>
          <a:xfrm>
            <a:off x="379412" y="6507480"/>
            <a:ext cx="194469" cy="15240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100000"/>
              </a:lnSpc>
            </a:pPr>
            <a:fld id="{E02B647C-FB54-47C0-ADB1-95CBD583A5AC}" type="slidenum">
              <a:rPr lang="en-US" sz="700" smtClean="0">
                <a:solidFill>
                  <a:schemeClr val="tx1"/>
                </a:solidFill>
              </a:rPr>
              <a:pPr algn="l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6583" y="6507480"/>
            <a:ext cx="4571492" cy="15240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|  </a:t>
            </a:r>
            <a:r>
              <a:rPr lang="en-US" sz="700" dirty="0" err="1">
                <a:solidFill>
                  <a:schemeClr val="tx1"/>
                </a:solidFill>
              </a:rPr>
              <a:t>Plex</a:t>
            </a:r>
            <a:r>
              <a:rPr lang="en-US" sz="700" dirty="0">
                <a:solidFill>
                  <a:schemeClr val="tx1"/>
                </a:solidFill>
              </a:rPr>
              <a:t> Systems, Inc. privileged and confidential information. Copyright ©2015 </a:t>
            </a:r>
            <a:r>
              <a:rPr lang="en-US" sz="700" dirty="0" err="1">
                <a:solidFill>
                  <a:schemeClr val="tx1"/>
                </a:solidFill>
              </a:rPr>
              <a:t>Plex</a:t>
            </a:r>
            <a:r>
              <a:rPr lang="en-US" sz="700" dirty="0">
                <a:solidFill>
                  <a:schemeClr val="tx1"/>
                </a:solidFill>
              </a:rPr>
              <a:t> Systems,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261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Pla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331788"/>
            <a:ext cx="6546851" cy="6107112"/>
            <a:chOff x="0" y="312738"/>
            <a:chExt cx="6546851" cy="6107112"/>
          </a:xfrm>
        </p:grpSpPr>
        <p:sp>
          <p:nvSpPr>
            <p:cNvPr id="27" name="Freeform 26"/>
            <p:cNvSpPr/>
            <p:nvPr/>
          </p:nvSpPr>
          <p:spPr>
            <a:xfrm>
              <a:off x="114300" y="3905250"/>
              <a:ext cx="5715000" cy="2514600"/>
            </a:xfrm>
            <a:custGeom>
              <a:avLst/>
              <a:gdLst>
                <a:gd name="connsiteX0" fmla="*/ 0 w 5715000"/>
                <a:gd name="connsiteY0" fmla="*/ 1076325 h 2514600"/>
                <a:gd name="connsiteX1" fmla="*/ 3648075 w 5715000"/>
                <a:gd name="connsiteY1" fmla="*/ 0 h 2514600"/>
                <a:gd name="connsiteX2" fmla="*/ 5715000 w 5715000"/>
                <a:gd name="connsiteY2" fmla="*/ 1257300 h 2514600"/>
                <a:gd name="connsiteX3" fmla="*/ 5715000 w 5715000"/>
                <a:gd name="connsiteY3" fmla="*/ 2514600 h 2514600"/>
                <a:gd name="connsiteX4" fmla="*/ 0 w 5715000"/>
                <a:gd name="connsiteY4" fmla="*/ 2514600 h 2514600"/>
                <a:gd name="connsiteX5" fmla="*/ 0 w 5715000"/>
                <a:gd name="connsiteY5" fmla="*/ 1076325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00" h="2514600">
                  <a:moveTo>
                    <a:pt x="0" y="1076325"/>
                  </a:moveTo>
                  <a:lnTo>
                    <a:pt x="3648075" y="0"/>
                  </a:lnTo>
                  <a:lnTo>
                    <a:pt x="5715000" y="1257300"/>
                  </a:lnTo>
                  <a:lnTo>
                    <a:pt x="5715000" y="2514600"/>
                  </a:lnTo>
                  <a:lnTo>
                    <a:pt x="0" y="2514600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rgbClr val="FFFFFF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0" y="312738"/>
              <a:ext cx="6546851" cy="6030912"/>
              <a:chOff x="0" y="303213"/>
              <a:chExt cx="6546851" cy="6030912"/>
            </a:xfrm>
          </p:grpSpPr>
          <p:sp>
            <p:nvSpPr>
              <p:cNvPr id="30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309563"/>
                <a:ext cx="6535738" cy="6024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0" y="1370013"/>
                <a:ext cx="6546851" cy="4926012"/>
              </a:xfrm>
              <a:custGeom>
                <a:avLst/>
                <a:gdLst>
                  <a:gd name="T0" fmla="*/ 4439 w 6500"/>
                  <a:gd name="T1" fmla="*/ 0 h 4894"/>
                  <a:gd name="T2" fmla="*/ 4114 w 6500"/>
                  <a:gd name="T3" fmla="*/ 1614 h 4894"/>
                  <a:gd name="T4" fmla="*/ 3264 w 6500"/>
                  <a:gd name="T5" fmla="*/ 631 h 4894"/>
                  <a:gd name="T6" fmla="*/ 2533 w 6500"/>
                  <a:gd name="T7" fmla="*/ 2244 h 4894"/>
                  <a:gd name="T8" fmla="*/ 0 w 6500"/>
                  <a:gd name="T9" fmla="*/ 4894 h 4894"/>
                  <a:gd name="T10" fmla="*/ 4987 w 6500"/>
                  <a:gd name="T11" fmla="*/ 4894 h 4894"/>
                  <a:gd name="T12" fmla="*/ 5530 w 6500"/>
                  <a:gd name="T13" fmla="*/ 3943 h 4894"/>
                  <a:gd name="T14" fmla="*/ 6500 w 6500"/>
                  <a:gd name="T15" fmla="*/ 4894 h 4894"/>
                  <a:gd name="T16" fmla="*/ 5261 w 6500"/>
                  <a:gd name="T17" fmla="*/ 2146 h 4894"/>
                  <a:gd name="T18" fmla="*/ 4439 w 6500"/>
                  <a:gd name="T19" fmla="*/ 0 h 4894"/>
                  <a:gd name="T20" fmla="*/ 2896 w 6500"/>
                  <a:gd name="T21" fmla="*/ 2990 h 4894"/>
                  <a:gd name="T22" fmla="*/ 3512 w 6500"/>
                  <a:gd name="T23" fmla="*/ 3062 h 4894"/>
                  <a:gd name="T24" fmla="*/ 2896 w 6500"/>
                  <a:gd name="T25" fmla="*/ 2990 h 4894"/>
                  <a:gd name="T26" fmla="*/ 2208 w 6500"/>
                  <a:gd name="T27" fmla="*/ 3176 h 4894"/>
                  <a:gd name="T28" fmla="*/ 2765 w 6500"/>
                  <a:gd name="T29" fmla="*/ 3242 h 4894"/>
                  <a:gd name="T30" fmla="*/ 2208 w 6500"/>
                  <a:gd name="T31" fmla="*/ 3176 h 4894"/>
                  <a:gd name="T32" fmla="*/ 1534 w 6500"/>
                  <a:gd name="T33" fmla="*/ 3358 h 4894"/>
                  <a:gd name="T34" fmla="*/ 2089 w 6500"/>
                  <a:gd name="T35" fmla="*/ 3404 h 4894"/>
                  <a:gd name="T36" fmla="*/ 1534 w 6500"/>
                  <a:gd name="T37" fmla="*/ 3358 h 4894"/>
                  <a:gd name="T38" fmla="*/ 2896 w 6500"/>
                  <a:gd name="T39" fmla="*/ 3381 h 4894"/>
                  <a:gd name="T40" fmla="*/ 3512 w 6500"/>
                  <a:gd name="T41" fmla="*/ 3540 h 4894"/>
                  <a:gd name="T42" fmla="*/ 2896 w 6500"/>
                  <a:gd name="T43" fmla="*/ 3381 h 4894"/>
                  <a:gd name="T44" fmla="*/ 893 w 6500"/>
                  <a:gd name="T45" fmla="*/ 3531 h 4894"/>
                  <a:gd name="T46" fmla="*/ 1427 w 6500"/>
                  <a:gd name="T47" fmla="*/ 3564 h 4894"/>
                  <a:gd name="T48" fmla="*/ 893 w 6500"/>
                  <a:gd name="T49" fmla="*/ 3531 h 4894"/>
                  <a:gd name="T50" fmla="*/ 2208 w 6500"/>
                  <a:gd name="T51" fmla="*/ 3529 h 4894"/>
                  <a:gd name="T52" fmla="*/ 2765 w 6500"/>
                  <a:gd name="T53" fmla="*/ 3673 h 4894"/>
                  <a:gd name="T54" fmla="*/ 2208 w 6500"/>
                  <a:gd name="T55" fmla="*/ 3529 h 4894"/>
                  <a:gd name="T56" fmla="*/ 1534 w 6500"/>
                  <a:gd name="T57" fmla="*/ 3675 h 4894"/>
                  <a:gd name="T58" fmla="*/ 2089 w 6500"/>
                  <a:gd name="T59" fmla="*/ 3793 h 4894"/>
                  <a:gd name="T60" fmla="*/ 1534 w 6500"/>
                  <a:gd name="T61" fmla="*/ 3675 h 4894"/>
                  <a:gd name="T62" fmla="*/ 353 w 6500"/>
                  <a:gd name="T63" fmla="*/ 3677 h 4894"/>
                  <a:gd name="T64" fmla="*/ 798 w 6500"/>
                  <a:gd name="T65" fmla="*/ 3715 h 4894"/>
                  <a:gd name="T66" fmla="*/ 353 w 6500"/>
                  <a:gd name="T67" fmla="*/ 3677 h 4894"/>
                  <a:gd name="T68" fmla="*/ 893 w 6500"/>
                  <a:gd name="T69" fmla="*/ 3814 h 4894"/>
                  <a:gd name="T70" fmla="*/ 1427 w 6500"/>
                  <a:gd name="T71" fmla="*/ 3911 h 4894"/>
                  <a:gd name="T72" fmla="*/ 893 w 6500"/>
                  <a:gd name="T73" fmla="*/ 3814 h 4894"/>
                  <a:gd name="T74" fmla="*/ 2896 w 6500"/>
                  <a:gd name="T75" fmla="*/ 3820 h 4894"/>
                  <a:gd name="T76" fmla="*/ 3512 w 6500"/>
                  <a:gd name="T77" fmla="*/ 3981 h 4894"/>
                  <a:gd name="T78" fmla="*/ 2896 w 6500"/>
                  <a:gd name="T79" fmla="*/ 3820 h 4894"/>
                  <a:gd name="T80" fmla="*/ 353 w 6500"/>
                  <a:gd name="T81" fmla="*/ 3930 h 4894"/>
                  <a:gd name="T82" fmla="*/ 798 w 6500"/>
                  <a:gd name="T83" fmla="*/ 4022 h 4894"/>
                  <a:gd name="T84" fmla="*/ 353 w 6500"/>
                  <a:gd name="T85" fmla="*/ 3930 h 4894"/>
                  <a:gd name="T86" fmla="*/ 2208 w 6500"/>
                  <a:gd name="T87" fmla="*/ 3925 h 4894"/>
                  <a:gd name="T88" fmla="*/ 2765 w 6500"/>
                  <a:gd name="T89" fmla="*/ 4069 h 4894"/>
                  <a:gd name="T90" fmla="*/ 2208 w 6500"/>
                  <a:gd name="T91" fmla="*/ 3925 h 4894"/>
                  <a:gd name="T92" fmla="*/ 1534 w 6500"/>
                  <a:gd name="T93" fmla="*/ 4029 h 4894"/>
                  <a:gd name="T94" fmla="*/ 2089 w 6500"/>
                  <a:gd name="T95" fmla="*/ 4149 h 4894"/>
                  <a:gd name="T96" fmla="*/ 1534 w 6500"/>
                  <a:gd name="T97" fmla="*/ 4029 h 4894"/>
                  <a:gd name="T98" fmla="*/ 893 w 6500"/>
                  <a:gd name="T99" fmla="*/ 4127 h 4894"/>
                  <a:gd name="T100" fmla="*/ 1427 w 6500"/>
                  <a:gd name="T101" fmla="*/ 4227 h 4894"/>
                  <a:gd name="T102" fmla="*/ 893 w 6500"/>
                  <a:gd name="T103" fmla="*/ 4127 h 4894"/>
                  <a:gd name="T104" fmla="*/ 353 w 6500"/>
                  <a:gd name="T105" fmla="*/ 4210 h 4894"/>
                  <a:gd name="T106" fmla="*/ 798 w 6500"/>
                  <a:gd name="T107" fmla="*/ 4301 h 4894"/>
                  <a:gd name="T108" fmla="*/ 353 w 6500"/>
                  <a:gd name="T109" fmla="*/ 4210 h 4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500" h="4894">
                    <a:moveTo>
                      <a:pt x="4439" y="0"/>
                    </a:moveTo>
                    <a:lnTo>
                      <a:pt x="4439" y="0"/>
                    </a:lnTo>
                    <a:lnTo>
                      <a:pt x="4308" y="1704"/>
                    </a:lnTo>
                    <a:lnTo>
                      <a:pt x="4114" y="1614"/>
                    </a:lnTo>
                    <a:lnTo>
                      <a:pt x="3363" y="1913"/>
                    </a:lnTo>
                    <a:lnTo>
                      <a:pt x="3264" y="631"/>
                    </a:lnTo>
                    <a:lnTo>
                      <a:pt x="2658" y="631"/>
                    </a:lnTo>
                    <a:lnTo>
                      <a:pt x="2533" y="2244"/>
                    </a:lnTo>
                    <a:lnTo>
                      <a:pt x="0" y="3254"/>
                    </a:lnTo>
                    <a:lnTo>
                      <a:pt x="0" y="4894"/>
                    </a:lnTo>
                    <a:lnTo>
                      <a:pt x="4114" y="4894"/>
                    </a:lnTo>
                    <a:lnTo>
                      <a:pt x="4987" y="4894"/>
                    </a:lnTo>
                    <a:lnTo>
                      <a:pt x="4987" y="3807"/>
                    </a:lnTo>
                    <a:lnTo>
                      <a:pt x="5530" y="3943"/>
                    </a:lnTo>
                    <a:lnTo>
                      <a:pt x="5530" y="4894"/>
                    </a:lnTo>
                    <a:lnTo>
                      <a:pt x="6500" y="4894"/>
                    </a:lnTo>
                    <a:lnTo>
                      <a:pt x="6500" y="2720"/>
                    </a:lnTo>
                    <a:lnTo>
                      <a:pt x="5261" y="2146"/>
                    </a:lnTo>
                    <a:lnTo>
                      <a:pt x="5096" y="0"/>
                    </a:lnTo>
                    <a:lnTo>
                      <a:pt x="4439" y="0"/>
                    </a:lnTo>
                    <a:close/>
                    <a:moveTo>
                      <a:pt x="2896" y="2990"/>
                    </a:moveTo>
                    <a:lnTo>
                      <a:pt x="2896" y="2990"/>
                    </a:lnTo>
                    <a:lnTo>
                      <a:pt x="3512" y="2824"/>
                    </a:lnTo>
                    <a:lnTo>
                      <a:pt x="3512" y="3062"/>
                    </a:lnTo>
                    <a:lnTo>
                      <a:pt x="2896" y="3210"/>
                    </a:lnTo>
                    <a:lnTo>
                      <a:pt x="2896" y="2990"/>
                    </a:lnTo>
                    <a:close/>
                    <a:moveTo>
                      <a:pt x="2208" y="3176"/>
                    </a:moveTo>
                    <a:lnTo>
                      <a:pt x="2208" y="3176"/>
                    </a:lnTo>
                    <a:lnTo>
                      <a:pt x="2765" y="3025"/>
                    </a:lnTo>
                    <a:lnTo>
                      <a:pt x="2765" y="3242"/>
                    </a:lnTo>
                    <a:lnTo>
                      <a:pt x="2208" y="3375"/>
                    </a:lnTo>
                    <a:lnTo>
                      <a:pt x="2208" y="3176"/>
                    </a:lnTo>
                    <a:close/>
                    <a:moveTo>
                      <a:pt x="1534" y="3358"/>
                    </a:moveTo>
                    <a:lnTo>
                      <a:pt x="1534" y="3358"/>
                    </a:lnTo>
                    <a:lnTo>
                      <a:pt x="2089" y="3208"/>
                    </a:lnTo>
                    <a:lnTo>
                      <a:pt x="2089" y="3404"/>
                    </a:lnTo>
                    <a:lnTo>
                      <a:pt x="1534" y="3538"/>
                    </a:lnTo>
                    <a:lnTo>
                      <a:pt x="1534" y="3358"/>
                    </a:lnTo>
                    <a:close/>
                    <a:moveTo>
                      <a:pt x="2896" y="3381"/>
                    </a:moveTo>
                    <a:lnTo>
                      <a:pt x="2896" y="3381"/>
                    </a:lnTo>
                    <a:lnTo>
                      <a:pt x="3512" y="3247"/>
                    </a:lnTo>
                    <a:lnTo>
                      <a:pt x="3512" y="3540"/>
                    </a:lnTo>
                    <a:lnTo>
                      <a:pt x="2896" y="3649"/>
                    </a:lnTo>
                    <a:lnTo>
                      <a:pt x="2896" y="3381"/>
                    </a:lnTo>
                    <a:close/>
                    <a:moveTo>
                      <a:pt x="893" y="3531"/>
                    </a:moveTo>
                    <a:lnTo>
                      <a:pt x="893" y="3531"/>
                    </a:lnTo>
                    <a:lnTo>
                      <a:pt x="1427" y="3387"/>
                    </a:lnTo>
                    <a:lnTo>
                      <a:pt x="1427" y="3564"/>
                    </a:lnTo>
                    <a:lnTo>
                      <a:pt x="893" y="3692"/>
                    </a:lnTo>
                    <a:lnTo>
                      <a:pt x="893" y="3531"/>
                    </a:lnTo>
                    <a:close/>
                    <a:moveTo>
                      <a:pt x="2208" y="3529"/>
                    </a:moveTo>
                    <a:lnTo>
                      <a:pt x="2208" y="3529"/>
                    </a:lnTo>
                    <a:lnTo>
                      <a:pt x="2765" y="3409"/>
                    </a:lnTo>
                    <a:lnTo>
                      <a:pt x="2765" y="3673"/>
                    </a:lnTo>
                    <a:lnTo>
                      <a:pt x="2208" y="3772"/>
                    </a:lnTo>
                    <a:lnTo>
                      <a:pt x="2208" y="3529"/>
                    </a:lnTo>
                    <a:close/>
                    <a:moveTo>
                      <a:pt x="1534" y="3675"/>
                    </a:moveTo>
                    <a:lnTo>
                      <a:pt x="1534" y="3675"/>
                    </a:lnTo>
                    <a:lnTo>
                      <a:pt x="2089" y="3555"/>
                    </a:lnTo>
                    <a:lnTo>
                      <a:pt x="2089" y="3793"/>
                    </a:lnTo>
                    <a:lnTo>
                      <a:pt x="1534" y="3892"/>
                    </a:lnTo>
                    <a:lnTo>
                      <a:pt x="1534" y="3675"/>
                    </a:lnTo>
                    <a:close/>
                    <a:moveTo>
                      <a:pt x="353" y="3677"/>
                    </a:moveTo>
                    <a:lnTo>
                      <a:pt x="353" y="3677"/>
                    </a:lnTo>
                    <a:lnTo>
                      <a:pt x="798" y="3557"/>
                    </a:lnTo>
                    <a:lnTo>
                      <a:pt x="798" y="3715"/>
                    </a:lnTo>
                    <a:lnTo>
                      <a:pt x="353" y="3822"/>
                    </a:lnTo>
                    <a:lnTo>
                      <a:pt x="353" y="3677"/>
                    </a:lnTo>
                    <a:close/>
                    <a:moveTo>
                      <a:pt x="893" y="3814"/>
                    </a:moveTo>
                    <a:lnTo>
                      <a:pt x="893" y="3814"/>
                    </a:lnTo>
                    <a:lnTo>
                      <a:pt x="1427" y="3698"/>
                    </a:lnTo>
                    <a:lnTo>
                      <a:pt x="1427" y="3911"/>
                    </a:lnTo>
                    <a:lnTo>
                      <a:pt x="893" y="4006"/>
                    </a:lnTo>
                    <a:lnTo>
                      <a:pt x="893" y="3814"/>
                    </a:lnTo>
                    <a:close/>
                    <a:moveTo>
                      <a:pt x="2896" y="3820"/>
                    </a:moveTo>
                    <a:lnTo>
                      <a:pt x="2896" y="3820"/>
                    </a:lnTo>
                    <a:lnTo>
                      <a:pt x="3512" y="3726"/>
                    </a:lnTo>
                    <a:lnTo>
                      <a:pt x="3512" y="3981"/>
                    </a:lnTo>
                    <a:lnTo>
                      <a:pt x="2896" y="4054"/>
                    </a:lnTo>
                    <a:lnTo>
                      <a:pt x="2896" y="3820"/>
                    </a:lnTo>
                    <a:close/>
                    <a:moveTo>
                      <a:pt x="353" y="3930"/>
                    </a:moveTo>
                    <a:lnTo>
                      <a:pt x="353" y="3930"/>
                    </a:lnTo>
                    <a:lnTo>
                      <a:pt x="798" y="3834"/>
                    </a:lnTo>
                    <a:lnTo>
                      <a:pt x="798" y="4022"/>
                    </a:lnTo>
                    <a:lnTo>
                      <a:pt x="353" y="4102"/>
                    </a:lnTo>
                    <a:lnTo>
                      <a:pt x="353" y="3930"/>
                    </a:lnTo>
                    <a:close/>
                    <a:moveTo>
                      <a:pt x="2208" y="3925"/>
                    </a:moveTo>
                    <a:lnTo>
                      <a:pt x="2208" y="3925"/>
                    </a:lnTo>
                    <a:lnTo>
                      <a:pt x="2765" y="3840"/>
                    </a:lnTo>
                    <a:lnTo>
                      <a:pt x="2765" y="4069"/>
                    </a:lnTo>
                    <a:lnTo>
                      <a:pt x="2208" y="4135"/>
                    </a:lnTo>
                    <a:lnTo>
                      <a:pt x="2208" y="3925"/>
                    </a:lnTo>
                    <a:close/>
                    <a:moveTo>
                      <a:pt x="1534" y="4029"/>
                    </a:moveTo>
                    <a:lnTo>
                      <a:pt x="1534" y="4029"/>
                    </a:lnTo>
                    <a:lnTo>
                      <a:pt x="2089" y="3944"/>
                    </a:lnTo>
                    <a:lnTo>
                      <a:pt x="2089" y="4149"/>
                    </a:lnTo>
                    <a:lnTo>
                      <a:pt x="1534" y="4214"/>
                    </a:lnTo>
                    <a:lnTo>
                      <a:pt x="1534" y="4029"/>
                    </a:lnTo>
                    <a:close/>
                    <a:moveTo>
                      <a:pt x="893" y="4127"/>
                    </a:moveTo>
                    <a:lnTo>
                      <a:pt x="893" y="4127"/>
                    </a:lnTo>
                    <a:lnTo>
                      <a:pt x="1427" y="4045"/>
                    </a:lnTo>
                    <a:lnTo>
                      <a:pt x="1427" y="4227"/>
                    </a:lnTo>
                    <a:lnTo>
                      <a:pt x="893" y="4290"/>
                    </a:lnTo>
                    <a:lnTo>
                      <a:pt x="893" y="4127"/>
                    </a:lnTo>
                    <a:close/>
                    <a:moveTo>
                      <a:pt x="353" y="4210"/>
                    </a:moveTo>
                    <a:lnTo>
                      <a:pt x="353" y="4210"/>
                    </a:lnTo>
                    <a:lnTo>
                      <a:pt x="798" y="4142"/>
                    </a:lnTo>
                    <a:lnTo>
                      <a:pt x="798" y="4301"/>
                    </a:lnTo>
                    <a:lnTo>
                      <a:pt x="353" y="4354"/>
                    </a:lnTo>
                    <a:lnTo>
                      <a:pt x="353" y="421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" name="Freeform 7"/>
              <p:cNvSpPr>
                <a:spLocks/>
              </p:cNvSpPr>
              <p:nvPr/>
            </p:nvSpPr>
            <p:spPr bwMode="auto">
              <a:xfrm>
                <a:off x="1685925" y="1304925"/>
                <a:ext cx="1290638" cy="574675"/>
              </a:xfrm>
              <a:custGeom>
                <a:avLst/>
                <a:gdLst>
                  <a:gd name="T0" fmla="*/ 1281 w 1281"/>
                  <a:gd name="T1" fmla="*/ 571 h 571"/>
                  <a:gd name="T2" fmla="*/ 1281 w 1281"/>
                  <a:gd name="T3" fmla="*/ 571 h 571"/>
                  <a:gd name="T4" fmla="*/ 384 w 1281"/>
                  <a:gd name="T5" fmla="*/ 458 h 571"/>
                  <a:gd name="T6" fmla="*/ 16 w 1281"/>
                  <a:gd name="T7" fmla="*/ 0 h 571"/>
                  <a:gd name="T8" fmla="*/ 677 w 1281"/>
                  <a:gd name="T9" fmla="*/ 175 h 571"/>
                  <a:gd name="T10" fmla="*/ 1281 w 1281"/>
                  <a:gd name="T11" fmla="*/ 571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1" h="571">
                    <a:moveTo>
                      <a:pt x="1281" y="571"/>
                    </a:moveTo>
                    <a:lnTo>
                      <a:pt x="1281" y="571"/>
                    </a:lnTo>
                    <a:cubicBezTo>
                      <a:pt x="1131" y="252"/>
                      <a:pt x="620" y="464"/>
                      <a:pt x="384" y="458"/>
                    </a:cubicBezTo>
                    <a:cubicBezTo>
                      <a:pt x="0" y="448"/>
                      <a:pt x="16" y="0"/>
                      <a:pt x="16" y="0"/>
                    </a:cubicBezTo>
                    <a:cubicBezTo>
                      <a:pt x="132" y="380"/>
                      <a:pt x="449" y="234"/>
                      <a:pt x="677" y="175"/>
                    </a:cubicBezTo>
                    <a:cubicBezTo>
                      <a:pt x="899" y="117"/>
                      <a:pt x="1247" y="236"/>
                      <a:pt x="1281" y="5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" name="Freeform 8"/>
              <p:cNvSpPr>
                <a:spLocks/>
              </p:cNvSpPr>
              <p:nvPr/>
            </p:nvSpPr>
            <p:spPr bwMode="auto">
              <a:xfrm>
                <a:off x="2709863" y="303213"/>
                <a:ext cx="2101850" cy="936625"/>
              </a:xfrm>
              <a:custGeom>
                <a:avLst/>
                <a:gdLst>
                  <a:gd name="T0" fmla="*/ 625 w 2087"/>
                  <a:gd name="T1" fmla="*/ 745 h 930"/>
                  <a:gd name="T2" fmla="*/ 625 w 2087"/>
                  <a:gd name="T3" fmla="*/ 745 h 930"/>
                  <a:gd name="T4" fmla="*/ 25 w 2087"/>
                  <a:gd name="T5" fmla="*/ 0 h 930"/>
                  <a:gd name="T6" fmla="*/ 1102 w 2087"/>
                  <a:gd name="T7" fmla="*/ 284 h 930"/>
                  <a:gd name="T8" fmla="*/ 2087 w 2087"/>
                  <a:gd name="T9" fmla="*/ 930 h 930"/>
                  <a:gd name="T10" fmla="*/ 625 w 2087"/>
                  <a:gd name="T11" fmla="*/ 745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87" h="930">
                    <a:moveTo>
                      <a:pt x="625" y="745"/>
                    </a:moveTo>
                    <a:lnTo>
                      <a:pt x="625" y="745"/>
                    </a:lnTo>
                    <a:cubicBezTo>
                      <a:pt x="0" y="730"/>
                      <a:pt x="25" y="0"/>
                      <a:pt x="25" y="0"/>
                    </a:cubicBezTo>
                    <a:cubicBezTo>
                      <a:pt x="215" y="618"/>
                      <a:pt x="730" y="381"/>
                      <a:pt x="1102" y="284"/>
                    </a:cubicBezTo>
                    <a:cubicBezTo>
                      <a:pt x="1464" y="190"/>
                      <a:pt x="2031" y="383"/>
                      <a:pt x="2087" y="930"/>
                    </a:cubicBezTo>
                    <a:cubicBezTo>
                      <a:pt x="1841" y="410"/>
                      <a:pt x="1010" y="755"/>
                      <a:pt x="625" y="7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sp>
        <p:nvSpPr>
          <p:cNvPr id="15" name="Rectangle 14"/>
          <p:cNvSpPr/>
          <p:nvPr/>
        </p:nvSpPr>
        <p:spPr bwMode="white">
          <a:xfrm>
            <a:off x="0" y="6324600"/>
            <a:ext cx="12188825" cy="533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6" name="Group 15"/>
          <p:cNvGrpSpPr/>
          <p:nvPr/>
        </p:nvGrpSpPr>
        <p:grpSpPr>
          <a:xfrm>
            <a:off x="10765633" y="6470162"/>
            <a:ext cx="1061302" cy="227035"/>
            <a:chOff x="10765633" y="6470162"/>
            <a:chExt cx="1061302" cy="227035"/>
          </a:xfrm>
        </p:grpSpPr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10765633" y="6470162"/>
              <a:ext cx="258061" cy="227035"/>
            </a:xfrm>
            <a:custGeom>
              <a:avLst/>
              <a:gdLst>
                <a:gd name="T0" fmla="*/ 223 w 1049"/>
                <a:gd name="T1" fmla="*/ 159 h 921"/>
                <a:gd name="T2" fmla="*/ 223 w 1049"/>
                <a:gd name="T3" fmla="*/ 403 h 921"/>
                <a:gd name="T4" fmla="*/ 737 w 1049"/>
                <a:gd name="T5" fmla="*/ 403 h 921"/>
                <a:gd name="T6" fmla="*/ 763 w 1049"/>
                <a:gd name="T7" fmla="*/ 402 h 921"/>
                <a:gd name="T8" fmla="*/ 787 w 1049"/>
                <a:gd name="T9" fmla="*/ 399 h 921"/>
                <a:gd name="T10" fmla="*/ 805 w 1049"/>
                <a:gd name="T11" fmla="*/ 394 h 921"/>
                <a:gd name="T12" fmla="*/ 819 w 1049"/>
                <a:gd name="T13" fmla="*/ 383 h 921"/>
                <a:gd name="T14" fmla="*/ 830 w 1049"/>
                <a:gd name="T15" fmla="*/ 370 h 921"/>
                <a:gd name="T16" fmla="*/ 837 w 1049"/>
                <a:gd name="T17" fmla="*/ 352 h 921"/>
                <a:gd name="T18" fmla="*/ 839 w 1049"/>
                <a:gd name="T19" fmla="*/ 328 h 921"/>
                <a:gd name="T20" fmla="*/ 839 w 1049"/>
                <a:gd name="T21" fmla="*/ 233 h 921"/>
                <a:gd name="T22" fmla="*/ 837 w 1049"/>
                <a:gd name="T23" fmla="*/ 210 h 921"/>
                <a:gd name="T24" fmla="*/ 830 w 1049"/>
                <a:gd name="T25" fmla="*/ 191 h 921"/>
                <a:gd name="T26" fmla="*/ 819 w 1049"/>
                <a:gd name="T27" fmla="*/ 178 h 921"/>
                <a:gd name="T28" fmla="*/ 805 w 1049"/>
                <a:gd name="T29" fmla="*/ 169 h 921"/>
                <a:gd name="T30" fmla="*/ 787 w 1049"/>
                <a:gd name="T31" fmla="*/ 163 h 921"/>
                <a:gd name="T32" fmla="*/ 763 w 1049"/>
                <a:gd name="T33" fmla="*/ 160 h 921"/>
                <a:gd name="T34" fmla="*/ 737 w 1049"/>
                <a:gd name="T35" fmla="*/ 159 h 921"/>
                <a:gd name="T36" fmla="*/ 223 w 1049"/>
                <a:gd name="T37" fmla="*/ 159 h 921"/>
                <a:gd name="T38" fmla="*/ 0 w 1049"/>
                <a:gd name="T39" fmla="*/ 0 h 921"/>
                <a:gd name="T40" fmla="*/ 833 w 1049"/>
                <a:gd name="T41" fmla="*/ 0 h 921"/>
                <a:gd name="T42" fmla="*/ 874 w 1049"/>
                <a:gd name="T43" fmla="*/ 2 h 921"/>
                <a:gd name="T44" fmla="*/ 912 w 1049"/>
                <a:gd name="T45" fmla="*/ 6 h 921"/>
                <a:gd name="T46" fmla="*/ 945 w 1049"/>
                <a:gd name="T47" fmla="*/ 14 h 921"/>
                <a:gd name="T48" fmla="*/ 973 w 1049"/>
                <a:gd name="T49" fmla="*/ 26 h 921"/>
                <a:gd name="T50" fmla="*/ 996 w 1049"/>
                <a:gd name="T51" fmla="*/ 40 h 921"/>
                <a:gd name="T52" fmla="*/ 1016 w 1049"/>
                <a:gd name="T53" fmla="*/ 60 h 921"/>
                <a:gd name="T54" fmla="*/ 1030 w 1049"/>
                <a:gd name="T55" fmla="*/ 83 h 921"/>
                <a:gd name="T56" fmla="*/ 1041 w 1049"/>
                <a:gd name="T57" fmla="*/ 111 h 921"/>
                <a:gd name="T58" fmla="*/ 1047 w 1049"/>
                <a:gd name="T59" fmla="*/ 142 h 921"/>
                <a:gd name="T60" fmla="*/ 1049 w 1049"/>
                <a:gd name="T61" fmla="*/ 178 h 921"/>
                <a:gd name="T62" fmla="*/ 1049 w 1049"/>
                <a:gd name="T63" fmla="*/ 383 h 921"/>
                <a:gd name="T64" fmla="*/ 1047 w 1049"/>
                <a:gd name="T65" fmla="*/ 420 h 921"/>
                <a:gd name="T66" fmla="*/ 1041 w 1049"/>
                <a:gd name="T67" fmla="*/ 451 h 921"/>
                <a:gd name="T68" fmla="*/ 1030 w 1049"/>
                <a:gd name="T69" fmla="*/ 479 h 921"/>
                <a:gd name="T70" fmla="*/ 1016 w 1049"/>
                <a:gd name="T71" fmla="*/ 502 h 921"/>
                <a:gd name="T72" fmla="*/ 996 w 1049"/>
                <a:gd name="T73" fmla="*/ 522 h 921"/>
                <a:gd name="T74" fmla="*/ 973 w 1049"/>
                <a:gd name="T75" fmla="*/ 536 h 921"/>
                <a:gd name="T76" fmla="*/ 945 w 1049"/>
                <a:gd name="T77" fmla="*/ 548 h 921"/>
                <a:gd name="T78" fmla="*/ 912 w 1049"/>
                <a:gd name="T79" fmla="*/ 556 h 921"/>
                <a:gd name="T80" fmla="*/ 874 w 1049"/>
                <a:gd name="T81" fmla="*/ 561 h 921"/>
                <a:gd name="T82" fmla="*/ 833 w 1049"/>
                <a:gd name="T83" fmla="*/ 562 h 921"/>
                <a:gd name="T84" fmla="*/ 223 w 1049"/>
                <a:gd name="T85" fmla="*/ 562 h 921"/>
                <a:gd name="T86" fmla="*/ 223 w 1049"/>
                <a:gd name="T87" fmla="*/ 921 h 921"/>
                <a:gd name="T88" fmla="*/ 0 w 1049"/>
                <a:gd name="T89" fmla="*/ 921 h 921"/>
                <a:gd name="T90" fmla="*/ 0 w 1049"/>
                <a:gd name="T91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9" h="921">
                  <a:moveTo>
                    <a:pt x="223" y="159"/>
                  </a:moveTo>
                  <a:lnTo>
                    <a:pt x="223" y="403"/>
                  </a:lnTo>
                  <a:lnTo>
                    <a:pt x="737" y="403"/>
                  </a:lnTo>
                  <a:lnTo>
                    <a:pt x="763" y="402"/>
                  </a:lnTo>
                  <a:lnTo>
                    <a:pt x="787" y="399"/>
                  </a:lnTo>
                  <a:lnTo>
                    <a:pt x="805" y="394"/>
                  </a:lnTo>
                  <a:lnTo>
                    <a:pt x="819" y="383"/>
                  </a:lnTo>
                  <a:lnTo>
                    <a:pt x="830" y="370"/>
                  </a:lnTo>
                  <a:lnTo>
                    <a:pt x="837" y="352"/>
                  </a:lnTo>
                  <a:lnTo>
                    <a:pt x="839" y="328"/>
                  </a:lnTo>
                  <a:lnTo>
                    <a:pt x="839" y="233"/>
                  </a:lnTo>
                  <a:lnTo>
                    <a:pt x="837" y="210"/>
                  </a:lnTo>
                  <a:lnTo>
                    <a:pt x="830" y="191"/>
                  </a:lnTo>
                  <a:lnTo>
                    <a:pt x="819" y="178"/>
                  </a:lnTo>
                  <a:lnTo>
                    <a:pt x="805" y="169"/>
                  </a:lnTo>
                  <a:lnTo>
                    <a:pt x="787" y="163"/>
                  </a:lnTo>
                  <a:lnTo>
                    <a:pt x="763" y="160"/>
                  </a:lnTo>
                  <a:lnTo>
                    <a:pt x="737" y="159"/>
                  </a:lnTo>
                  <a:lnTo>
                    <a:pt x="223" y="159"/>
                  </a:lnTo>
                  <a:close/>
                  <a:moveTo>
                    <a:pt x="0" y="0"/>
                  </a:moveTo>
                  <a:lnTo>
                    <a:pt x="833" y="0"/>
                  </a:lnTo>
                  <a:lnTo>
                    <a:pt x="874" y="2"/>
                  </a:lnTo>
                  <a:lnTo>
                    <a:pt x="912" y="6"/>
                  </a:lnTo>
                  <a:lnTo>
                    <a:pt x="945" y="14"/>
                  </a:lnTo>
                  <a:lnTo>
                    <a:pt x="973" y="26"/>
                  </a:lnTo>
                  <a:lnTo>
                    <a:pt x="996" y="40"/>
                  </a:lnTo>
                  <a:lnTo>
                    <a:pt x="1016" y="60"/>
                  </a:lnTo>
                  <a:lnTo>
                    <a:pt x="1030" y="83"/>
                  </a:lnTo>
                  <a:lnTo>
                    <a:pt x="1041" y="111"/>
                  </a:lnTo>
                  <a:lnTo>
                    <a:pt x="1047" y="142"/>
                  </a:lnTo>
                  <a:lnTo>
                    <a:pt x="1049" y="178"/>
                  </a:lnTo>
                  <a:lnTo>
                    <a:pt x="1049" y="383"/>
                  </a:lnTo>
                  <a:lnTo>
                    <a:pt x="1047" y="420"/>
                  </a:lnTo>
                  <a:lnTo>
                    <a:pt x="1041" y="451"/>
                  </a:lnTo>
                  <a:lnTo>
                    <a:pt x="1030" y="479"/>
                  </a:lnTo>
                  <a:lnTo>
                    <a:pt x="1016" y="502"/>
                  </a:lnTo>
                  <a:lnTo>
                    <a:pt x="996" y="522"/>
                  </a:lnTo>
                  <a:lnTo>
                    <a:pt x="973" y="536"/>
                  </a:lnTo>
                  <a:lnTo>
                    <a:pt x="945" y="548"/>
                  </a:lnTo>
                  <a:lnTo>
                    <a:pt x="912" y="556"/>
                  </a:lnTo>
                  <a:lnTo>
                    <a:pt x="874" y="561"/>
                  </a:lnTo>
                  <a:lnTo>
                    <a:pt x="833" y="562"/>
                  </a:lnTo>
                  <a:lnTo>
                    <a:pt x="223" y="562"/>
                  </a:lnTo>
                  <a:lnTo>
                    <a:pt x="223" y="921"/>
                  </a:lnTo>
                  <a:lnTo>
                    <a:pt x="0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11031574" y="6470162"/>
              <a:ext cx="234915" cy="227035"/>
            </a:xfrm>
            <a:custGeom>
              <a:avLst/>
              <a:gdLst>
                <a:gd name="T0" fmla="*/ 0 w 953"/>
                <a:gd name="T1" fmla="*/ 0 h 921"/>
                <a:gd name="T2" fmla="*/ 228 w 953"/>
                <a:gd name="T3" fmla="*/ 0 h 921"/>
                <a:gd name="T4" fmla="*/ 228 w 953"/>
                <a:gd name="T5" fmla="*/ 750 h 921"/>
                <a:gd name="T6" fmla="*/ 953 w 953"/>
                <a:gd name="T7" fmla="*/ 750 h 921"/>
                <a:gd name="T8" fmla="*/ 953 w 953"/>
                <a:gd name="T9" fmla="*/ 921 h 921"/>
                <a:gd name="T10" fmla="*/ 0 w 953"/>
                <a:gd name="T11" fmla="*/ 921 h 921"/>
                <a:gd name="T12" fmla="*/ 0 w 953"/>
                <a:gd name="T13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921">
                  <a:moveTo>
                    <a:pt x="0" y="0"/>
                  </a:moveTo>
                  <a:lnTo>
                    <a:pt x="228" y="0"/>
                  </a:lnTo>
                  <a:lnTo>
                    <a:pt x="228" y="750"/>
                  </a:lnTo>
                  <a:lnTo>
                    <a:pt x="953" y="750"/>
                  </a:lnTo>
                  <a:lnTo>
                    <a:pt x="953" y="921"/>
                  </a:lnTo>
                  <a:lnTo>
                    <a:pt x="0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11516178" y="6470162"/>
              <a:ext cx="310757" cy="227035"/>
            </a:xfrm>
            <a:custGeom>
              <a:avLst/>
              <a:gdLst>
                <a:gd name="T0" fmla="*/ 0 w 1262"/>
                <a:gd name="T1" fmla="*/ 0 h 921"/>
                <a:gd name="T2" fmla="*/ 301 w 1262"/>
                <a:gd name="T3" fmla="*/ 0 h 921"/>
                <a:gd name="T4" fmla="*/ 611 w 1262"/>
                <a:gd name="T5" fmla="*/ 298 h 921"/>
                <a:gd name="T6" fmla="*/ 904 w 1262"/>
                <a:gd name="T7" fmla="*/ 0 h 921"/>
                <a:gd name="T8" fmla="*/ 1163 w 1262"/>
                <a:gd name="T9" fmla="*/ 0 h 921"/>
                <a:gd name="T10" fmla="*/ 742 w 1262"/>
                <a:gd name="T11" fmla="*/ 422 h 921"/>
                <a:gd name="T12" fmla="*/ 1262 w 1262"/>
                <a:gd name="T13" fmla="*/ 921 h 921"/>
                <a:gd name="T14" fmla="*/ 954 w 1262"/>
                <a:gd name="T15" fmla="*/ 921 h 921"/>
                <a:gd name="T16" fmla="*/ 600 w 1262"/>
                <a:gd name="T17" fmla="*/ 578 h 921"/>
                <a:gd name="T18" fmla="*/ 274 w 1262"/>
                <a:gd name="T19" fmla="*/ 921 h 921"/>
                <a:gd name="T20" fmla="*/ 7 w 1262"/>
                <a:gd name="T21" fmla="*/ 921 h 921"/>
                <a:gd name="T22" fmla="*/ 464 w 1262"/>
                <a:gd name="T23" fmla="*/ 449 h 921"/>
                <a:gd name="T24" fmla="*/ 0 w 1262"/>
                <a:gd name="T25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2" h="921">
                  <a:moveTo>
                    <a:pt x="0" y="0"/>
                  </a:moveTo>
                  <a:lnTo>
                    <a:pt x="301" y="0"/>
                  </a:lnTo>
                  <a:lnTo>
                    <a:pt x="611" y="298"/>
                  </a:lnTo>
                  <a:lnTo>
                    <a:pt x="904" y="0"/>
                  </a:lnTo>
                  <a:lnTo>
                    <a:pt x="1163" y="0"/>
                  </a:lnTo>
                  <a:lnTo>
                    <a:pt x="742" y="422"/>
                  </a:lnTo>
                  <a:lnTo>
                    <a:pt x="1262" y="921"/>
                  </a:lnTo>
                  <a:lnTo>
                    <a:pt x="954" y="921"/>
                  </a:lnTo>
                  <a:lnTo>
                    <a:pt x="600" y="578"/>
                  </a:lnTo>
                  <a:lnTo>
                    <a:pt x="274" y="921"/>
                  </a:lnTo>
                  <a:lnTo>
                    <a:pt x="7" y="921"/>
                  </a:lnTo>
                  <a:lnTo>
                    <a:pt x="464" y="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11274369" y="6655336"/>
              <a:ext cx="234422" cy="41861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11274369" y="6470162"/>
              <a:ext cx="234422" cy="42354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11274369" y="6564719"/>
              <a:ext cx="234422" cy="42354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1611" y="2227263"/>
            <a:ext cx="5257801" cy="118872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1611" y="3522663"/>
            <a:ext cx="5257801" cy="685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9412" y="6507480"/>
            <a:ext cx="194469" cy="15240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100000"/>
              </a:lnSpc>
            </a:pPr>
            <a:fld id="{E02B647C-FB54-47C0-ADB1-95CBD583A5AC}" type="slidenum">
              <a:rPr lang="en-US" sz="700" smtClean="0">
                <a:solidFill>
                  <a:schemeClr val="bg1"/>
                </a:solidFill>
              </a:rPr>
              <a:pPr algn="l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6583" y="6507480"/>
            <a:ext cx="4571492" cy="15240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|  </a:t>
            </a:r>
            <a:r>
              <a:rPr lang="en-US" sz="700" dirty="0" err="1">
                <a:solidFill>
                  <a:schemeClr val="bg1"/>
                </a:solidFill>
              </a:rPr>
              <a:t>Plex</a:t>
            </a:r>
            <a:r>
              <a:rPr lang="en-US" sz="700" dirty="0">
                <a:solidFill>
                  <a:schemeClr val="bg1"/>
                </a:solidFill>
              </a:rPr>
              <a:t> Systems, Inc. privileged and confidential information. Copyright ©2015 </a:t>
            </a:r>
            <a:r>
              <a:rPr lang="en-US" sz="700" dirty="0" err="1">
                <a:solidFill>
                  <a:schemeClr val="bg1"/>
                </a:solidFill>
              </a:rPr>
              <a:t>Plex</a:t>
            </a:r>
            <a:r>
              <a:rPr lang="en-US" sz="700" dirty="0">
                <a:solidFill>
                  <a:schemeClr val="bg1"/>
                </a:solidFill>
              </a:rPr>
              <a:t> Systems,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02401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Telescop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" y="1334877"/>
            <a:ext cx="6335714" cy="5203398"/>
            <a:chOff x="-1" y="1317625"/>
            <a:chExt cx="6335714" cy="5203398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-1" y="4652963"/>
              <a:ext cx="1458913" cy="1868060"/>
            </a:xfrm>
            <a:custGeom>
              <a:avLst/>
              <a:gdLst/>
              <a:ahLst/>
              <a:cxnLst/>
              <a:rect l="l" t="t" r="r" b="b"/>
              <a:pathLst>
                <a:path w="1458913" h="1868060">
                  <a:moveTo>
                    <a:pt x="652842" y="0"/>
                  </a:moveTo>
                  <a:cubicBezTo>
                    <a:pt x="645531" y="261857"/>
                    <a:pt x="721386" y="541109"/>
                    <a:pt x="870353" y="795640"/>
                  </a:cubicBezTo>
                  <a:cubicBezTo>
                    <a:pt x="1019321" y="1049256"/>
                    <a:pt x="1226779" y="1251600"/>
                    <a:pt x="1458913" y="1372457"/>
                  </a:cubicBezTo>
                  <a:lnTo>
                    <a:pt x="874923" y="1656287"/>
                  </a:lnTo>
                  <a:cubicBezTo>
                    <a:pt x="746061" y="1732280"/>
                    <a:pt x="586127" y="1726787"/>
                    <a:pt x="432589" y="1657203"/>
                  </a:cubicBezTo>
                  <a:lnTo>
                    <a:pt x="0" y="1868060"/>
                  </a:lnTo>
                  <a:lnTo>
                    <a:pt x="0" y="491119"/>
                  </a:lnTo>
                  <a:cubicBezTo>
                    <a:pt x="30126" y="441797"/>
                    <a:pt x="71783" y="402173"/>
                    <a:pt x="121859" y="3726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3186113" y="1660525"/>
              <a:ext cx="2811463" cy="3192463"/>
            </a:xfrm>
            <a:custGeom>
              <a:avLst/>
              <a:gdLst>
                <a:gd name="T0" fmla="*/ 2356 w 3076"/>
                <a:gd name="T1" fmla="*/ 3134 h 3487"/>
                <a:gd name="T2" fmla="*/ 2356 w 3076"/>
                <a:gd name="T3" fmla="*/ 3134 h 3487"/>
                <a:gd name="T4" fmla="*/ 452 w 3076"/>
                <a:gd name="T5" fmla="*/ 2382 h 3487"/>
                <a:gd name="T6" fmla="*/ 720 w 3076"/>
                <a:gd name="T7" fmla="*/ 352 h 3487"/>
                <a:gd name="T8" fmla="*/ 2624 w 3076"/>
                <a:gd name="T9" fmla="*/ 1105 h 3487"/>
                <a:gd name="T10" fmla="*/ 2356 w 3076"/>
                <a:gd name="T11" fmla="*/ 3134 h 3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6" h="3487">
                  <a:moveTo>
                    <a:pt x="2356" y="3134"/>
                  </a:moveTo>
                  <a:lnTo>
                    <a:pt x="2356" y="3134"/>
                  </a:lnTo>
                  <a:cubicBezTo>
                    <a:pt x="1756" y="3487"/>
                    <a:pt x="904" y="3150"/>
                    <a:pt x="452" y="2382"/>
                  </a:cubicBezTo>
                  <a:cubicBezTo>
                    <a:pt x="0" y="1614"/>
                    <a:pt x="120" y="705"/>
                    <a:pt x="720" y="352"/>
                  </a:cubicBezTo>
                  <a:cubicBezTo>
                    <a:pt x="1320" y="0"/>
                    <a:pt x="2172" y="336"/>
                    <a:pt x="2624" y="1105"/>
                  </a:cubicBezTo>
                  <a:cubicBezTo>
                    <a:pt x="3076" y="1873"/>
                    <a:pt x="2956" y="2782"/>
                    <a:pt x="2356" y="313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654050" y="3492500"/>
              <a:ext cx="2393950" cy="2681288"/>
            </a:xfrm>
            <a:custGeom>
              <a:avLst/>
              <a:gdLst>
                <a:gd name="T0" fmla="*/ 2554 w 2619"/>
                <a:gd name="T1" fmla="*/ 2222 h 2930"/>
                <a:gd name="T2" fmla="*/ 2554 w 2619"/>
                <a:gd name="T3" fmla="*/ 2222 h 2930"/>
                <a:gd name="T4" fmla="*/ 1600 w 2619"/>
                <a:gd name="T5" fmla="*/ 1335 h 2930"/>
                <a:gd name="T6" fmla="*/ 1289 w 2619"/>
                <a:gd name="T7" fmla="*/ 70 h 2930"/>
                <a:gd name="T8" fmla="*/ 1297 w 2619"/>
                <a:gd name="T9" fmla="*/ 0 h 2930"/>
                <a:gd name="T10" fmla="*/ 482 w 2619"/>
                <a:gd name="T11" fmla="*/ 571 h 2930"/>
                <a:gd name="T12" fmla="*/ 343 w 2619"/>
                <a:gd name="T13" fmla="*/ 2074 h 2930"/>
                <a:gd name="T14" fmla="*/ 1724 w 2619"/>
                <a:gd name="T15" fmla="*/ 2684 h 2930"/>
                <a:gd name="T16" fmla="*/ 2619 w 2619"/>
                <a:gd name="T17" fmla="*/ 2249 h 2930"/>
                <a:gd name="T18" fmla="*/ 2554 w 2619"/>
                <a:gd name="T19" fmla="*/ 2222 h 2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9" h="2930">
                  <a:moveTo>
                    <a:pt x="2554" y="2222"/>
                  </a:moveTo>
                  <a:lnTo>
                    <a:pt x="2554" y="2222"/>
                  </a:lnTo>
                  <a:cubicBezTo>
                    <a:pt x="2177" y="2055"/>
                    <a:pt x="1838" y="1740"/>
                    <a:pt x="1600" y="1335"/>
                  </a:cubicBezTo>
                  <a:cubicBezTo>
                    <a:pt x="1361" y="930"/>
                    <a:pt x="1251" y="481"/>
                    <a:pt x="1289" y="70"/>
                  </a:cubicBezTo>
                  <a:cubicBezTo>
                    <a:pt x="1291" y="46"/>
                    <a:pt x="1294" y="23"/>
                    <a:pt x="1297" y="0"/>
                  </a:cubicBezTo>
                  <a:lnTo>
                    <a:pt x="482" y="571"/>
                  </a:lnTo>
                  <a:cubicBezTo>
                    <a:pt x="62" y="818"/>
                    <a:pt x="0" y="1491"/>
                    <a:pt x="343" y="2074"/>
                  </a:cubicBezTo>
                  <a:cubicBezTo>
                    <a:pt x="686" y="2657"/>
                    <a:pt x="1304" y="2930"/>
                    <a:pt x="1724" y="2684"/>
                  </a:cubicBezTo>
                  <a:lnTo>
                    <a:pt x="2619" y="2249"/>
                  </a:lnTo>
                  <a:cubicBezTo>
                    <a:pt x="2598" y="2241"/>
                    <a:pt x="2576" y="2232"/>
                    <a:pt x="2554" y="22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8"/>
            <p:cNvSpPr>
              <a:spLocks noEditPoints="1"/>
            </p:cNvSpPr>
            <p:nvPr/>
          </p:nvSpPr>
          <p:spPr bwMode="auto">
            <a:xfrm>
              <a:off x="1789113" y="1317625"/>
              <a:ext cx="4546600" cy="4403725"/>
            </a:xfrm>
            <a:custGeom>
              <a:avLst/>
              <a:gdLst>
                <a:gd name="T0" fmla="*/ 3886 w 4977"/>
                <a:gd name="T1" fmla="*/ 3509 h 4811"/>
                <a:gd name="T2" fmla="*/ 3886 w 4977"/>
                <a:gd name="T3" fmla="*/ 3509 h 4811"/>
                <a:gd name="T4" fmla="*/ 1982 w 4977"/>
                <a:gd name="T5" fmla="*/ 2757 h 4811"/>
                <a:gd name="T6" fmla="*/ 2250 w 4977"/>
                <a:gd name="T7" fmla="*/ 727 h 4811"/>
                <a:gd name="T8" fmla="*/ 4154 w 4977"/>
                <a:gd name="T9" fmla="*/ 1480 h 4811"/>
                <a:gd name="T10" fmla="*/ 3886 w 4977"/>
                <a:gd name="T11" fmla="*/ 3509 h 4811"/>
                <a:gd name="T12" fmla="*/ 4429 w 4977"/>
                <a:gd name="T13" fmla="*/ 1318 h 4811"/>
                <a:gd name="T14" fmla="*/ 4429 w 4977"/>
                <a:gd name="T15" fmla="*/ 1318 h 4811"/>
                <a:gd name="T16" fmla="*/ 2038 w 4977"/>
                <a:gd name="T17" fmla="*/ 453 h 4811"/>
                <a:gd name="T18" fmla="*/ 1513 w 4977"/>
                <a:gd name="T19" fmla="*/ 1007 h 4811"/>
                <a:gd name="T20" fmla="*/ 653 w 4977"/>
                <a:gd name="T21" fmla="*/ 1609 h 4811"/>
                <a:gd name="T22" fmla="*/ 466 w 4977"/>
                <a:gd name="T23" fmla="*/ 3648 h 4811"/>
                <a:gd name="T24" fmla="*/ 2339 w 4977"/>
                <a:gd name="T25" fmla="*/ 4476 h 4811"/>
                <a:gd name="T26" fmla="*/ 3283 w 4977"/>
                <a:gd name="T27" fmla="*/ 4018 h 4811"/>
                <a:gd name="T28" fmla="*/ 4022 w 4977"/>
                <a:gd name="T29" fmla="*/ 3828 h 4811"/>
                <a:gd name="T30" fmla="*/ 4429 w 4977"/>
                <a:gd name="T31" fmla="*/ 1318 h 4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77" h="4811">
                  <a:moveTo>
                    <a:pt x="3886" y="3509"/>
                  </a:moveTo>
                  <a:lnTo>
                    <a:pt x="3886" y="3509"/>
                  </a:lnTo>
                  <a:cubicBezTo>
                    <a:pt x="3286" y="3862"/>
                    <a:pt x="2434" y="3525"/>
                    <a:pt x="1982" y="2757"/>
                  </a:cubicBezTo>
                  <a:cubicBezTo>
                    <a:pt x="1530" y="1989"/>
                    <a:pt x="1650" y="1080"/>
                    <a:pt x="2250" y="727"/>
                  </a:cubicBezTo>
                  <a:cubicBezTo>
                    <a:pt x="2850" y="375"/>
                    <a:pt x="3702" y="711"/>
                    <a:pt x="4154" y="1480"/>
                  </a:cubicBezTo>
                  <a:cubicBezTo>
                    <a:pt x="4606" y="2248"/>
                    <a:pt x="4486" y="3157"/>
                    <a:pt x="3886" y="3509"/>
                  </a:cubicBezTo>
                  <a:close/>
                  <a:moveTo>
                    <a:pt x="4429" y="1318"/>
                  </a:moveTo>
                  <a:lnTo>
                    <a:pt x="4429" y="1318"/>
                  </a:lnTo>
                  <a:cubicBezTo>
                    <a:pt x="3882" y="386"/>
                    <a:pt x="2811" y="0"/>
                    <a:pt x="2038" y="453"/>
                  </a:cubicBezTo>
                  <a:cubicBezTo>
                    <a:pt x="1811" y="587"/>
                    <a:pt x="1634" y="779"/>
                    <a:pt x="1513" y="1007"/>
                  </a:cubicBezTo>
                  <a:lnTo>
                    <a:pt x="653" y="1609"/>
                  </a:lnTo>
                  <a:cubicBezTo>
                    <a:pt x="84" y="1943"/>
                    <a:pt x="0" y="2857"/>
                    <a:pt x="466" y="3648"/>
                  </a:cubicBezTo>
                  <a:cubicBezTo>
                    <a:pt x="931" y="4440"/>
                    <a:pt x="1770" y="4811"/>
                    <a:pt x="2339" y="4476"/>
                  </a:cubicBezTo>
                  <a:lnTo>
                    <a:pt x="3283" y="4018"/>
                  </a:lnTo>
                  <a:cubicBezTo>
                    <a:pt x="3541" y="4022"/>
                    <a:pt x="3795" y="3962"/>
                    <a:pt x="4022" y="3828"/>
                  </a:cubicBezTo>
                  <a:cubicBezTo>
                    <a:pt x="4795" y="3373"/>
                    <a:pt x="4977" y="2250"/>
                    <a:pt x="4429" y="13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4002088" y="1989138"/>
              <a:ext cx="1706563" cy="2278063"/>
            </a:xfrm>
            <a:custGeom>
              <a:avLst/>
              <a:gdLst>
                <a:gd name="T0" fmla="*/ 0 w 1867"/>
                <a:gd name="T1" fmla="*/ 276 h 2489"/>
                <a:gd name="T2" fmla="*/ 0 w 1867"/>
                <a:gd name="T3" fmla="*/ 276 h 2489"/>
                <a:gd name="T4" fmla="*/ 1333 w 1867"/>
                <a:gd name="T5" fmla="*/ 981 h 2489"/>
                <a:gd name="T6" fmla="*/ 1301 w 1867"/>
                <a:gd name="T7" fmla="*/ 2489 h 2489"/>
                <a:gd name="T8" fmla="*/ 1509 w 1867"/>
                <a:gd name="T9" fmla="*/ 877 h 2489"/>
                <a:gd name="T10" fmla="*/ 0 w 1867"/>
                <a:gd name="T11" fmla="*/ 276 h 2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7" h="2489">
                  <a:moveTo>
                    <a:pt x="0" y="276"/>
                  </a:moveTo>
                  <a:lnTo>
                    <a:pt x="0" y="276"/>
                  </a:lnTo>
                  <a:cubicBezTo>
                    <a:pt x="480" y="189"/>
                    <a:pt x="1026" y="460"/>
                    <a:pt x="1333" y="981"/>
                  </a:cubicBezTo>
                  <a:cubicBezTo>
                    <a:pt x="1639" y="1502"/>
                    <a:pt x="1610" y="2111"/>
                    <a:pt x="1301" y="2489"/>
                  </a:cubicBezTo>
                  <a:cubicBezTo>
                    <a:pt x="1774" y="2206"/>
                    <a:pt x="1867" y="1486"/>
                    <a:pt x="1509" y="877"/>
                  </a:cubicBezTo>
                  <a:cubicBezTo>
                    <a:pt x="1151" y="268"/>
                    <a:pt x="477" y="0"/>
                    <a:pt x="0" y="27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10"/>
            <p:cNvSpPr>
              <a:spLocks noEditPoints="1"/>
            </p:cNvSpPr>
            <p:nvPr/>
          </p:nvSpPr>
          <p:spPr bwMode="auto">
            <a:xfrm>
              <a:off x="3852863" y="2890838"/>
              <a:ext cx="965200" cy="993775"/>
            </a:xfrm>
            <a:custGeom>
              <a:avLst/>
              <a:gdLst>
                <a:gd name="T0" fmla="*/ 867 w 1056"/>
                <a:gd name="T1" fmla="*/ 713 h 1086"/>
                <a:gd name="T2" fmla="*/ 962 w 1056"/>
                <a:gd name="T3" fmla="*/ 713 h 1086"/>
                <a:gd name="T4" fmla="*/ 867 w 1056"/>
                <a:gd name="T5" fmla="*/ 829 h 1086"/>
                <a:gd name="T6" fmla="*/ 962 w 1056"/>
                <a:gd name="T7" fmla="*/ 829 h 1086"/>
                <a:gd name="T8" fmla="*/ 867 w 1056"/>
                <a:gd name="T9" fmla="*/ 949 h 1086"/>
                <a:gd name="T10" fmla="*/ 962 w 1056"/>
                <a:gd name="T11" fmla="*/ 949 h 1086"/>
                <a:gd name="T12" fmla="*/ 751 w 1056"/>
                <a:gd name="T13" fmla="*/ 713 h 1086"/>
                <a:gd name="T14" fmla="*/ 846 w 1056"/>
                <a:gd name="T15" fmla="*/ 713 h 1086"/>
                <a:gd name="T16" fmla="*/ 751 w 1056"/>
                <a:gd name="T17" fmla="*/ 829 h 1086"/>
                <a:gd name="T18" fmla="*/ 846 w 1056"/>
                <a:gd name="T19" fmla="*/ 829 h 1086"/>
                <a:gd name="T20" fmla="*/ 751 w 1056"/>
                <a:gd name="T21" fmla="*/ 949 h 1086"/>
                <a:gd name="T22" fmla="*/ 846 w 1056"/>
                <a:gd name="T23" fmla="*/ 949 h 1086"/>
                <a:gd name="T24" fmla="*/ 515 w 1056"/>
                <a:gd name="T25" fmla="*/ 620 h 1086"/>
                <a:gd name="T26" fmla="*/ 636 w 1056"/>
                <a:gd name="T27" fmla="*/ 620 h 1086"/>
                <a:gd name="T28" fmla="*/ 515 w 1056"/>
                <a:gd name="T29" fmla="*/ 700 h 1086"/>
                <a:gd name="T30" fmla="*/ 636 w 1056"/>
                <a:gd name="T31" fmla="*/ 700 h 1086"/>
                <a:gd name="T32" fmla="*/ 515 w 1056"/>
                <a:gd name="T33" fmla="*/ 779 h 1086"/>
                <a:gd name="T34" fmla="*/ 636 w 1056"/>
                <a:gd name="T35" fmla="*/ 779 h 1086"/>
                <a:gd name="T36" fmla="*/ 515 w 1056"/>
                <a:gd name="T37" fmla="*/ 858 h 1086"/>
                <a:gd name="T38" fmla="*/ 636 w 1056"/>
                <a:gd name="T39" fmla="*/ 858 h 1086"/>
                <a:gd name="T40" fmla="*/ 515 w 1056"/>
                <a:gd name="T41" fmla="*/ 937 h 1086"/>
                <a:gd name="T42" fmla="*/ 636 w 1056"/>
                <a:gd name="T43" fmla="*/ 937 h 1086"/>
                <a:gd name="T44" fmla="*/ 515 w 1056"/>
                <a:gd name="T45" fmla="*/ 1016 h 1086"/>
                <a:gd name="T46" fmla="*/ 636 w 1056"/>
                <a:gd name="T47" fmla="*/ 1016 h 1086"/>
                <a:gd name="T48" fmla="*/ 261 w 1056"/>
                <a:gd name="T49" fmla="*/ 630 h 1086"/>
                <a:gd name="T50" fmla="*/ 398 w 1056"/>
                <a:gd name="T51" fmla="*/ 630 h 1086"/>
                <a:gd name="T52" fmla="*/ 261 w 1056"/>
                <a:gd name="T53" fmla="*/ 719 h 1086"/>
                <a:gd name="T54" fmla="*/ 398 w 1056"/>
                <a:gd name="T55" fmla="*/ 719 h 1086"/>
                <a:gd name="T56" fmla="*/ 261 w 1056"/>
                <a:gd name="T57" fmla="*/ 809 h 1086"/>
                <a:gd name="T58" fmla="*/ 398 w 1056"/>
                <a:gd name="T59" fmla="*/ 809 h 1086"/>
                <a:gd name="T60" fmla="*/ 261 w 1056"/>
                <a:gd name="T61" fmla="*/ 899 h 1086"/>
                <a:gd name="T62" fmla="*/ 398 w 1056"/>
                <a:gd name="T63" fmla="*/ 899 h 1086"/>
                <a:gd name="T64" fmla="*/ 261 w 1056"/>
                <a:gd name="T65" fmla="*/ 988 h 1086"/>
                <a:gd name="T66" fmla="*/ 398 w 1056"/>
                <a:gd name="T67" fmla="*/ 988 h 1086"/>
                <a:gd name="T68" fmla="*/ 78 w 1056"/>
                <a:gd name="T69" fmla="*/ 630 h 1086"/>
                <a:gd name="T70" fmla="*/ 215 w 1056"/>
                <a:gd name="T71" fmla="*/ 630 h 1086"/>
                <a:gd name="T72" fmla="*/ 78 w 1056"/>
                <a:gd name="T73" fmla="*/ 719 h 1086"/>
                <a:gd name="T74" fmla="*/ 215 w 1056"/>
                <a:gd name="T75" fmla="*/ 719 h 1086"/>
                <a:gd name="T76" fmla="*/ 78 w 1056"/>
                <a:gd name="T77" fmla="*/ 809 h 1086"/>
                <a:gd name="T78" fmla="*/ 215 w 1056"/>
                <a:gd name="T79" fmla="*/ 809 h 1086"/>
                <a:gd name="T80" fmla="*/ 78 w 1056"/>
                <a:gd name="T81" fmla="*/ 899 h 1086"/>
                <a:gd name="T82" fmla="*/ 215 w 1056"/>
                <a:gd name="T83" fmla="*/ 899 h 1086"/>
                <a:gd name="T84" fmla="*/ 78 w 1056"/>
                <a:gd name="T85" fmla="*/ 988 h 1086"/>
                <a:gd name="T86" fmla="*/ 215 w 1056"/>
                <a:gd name="T87" fmla="*/ 988 h 1086"/>
                <a:gd name="T88" fmla="*/ 999 w 1056"/>
                <a:gd name="T89" fmla="*/ 448 h 1086"/>
                <a:gd name="T90" fmla="*/ 815 w 1056"/>
                <a:gd name="T91" fmla="*/ 8 h 1086"/>
                <a:gd name="T92" fmla="*/ 691 w 1056"/>
                <a:gd name="T93" fmla="*/ 516 h 1086"/>
                <a:gd name="T94" fmla="*/ 460 w 1056"/>
                <a:gd name="T95" fmla="*/ 478 h 1086"/>
                <a:gd name="T96" fmla="*/ 327 w 1056"/>
                <a:gd name="T97" fmla="*/ 0 h 1086"/>
                <a:gd name="T98" fmla="*/ 0 w 1056"/>
                <a:gd name="T99" fmla="*/ 532 h 1086"/>
                <a:gd name="T100" fmla="*/ 1056 w 1056"/>
                <a:gd name="T101" fmla="*/ 52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56" h="1086">
                  <a:moveTo>
                    <a:pt x="962" y="713"/>
                  </a:moveTo>
                  <a:lnTo>
                    <a:pt x="962" y="713"/>
                  </a:lnTo>
                  <a:lnTo>
                    <a:pt x="867" y="713"/>
                  </a:lnTo>
                  <a:lnTo>
                    <a:pt x="867" y="622"/>
                  </a:lnTo>
                  <a:lnTo>
                    <a:pt x="962" y="622"/>
                  </a:lnTo>
                  <a:lnTo>
                    <a:pt x="962" y="713"/>
                  </a:lnTo>
                  <a:close/>
                  <a:moveTo>
                    <a:pt x="962" y="829"/>
                  </a:moveTo>
                  <a:lnTo>
                    <a:pt x="962" y="829"/>
                  </a:lnTo>
                  <a:lnTo>
                    <a:pt x="867" y="829"/>
                  </a:lnTo>
                  <a:lnTo>
                    <a:pt x="867" y="734"/>
                  </a:lnTo>
                  <a:lnTo>
                    <a:pt x="962" y="734"/>
                  </a:lnTo>
                  <a:lnTo>
                    <a:pt x="962" y="829"/>
                  </a:lnTo>
                  <a:close/>
                  <a:moveTo>
                    <a:pt x="962" y="949"/>
                  </a:moveTo>
                  <a:lnTo>
                    <a:pt x="962" y="949"/>
                  </a:lnTo>
                  <a:lnTo>
                    <a:pt x="867" y="949"/>
                  </a:lnTo>
                  <a:lnTo>
                    <a:pt x="867" y="850"/>
                  </a:lnTo>
                  <a:lnTo>
                    <a:pt x="962" y="850"/>
                  </a:lnTo>
                  <a:lnTo>
                    <a:pt x="962" y="949"/>
                  </a:lnTo>
                  <a:close/>
                  <a:moveTo>
                    <a:pt x="846" y="713"/>
                  </a:moveTo>
                  <a:lnTo>
                    <a:pt x="846" y="713"/>
                  </a:lnTo>
                  <a:lnTo>
                    <a:pt x="751" y="713"/>
                  </a:lnTo>
                  <a:lnTo>
                    <a:pt x="751" y="621"/>
                  </a:lnTo>
                  <a:lnTo>
                    <a:pt x="846" y="622"/>
                  </a:lnTo>
                  <a:lnTo>
                    <a:pt x="846" y="713"/>
                  </a:lnTo>
                  <a:close/>
                  <a:moveTo>
                    <a:pt x="846" y="829"/>
                  </a:moveTo>
                  <a:lnTo>
                    <a:pt x="846" y="829"/>
                  </a:lnTo>
                  <a:lnTo>
                    <a:pt x="751" y="829"/>
                  </a:lnTo>
                  <a:lnTo>
                    <a:pt x="751" y="734"/>
                  </a:lnTo>
                  <a:lnTo>
                    <a:pt x="846" y="734"/>
                  </a:lnTo>
                  <a:lnTo>
                    <a:pt x="846" y="829"/>
                  </a:lnTo>
                  <a:close/>
                  <a:moveTo>
                    <a:pt x="846" y="949"/>
                  </a:moveTo>
                  <a:lnTo>
                    <a:pt x="846" y="949"/>
                  </a:lnTo>
                  <a:lnTo>
                    <a:pt x="751" y="949"/>
                  </a:lnTo>
                  <a:lnTo>
                    <a:pt x="751" y="850"/>
                  </a:lnTo>
                  <a:lnTo>
                    <a:pt x="846" y="850"/>
                  </a:lnTo>
                  <a:lnTo>
                    <a:pt x="846" y="949"/>
                  </a:lnTo>
                  <a:close/>
                  <a:moveTo>
                    <a:pt x="636" y="620"/>
                  </a:moveTo>
                  <a:lnTo>
                    <a:pt x="636" y="620"/>
                  </a:lnTo>
                  <a:lnTo>
                    <a:pt x="515" y="620"/>
                  </a:lnTo>
                  <a:lnTo>
                    <a:pt x="515" y="578"/>
                  </a:lnTo>
                  <a:lnTo>
                    <a:pt x="636" y="578"/>
                  </a:lnTo>
                  <a:lnTo>
                    <a:pt x="636" y="620"/>
                  </a:lnTo>
                  <a:close/>
                  <a:moveTo>
                    <a:pt x="636" y="700"/>
                  </a:moveTo>
                  <a:lnTo>
                    <a:pt x="636" y="700"/>
                  </a:lnTo>
                  <a:lnTo>
                    <a:pt x="515" y="700"/>
                  </a:lnTo>
                  <a:lnTo>
                    <a:pt x="515" y="657"/>
                  </a:lnTo>
                  <a:lnTo>
                    <a:pt x="636" y="657"/>
                  </a:lnTo>
                  <a:lnTo>
                    <a:pt x="636" y="700"/>
                  </a:lnTo>
                  <a:close/>
                  <a:moveTo>
                    <a:pt x="636" y="779"/>
                  </a:moveTo>
                  <a:lnTo>
                    <a:pt x="636" y="779"/>
                  </a:lnTo>
                  <a:lnTo>
                    <a:pt x="515" y="779"/>
                  </a:lnTo>
                  <a:lnTo>
                    <a:pt x="515" y="737"/>
                  </a:lnTo>
                  <a:lnTo>
                    <a:pt x="636" y="737"/>
                  </a:lnTo>
                  <a:lnTo>
                    <a:pt x="636" y="779"/>
                  </a:lnTo>
                  <a:close/>
                  <a:moveTo>
                    <a:pt x="636" y="858"/>
                  </a:moveTo>
                  <a:lnTo>
                    <a:pt x="636" y="858"/>
                  </a:lnTo>
                  <a:lnTo>
                    <a:pt x="515" y="858"/>
                  </a:lnTo>
                  <a:lnTo>
                    <a:pt x="515" y="816"/>
                  </a:lnTo>
                  <a:lnTo>
                    <a:pt x="636" y="816"/>
                  </a:lnTo>
                  <a:lnTo>
                    <a:pt x="636" y="858"/>
                  </a:lnTo>
                  <a:close/>
                  <a:moveTo>
                    <a:pt x="636" y="937"/>
                  </a:moveTo>
                  <a:lnTo>
                    <a:pt x="636" y="937"/>
                  </a:lnTo>
                  <a:lnTo>
                    <a:pt x="515" y="937"/>
                  </a:lnTo>
                  <a:lnTo>
                    <a:pt x="515" y="895"/>
                  </a:lnTo>
                  <a:lnTo>
                    <a:pt x="636" y="895"/>
                  </a:lnTo>
                  <a:lnTo>
                    <a:pt x="636" y="937"/>
                  </a:lnTo>
                  <a:close/>
                  <a:moveTo>
                    <a:pt x="636" y="1016"/>
                  </a:moveTo>
                  <a:lnTo>
                    <a:pt x="636" y="1016"/>
                  </a:lnTo>
                  <a:lnTo>
                    <a:pt x="515" y="1016"/>
                  </a:lnTo>
                  <a:lnTo>
                    <a:pt x="515" y="974"/>
                  </a:lnTo>
                  <a:lnTo>
                    <a:pt x="636" y="974"/>
                  </a:lnTo>
                  <a:lnTo>
                    <a:pt x="636" y="1016"/>
                  </a:lnTo>
                  <a:close/>
                  <a:moveTo>
                    <a:pt x="398" y="630"/>
                  </a:moveTo>
                  <a:lnTo>
                    <a:pt x="398" y="630"/>
                  </a:lnTo>
                  <a:lnTo>
                    <a:pt x="261" y="630"/>
                  </a:lnTo>
                  <a:lnTo>
                    <a:pt x="261" y="587"/>
                  </a:lnTo>
                  <a:lnTo>
                    <a:pt x="398" y="587"/>
                  </a:lnTo>
                  <a:lnTo>
                    <a:pt x="398" y="630"/>
                  </a:lnTo>
                  <a:close/>
                  <a:moveTo>
                    <a:pt x="398" y="719"/>
                  </a:moveTo>
                  <a:lnTo>
                    <a:pt x="398" y="719"/>
                  </a:lnTo>
                  <a:lnTo>
                    <a:pt x="261" y="719"/>
                  </a:lnTo>
                  <a:lnTo>
                    <a:pt x="261" y="677"/>
                  </a:lnTo>
                  <a:lnTo>
                    <a:pt x="398" y="677"/>
                  </a:lnTo>
                  <a:lnTo>
                    <a:pt x="398" y="719"/>
                  </a:lnTo>
                  <a:close/>
                  <a:moveTo>
                    <a:pt x="398" y="809"/>
                  </a:moveTo>
                  <a:lnTo>
                    <a:pt x="398" y="809"/>
                  </a:lnTo>
                  <a:lnTo>
                    <a:pt x="261" y="809"/>
                  </a:lnTo>
                  <a:lnTo>
                    <a:pt x="261" y="767"/>
                  </a:lnTo>
                  <a:lnTo>
                    <a:pt x="398" y="767"/>
                  </a:lnTo>
                  <a:lnTo>
                    <a:pt x="398" y="809"/>
                  </a:lnTo>
                  <a:close/>
                  <a:moveTo>
                    <a:pt x="398" y="899"/>
                  </a:moveTo>
                  <a:lnTo>
                    <a:pt x="398" y="899"/>
                  </a:lnTo>
                  <a:lnTo>
                    <a:pt x="261" y="899"/>
                  </a:lnTo>
                  <a:lnTo>
                    <a:pt x="261" y="856"/>
                  </a:lnTo>
                  <a:lnTo>
                    <a:pt x="398" y="857"/>
                  </a:lnTo>
                  <a:lnTo>
                    <a:pt x="398" y="899"/>
                  </a:lnTo>
                  <a:close/>
                  <a:moveTo>
                    <a:pt x="398" y="988"/>
                  </a:moveTo>
                  <a:lnTo>
                    <a:pt x="398" y="988"/>
                  </a:lnTo>
                  <a:lnTo>
                    <a:pt x="261" y="988"/>
                  </a:lnTo>
                  <a:lnTo>
                    <a:pt x="261" y="946"/>
                  </a:lnTo>
                  <a:lnTo>
                    <a:pt x="398" y="946"/>
                  </a:lnTo>
                  <a:lnTo>
                    <a:pt x="398" y="988"/>
                  </a:lnTo>
                  <a:close/>
                  <a:moveTo>
                    <a:pt x="215" y="630"/>
                  </a:moveTo>
                  <a:lnTo>
                    <a:pt x="215" y="630"/>
                  </a:lnTo>
                  <a:lnTo>
                    <a:pt x="78" y="630"/>
                  </a:lnTo>
                  <a:lnTo>
                    <a:pt x="78" y="587"/>
                  </a:lnTo>
                  <a:lnTo>
                    <a:pt x="215" y="587"/>
                  </a:lnTo>
                  <a:lnTo>
                    <a:pt x="215" y="630"/>
                  </a:lnTo>
                  <a:close/>
                  <a:moveTo>
                    <a:pt x="215" y="719"/>
                  </a:moveTo>
                  <a:lnTo>
                    <a:pt x="215" y="719"/>
                  </a:lnTo>
                  <a:lnTo>
                    <a:pt x="78" y="719"/>
                  </a:lnTo>
                  <a:lnTo>
                    <a:pt x="78" y="677"/>
                  </a:lnTo>
                  <a:lnTo>
                    <a:pt x="215" y="677"/>
                  </a:lnTo>
                  <a:lnTo>
                    <a:pt x="215" y="719"/>
                  </a:lnTo>
                  <a:close/>
                  <a:moveTo>
                    <a:pt x="215" y="809"/>
                  </a:moveTo>
                  <a:lnTo>
                    <a:pt x="215" y="809"/>
                  </a:lnTo>
                  <a:lnTo>
                    <a:pt x="78" y="809"/>
                  </a:lnTo>
                  <a:lnTo>
                    <a:pt x="78" y="767"/>
                  </a:lnTo>
                  <a:lnTo>
                    <a:pt x="215" y="767"/>
                  </a:lnTo>
                  <a:lnTo>
                    <a:pt x="215" y="809"/>
                  </a:lnTo>
                  <a:close/>
                  <a:moveTo>
                    <a:pt x="215" y="899"/>
                  </a:moveTo>
                  <a:lnTo>
                    <a:pt x="215" y="899"/>
                  </a:lnTo>
                  <a:lnTo>
                    <a:pt x="78" y="899"/>
                  </a:lnTo>
                  <a:lnTo>
                    <a:pt x="78" y="856"/>
                  </a:lnTo>
                  <a:lnTo>
                    <a:pt x="215" y="856"/>
                  </a:lnTo>
                  <a:lnTo>
                    <a:pt x="215" y="899"/>
                  </a:lnTo>
                  <a:close/>
                  <a:moveTo>
                    <a:pt x="215" y="988"/>
                  </a:moveTo>
                  <a:lnTo>
                    <a:pt x="215" y="988"/>
                  </a:lnTo>
                  <a:lnTo>
                    <a:pt x="78" y="988"/>
                  </a:lnTo>
                  <a:lnTo>
                    <a:pt x="78" y="946"/>
                  </a:lnTo>
                  <a:lnTo>
                    <a:pt x="215" y="946"/>
                  </a:lnTo>
                  <a:lnTo>
                    <a:pt x="215" y="988"/>
                  </a:lnTo>
                  <a:close/>
                  <a:moveTo>
                    <a:pt x="999" y="520"/>
                  </a:moveTo>
                  <a:lnTo>
                    <a:pt x="999" y="520"/>
                  </a:lnTo>
                  <a:lnTo>
                    <a:pt x="999" y="448"/>
                  </a:lnTo>
                  <a:lnTo>
                    <a:pt x="934" y="448"/>
                  </a:lnTo>
                  <a:lnTo>
                    <a:pt x="900" y="8"/>
                  </a:lnTo>
                  <a:lnTo>
                    <a:pt x="815" y="8"/>
                  </a:lnTo>
                  <a:lnTo>
                    <a:pt x="781" y="447"/>
                  </a:lnTo>
                  <a:lnTo>
                    <a:pt x="691" y="447"/>
                  </a:lnTo>
                  <a:lnTo>
                    <a:pt x="691" y="516"/>
                  </a:lnTo>
                  <a:lnTo>
                    <a:pt x="655" y="516"/>
                  </a:lnTo>
                  <a:lnTo>
                    <a:pt x="631" y="478"/>
                  </a:lnTo>
                  <a:lnTo>
                    <a:pt x="460" y="478"/>
                  </a:lnTo>
                  <a:lnTo>
                    <a:pt x="460" y="390"/>
                  </a:lnTo>
                  <a:lnTo>
                    <a:pt x="360" y="421"/>
                  </a:lnTo>
                  <a:lnTo>
                    <a:pt x="327" y="0"/>
                  </a:lnTo>
                  <a:lnTo>
                    <a:pt x="242" y="0"/>
                  </a:lnTo>
                  <a:lnTo>
                    <a:pt x="206" y="468"/>
                  </a:lnTo>
                  <a:lnTo>
                    <a:pt x="0" y="532"/>
                  </a:lnTo>
                  <a:lnTo>
                    <a:pt x="0" y="1086"/>
                  </a:lnTo>
                  <a:lnTo>
                    <a:pt x="1056" y="1086"/>
                  </a:lnTo>
                  <a:lnTo>
                    <a:pt x="1056" y="520"/>
                  </a:lnTo>
                  <a:lnTo>
                    <a:pt x="999" y="520"/>
                  </a:lnTo>
                  <a:close/>
                </a:path>
              </a:pathLst>
            </a:custGeom>
            <a:solidFill>
              <a:srgbClr val="0096D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4637088" y="2732088"/>
              <a:ext cx="260350" cy="117475"/>
            </a:xfrm>
            <a:custGeom>
              <a:avLst/>
              <a:gdLst>
                <a:gd name="T0" fmla="*/ 282 w 285"/>
                <a:gd name="T1" fmla="*/ 0 h 128"/>
                <a:gd name="T2" fmla="*/ 282 w 285"/>
                <a:gd name="T3" fmla="*/ 0 h 128"/>
                <a:gd name="T4" fmla="*/ 200 w 285"/>
                <a:gd name="T5" fmla="*/ 102 h 128"/>
                <a:gd name="T6" fmla="*/ 0 w 285"/>
                <a:gd name="T7" fmla="*/ 128 h 128"/>
                <a:gd name="T8" fmla="*/ 135 w 285"/>
                <a:gd name="T9" fmla="*/ 39 h 128"/>
                <a:gd name="T10" fmla="*/ 282 w 285"/>
                <a:gd name="T1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" h="128">
                  <a:moveTo>
                    <a:pt x="282" y="0"/>
                  </a:moveTo>
                  <a:lnTo>
                    <a:pt x="282" y="0"/>
                  </a:lnTo>
                  <a:cubicBezTo>
                    <a:pt x="282" y="0"/>
                    <a:pt x="285" y="100"/>
                    <a:pt x="200" y="102"/>
                  </a:cubicBezTo>
                  <a:cubicBezTo>
                    <a:pt x="147" y="104"/>
                    <a:pt x="33" y="57"/>
                    <a:pt x="0" y="128"/>
                  </a:cubicBezTo>
                  <a:cubicBezTo>
                    <a:pt x="8" y="53"/>
                    <a:pt x="85" y="27"/>
                    <a:pt x="135" y="39"/>
                  </a:cubicBezTo>
                  <a:cubicBezTo>
                    <a:pt x="185" y="53"/>
                    <a:pt x="256" y="85"/>
                    <a:pt x="282" y="0"/>
                  </a:cubicBezTo>
                  <a:close/>
                </a:path>
              </a:pathLst>
            </a:custGeom>
            <a:solidFill>
              <a:srgbClr val="0096D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4108450" y="2732088"/>
              <a:ext cx="260350" cy="115888"/>
            </a:xfrm>
            <a:custGeom>
              <a:avLst/>
              <a:gdLst>
                <a:gd name="T0" fmla="*/ 282 w 285"/>
                <a:gd name="T1" fmla="*/ 0 h 127"/>
                <a:gd name="T2" fmla="*/ 282 w 285"/>
                <a:gd name="T3" fmla="*/ 0 h 127"/>
                <a:gd name="T4" fmla="*/ 200 w 285"/>
                <a:gd name="T5" fmla="*/ 102 h 127"/>
                <a:gd name="T6" fmla="*/ 0 w 285"/>
                <a:gd name="T7" fmla="*/ 127 h 127"/>
                <a:gd name="T8" fmla="*/ 135 w 285"/>
                <a:gd name="T9" fmla="*/ 39 h 127"/>
                <a:gd name="T10" fmla="*/ 282 w 285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" h="127">
                  <a:moveTo>
                    <a:pt x="282" y="0"/>
                  </a:moveTo>
                  <a:lnTo>
                    <a:pt x="282" y="0"/>
                  </a:lnTo>
                  <a:cubicBezTo>
                    <a:pt x="282" y="0"/>
                    <a:pt x="285" y="100"/>
                    <a:pt x="200" y="102"/>
                  </a:cubicBezTo>
                  <a:cubicBezTo>
                    <a:pt x="147" y="104"/>
                    <a:pt x="34" y="56"/>
                    <a:pt x="0" y="127"/>
                  </a:cubicBezTo>
                  <a:cubicBezTo>
                    <a:pt x="8" y="53"/>
                    <a:pt x="85" y="26"/>
                    <a:pt x="135" y="39"/>
                  </a:cubicBezTo>
                  <a:cubicBezTo>
                    <a:pt x="185" y="52"/>
                    <a:pt x="256" y="85"/>
                    <a:pt x="282" y="0"/>
                  </a:cubicBezTo>
                  <a:close/>
                </a:path>
              </a:pathLst>
            </a:custGeom>
            <a:solidFill>
              <a:srgbClr val="0096D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13"/>
            <p:cNvSpPr>
              <a:spLocks noEditPoints="1"/>
            </p:cNvSpPr>
            <p:nvPr/>
          </p:nvSpPr>
          <p:spPr bwMode="black">
            <a:xfrm>
              <a:off x="3852863" y="2890838"/>
              <a:ext cx="965200" cy="993775"/>
            </a:xfrm>
            <a:custGeom>
              <a:avLst/>
              <a:gdLst>
                <a:gd name="T0" fmla="*/ 867 w 1056"/>
                <a:gd name="T1" fmla="*/ 713 h 1086"/>
                <a:gd name="T2" fmla="*/ 962 w 1056"/>
                <a:gd name="T3" fmla="*/ 713 h 1086"/>
                <a:gd name="T4" fmla="*/ 867 w 1056"/>
                <a:gd name="T5" fmla="*/ 829 h 1086"/>
                <a:gd name="T6" fmla="*/ 962 w 1056"/>
                <a:gd name="T7" fmla="*/ 829 h 1086"/>
                <a:gd name="T8" fmla="*/ 867 w 1056"/>
                <a:gd name="T9" fmla="*/ 949 h 1086"/>
                <a:gd name="T10" fmla="*/ 962 w 1056"/>
                <a:gd name="T11" fmla="*/ 949 h 1086"/>
                <a:gd name="T12" fmla="*/ 751 w 1056"/>
                <a:gd name="T13" fmla="*/ 713 h 1086"/>
                <a:gd name="T14" fmla="*/ 846 w 1056"/>
                <a:gd name="T15" fmla="*/ 713 h 1086"/>
                <a:gd name="T16" fmla="*/ 751 w 1056"/>
                <a:gd name="T17" fmla="*/ 829 h 1086"/>
                <a:gd name="T18" fmla="*/ 846 w 1056"/>
                <a:gd name="T19" fmla="*/ 829 h 1086"/>
                <a:gd name="T20" fmla="*/ 751 w 1056"/>
                <a:gd name="T21" fmla="*/ 949 h 1086"/>
                <a:gd name="T22" fmla="*/ 846 w 1056"/>
                <a:gd name="T23" fmla="*/ 949 h 1086"/>
                <a:gd name="T24" fmla="*/ 515 w 1056"/>
                <a:gd name="T25" fmla="*/ 620 h 1086"/>
                <a:gd name="T26" fmla="*/ 636 w 1056"/>
                <a:gd name="T27" fmla="*/ 620 h 1086"/>
                <a:gd name="T28" fmla="*/ 515 w 1056"/>
                <a:gd name="T29" fmla="*/ 700 h 1086"/>
                <a:gd name="T30" fmla="*/ 636 w 1056"/>
                <a:gd name="T31" fmla="*/ 700 h 1086"/>
                <a:gd name="T32" fmla="*/ 515 w 1056"/>
                <a:gd name="T33" fmla="*/ 779 h 1086"/>
                <a:gd name="T34" fmla="*/ 636 w 1056"/>
                <a:gd name="T35" fmla="*/ 779 h 1086"/>
                <a:gd name="T36" fmla="*/ 515 w 1056"/>
                <a:gd name="T37" fmla="*/ 858 h 1086"/>
                <a:gd name="T38" fmla="*/ 636 w 1056"/>
                <a:gd name="T39" fmla="*/ 858 h 1086"/>
                <a:gd name="T40" fmla="*/ 515 w 1056"/>
                <a:gd name="T41" fmla="*/ 937 h 1086"/>
                <a:gd name="T42" fmla="*/ 636 w 1056"/>
                <a:gd name="T43" fmla="*/ 937 h 1086"/>
                <a:gd name="T44" fmla="*/ 515 w 1056"/>
                <a:gd name="T45" fmla="*/ 1016 h 1086"/>
                <a:gd name="T46" fmla="*/ 636 w 1056"/>
                <a:gd name="T47" fmla="*/ 1016 h 1086"/>
                <a:gd name="T48" fmla="*/ 261 w 1056"/>
                <a:gd name="T49" fmla="*/ 630 h 1086"/>
                <a:gd name="T50" fmla="*/ 398 w 1056"/>
                <a:gd name="T51" fmla="*/ 630 h 1086"/>
                <a:gd name="T52" fmla="*/ 261 w 1056"/>
                <a:gd name="T53" fmla="*/ 719 h 1086"/>
                <a:gd name="T54" fmla="*/ 398 w 1056"/>
                <a:gd name="T55" fmla="*/ 719 h 1086"/>
                <a:gd name="T56" fmla="*/ 261 w 1056"/>
                <a:gd name="T57" fmla="*/ 809 h 1086"/>
                <a:gd name="T58" fmla="*/ 398 w 1056"/>
                <a:gd name="T59" fmla="*/ 809 h 1086"/>
                <a:gd name="T60" fmla="*/ 261 w 1056"/>
                <a:gd name="T61" fmla="*/ 899 h 1086"/>
                <a:gd name="T62" fmla="*/ 398 w 1056"/>
                <a:gd name="T63" fmla="*/ 899 h 1086"/>
                <a:gd name="T64" fmla="*/ 261 w 1056"/>
                <a:gd name="T65" fmla="*/ 988 h 1086"/>
                <a:gd name="T66" fmla="*/ 398 w 1056"/>
                <a:gd name="T67" fmla="*/ 988 h 1086"/>
                <a:gd name="T68" fmla="*/ 78 w 1056"/>
                <a:gd name="T69" fmla="*/ 630 h 1086"/>
                <a:gd name="T70" fmla="*/ 215 w 1056"/>
                <a:gd name="T71" fmla="*/ 630 h 1086"/>
                <a:gd name="T72" fmla="*/ 78 w 1056"/>
                <a:gd name="T73" fmla="*/ 719 h 1086"/>
                <a:gd name="T74" fmla="*/ 215 w 1056"/>
                <a:gd name="T75" fmla="*/ 719 h 1086"/>
                <a:gd name="T76" fmla="*/ 78 w 1056"/>
                <a:gd name="T77" fmla="*/ 809 h 1086"/>
                <a:gd name="T78" fmla="*/ 215 w 1056"/>
                <a:gd name="T79" fmla="*/ 809 h 1086"/>
                <a:gd name="T80" fmla="*/ 78 w 1056"/>
                <a:gd name="T81" fmla="*/ 899 h 1086"/>
                <a:gd name="T82" fmla="*/ 215 w 1056"/>
                <a:gd name="T83" fmla="*/ 899 h 1086"/>
                <a:gd name="T84" fmla="*/ 78 w 1056"/>
                <a:gd name="T85" fmla="*/ 988 h 1086"/>
                <a:gd name="T86" fmla="*/ 215 w 1056"/>
                <a:gd name="T87" fmla="*/ 988 h 1086"/>
                <a:gd name="T88" fmla="*/ 999 w 1056"/>
                <a:gd name="T89" fmla="*/ 448 h 1086"/>
                <a:gd name="T90" fmla="*/ 815 w 1056"/>
                <a:gd name="T91" fmla="*/ 8 h 1086"/>
                <a:gd name="T92" fmla="*/ 691 w 1056"/>
                <a:gd name="T93" fmla="*/ 516 h 1086"/>
                <a:gd name="T94" fmla="*/ 460 w 1056"/>
                <a:gd name="T95" fmla="*/ 478 h 1086"/>
                <a:gd name="T96" fmla="*/ 327 w 1056"/>
                <a:gd name="T97" fmla="*/ 0 h 1086"/>
                <a:gd name="T98" fmla="*/ 0 w 1056"/>
                <a:gd name="T99" fmla="*/ 532 h 1086"/>
                <a:gd name="T100" fmla="*/ 1056 w 1056"/>
                <a:gd name="T101" fmla="*/ 52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56" h="1086">
                  <a:moveTo>
                    <a:pt x="962" y="713"/>
                  </a:moveTo>
                  <a:lnTo>
                    <a:pt x="962" y="713"/>
                  </a:lnTo>
                  <a:lnTo>
                    <a:pt x="867" y="713"/>
                  </a:lnTo>
                  <a:lnTo>
                    <a:pt x="867" y="622"/>
                  </a:lnTo>
                  <a:lnTo>
                    <a:pt x="962" y="622"/>
                  </a:lnTo>
                  <a:lnTo>
                    <a:pt x="962" y="713"/>
                  </a:lnTo>
                  <a:close/>
                  <a:moveTo>
                    <a:pt x="962" y="829"/>
                  </a:moveTo>
                  <a:lnTo>
                    <a:pt x="962" y="829"/>
                  </a:lnTo>
                  <a:lnTo>
                    <a:pt x="867" y="829"/>
                  </a:lnTo>
                  <a:lnTo>
                    <a:pt x="867" y="734"/>
                  </a:lnTo>
                  <a:lnTo>
                    <a:pt x="962" y="734"/>
                  </a:lnTo>
                  <a:lnTo>
                    <a:pt x="962" y="829"/>
                  </a:lnTo>
                  <a:close/>
                  <a:moveTo>
                    <a:pt x="962" y="949"/>
                  </a:moveTo>
                  <a:lnTo>
                    <a:pt x="962" y="949"/>
                  </a:lnTo>
                  <a:lnTo>
                    <a:pt x="867" y="949"/>
                  </a:lnTo>
                  <a:lnTo>
                    <a:pt x="867" y="850"/>
                  </a:lnTo>
                  <a:lnTo>
                    <a:pt x="962" y="850"/>
                  </a:lnTo>
                  <a:lnTo>
                    <a:pt x="962" y="949"/>
                  </a:lnTo>
                  <a:close/>
                  <a:moveTo>
                    <a:pt x="846" y="713"/>
                  </a:moveTo>
                  <a:lnTo>
                    <a:pt x="846" y="713"/>
                  </a:lnTo>
                  <a:lnTo>
                    <a:pt x="751" y="713"/>
                  </a:lnTo>
                  <a:lnTo>
                    <a:pt x="751" y="621"/>
                  </a:lnTo>
                  <a:lnTo>
                    <a:pt x="846" y="622"/>
                  </a:lnTo>
                  <a:lnTo>
                    <a:pt x="846" y="713"/>
                  </a:lnTo>
                  <a:close/>
                  <a:moveTo>
                    <a:pt x="846" y="829"/>
                  </a:moveTo>
                  <a:lnTo>
                    <a:pt x="846" y="829"/>
                  </a:lnTo>
                  <a:lnTo>
                    <a:pt x="751" y="829"/>
                  </a:lnTo>
                  <a:lnTo>
                    <a:pt x="751" y="734"/>
                  </a:lnTo>
                  <a:lnTo>
                    <a:pt x="846" y="734"/>
                  </a:lnTo>
                  <a:lnTo>
                    <a:pt x="846" y="829"/>
                  </a:lnTo>
                  <a:close/>
                  <a:moveTo>
                    <a:pt x="846" y="949"/>
                  </a:moveTo>
                  <a:lnTo>
                    <a:pt x="846" y="949"/>
                  </a:lnTo>
                  <a:lnTo>
                    <a:pt x="751" y="949"/>
                  </a:lnTo>
                  <a:lnTo>
                    <a:pt x="751" y="850"/>
                  </a:lnTo>
                  <a:lnTo>
                    <a:pt x="846" y="850"/>
                  </a:lnTo>
                  <a:lnTo>
                    <a:pt x="846" y="949"/>
                  </a:lnTo>
                  <a:close/>
                  <a:moveTo>
                    <a:pt x="636" y="620"/>
                  </a:moveTo>
                  <a:lnTo>
                    <a:pt x="636" y="620"/>
                  </a:lnTo>
                  <a:lnTo>
                    <a:pt x="515" y="620"/>
                  </a:lnTo>
                  <a:lnTo>
                    <a:pt x="515" y="578"/>
                  </a:lnTo>
                  <a:lnTo>
                    <a:pt x="636" y="578"/>
                  </a:lnTo>
                  <a:lnTo>
                    <a:pt x="636" y="620"/>
                  </a:lnTo>
                  <a:close/>
                  <a:moveTo>
                    <a:pt x="636" y="700"/>
                  </a:moveTo>
                  <a:lnTo>
                    <a:pt x="636" y="700"/>
                  </a:lnTo>
                  <a:lnTo>
                    <a:pt x="515" y="700"/>
                  </a:lnTo>
                  <a:lnTo>
                    <a:pt x="515" y="657"/>
                  </a:lnTo>
                  <a:lnTo>
                    <a:pt x="636" y="657"/>
                  </a:lnTo>
                  <a:lnTo>
                    <a:pt x="636" y="700"/>
                  </a:lnTo>
                  <a:close/>
                  <a:moveTo>
                    <a:pt x="636" y="779"/>
                  </a:moveTo>
                  <a:lnTo>
                    <a:pt x="636" y="779"/>
                  </a:lnTo>
                  <a:lnTo>
                    <a:pt x="515" y="779"/>
                  </a:lnTo>
                  <a:lnTo>
                    <a:pt x="515" y="737"/>
                  </a:lnTo>
                  <a:lnTo>
                    <a:pt x="636" y="737"/>
                  </a:lnTo>
                  <a:lnTo>
                    <a:pt x="636" y="779"/>
                  </a:lnTo>
                  <a:close/>
                  <a:moveTo>
                    <a:pt x="636" y="858"/>
                  </a:moveTo>
                  <a:lnTo>
                    <a:pt x="636" y="858"/>
                  </a:lnTo>
                  <a:lnTo>
                    <a:pt x="515" y="858"/>
                  </a:lnTo>
                  <a:lnTo>
                    <a:pt x="515" y="816"/>
                  </a:lnTo>
                  <a:lnTo>
                    <a:pt x="636" y="816"/>
                  </a:lnTo>
                  <a:lnTo>
                    <a:pt x="636" y="858"/>
                  </a:lnTo>
                  <a:close/>
                  <a:moveTo>
                    <a:pt x="636" y="937"/>
                  </a:moveTo>
                  <a:lnTo>
                    <a:pt x="636" y="937"/>
                  </a:lnTo>
                  <a:lnTo>
                    <a:pt x="515" y="937"/>
                  </a:lnTo>
                  <a:lnTo>
                    <a:pt x="515" y="895"/>
                  </a:lnTo>
                  <a:lnTo>
                    <a:pt x="636" y="895"/>
                  </a:lnTo>
                  <a:lnTo>
                    <a:pt x="636" y="937"/>
                  </a:lnTo>
                  <a:close/>
                  <a:moveTo>
                    <a:pt x="636" y="1016"/>
                  </a:moveTo>
                  <a:lnTo>
                    <a:pt x="636" y="1016"/>
                  </a:lnTo>
                  <a:lnTo>
                    <a:pt x="515" y="1016"/>
                  </a:lnTo>
                  <a:lnTo>
                    <a:pt x="515" y="974"/>
                  </a:lnTo>
                  <a:lnTo>
                    <a:pt x="636" y="974"/>
                  </a:lnTo>
                  <a:lnTo>
                    <a:pt x="636" y="1016"/>
                  </a:lnTo>
                  <a:close/>
                  <a:moveTo>
                    <a:pt x="398" y="630"/>
                  </a:moveTo>
                  <a:lnTo>
                    <a:pt x="398" y="630"/>
                  </a:lnTo>
                  <a:lnTo>
                    <a:pt x="261" y="630"/>
                  </a:lnTo>
                  <a:lnTo>
                    <a:pt x="261" y="587"/>
                  </a:lnTo>
                  <a:lnTo>
                    <a:pt x="398" y="587"/>
                  </a:lnTo>
                  <a:lnTo>
                    <a:pt x="398" y="630"/>
                  </a:lnTo>
                  <a:close/>
                  <a:moveTo>
                    <a:pt x="398" y="719"/>
                  </a:moveTo>
                  <a:lnTo>
                    <a:pt x="398" y="719"/>
                  </a:lnTo>
                  <a:lnTo>
                    <a:pt x="261" y="719"/>
                  </a:lnTo>
                  <a:lnTo>
                    <a:pt x="261" y="677"/>
                  </a:lnTo>
                  <a:lnTo>
                    <a:pt x="398" y="677"/>
                  </a:lnTo>
                  <a:lnTo>
                    <a:pt x="398" y="719"/>
                  </a:lnTo>
                  <a:close/>
                  <a:moveTo>
                    <a:pt x="398" y="809"/>
                  </a:moveTo>
                  <a:lnTo>
                    <a:pt x="398" y="809"/>
                  </a:lnTo>
                  <a:lnTo>
                    <a:pt x="261" y="809"/>
                  </a:lnTo>
                  <a:lnTo>
                    <a:pt x="261" y="767"/>
                  </a:lnTo>
                  <a:lnTo>
                    <a:pt x="398" y="767"/>
                  </a:lnTo>
                  <a:lnTo>
                    <a:pt x="398" y="809"/>
                  </a:lnTo>
                  <a:close/>
                  <a:moveTo>
                    <a:pt x="398" y="899"/>
                  </a:moveTo>
                  <a:lnTo>
                    <a:pt x="398" y="899"/>
                  </a:lnTo>
                  <a:lnTo>
                    <a:pt x="261" y="899"/>
                  </a:lnTo>
                  <a:lnTo>
                    <a:pt x="261" y="856"/>
                  </a:lnTo>
                  <a:lnTo>
                    <a:pt x="398" y="857"/>
                  </a:lnTo>
                  <a:lnTo>
                    <a:pt x="398" y="899"/>
                  </a:lnTo>
                  <a:close/>
                  <a:moveTo>
                    <a:pt x="398" y="988"/>
                  </a:moveTo>
                  <a:lnTo>
                    <a:pt x="398" y="988"/>
                  </a:lnTo>
                  <a:lnTo>
                    <a:pt x="261" y="988"/>
                  </a:lnTo>
                  <a:lnTo>
                    <a:pt x="261" y="946"/>
                  </a:lnTo>
                  <a:lnTo>
                    <a:pt x="398" y="946"/>
                  </a:lnTo>
                  <a:lnTo>
                    <a:pt x="398" y="988"/>
                  </a:lnTo>
                  <a:close/>
                  <a:moveTo>
                    <a:pt x="215" y="630"/>
                  </a:moveTo>
                  <a:lnTo>
                    <a:pt x="215" y="630"/>
                  </a:lnTo>
                  <a:lnTo>
                    <a:pt x="78" y="630"/>
                  </a:lnTo>
                  <a:lnTo>
                    <a:pt x="78" y="587"/>
                  </a:lnTo>
                  <a:lnTo>
                    <a:pt x="215" y="587"/>
                  </a:lnTo>
                  <a:lnTo>
                    <a:pt x="215" y="630"/>
                  </a:lnTo>
                  <a:close/>
                  <a:moveTo>
                    <a:pt x="215" y="719"/>
                  </a:moveTo>
                  <a:lnTo>
                    <a:pt x="215" y="719"/>
                  </a:lnTo>
                  <a:lnTo>
                    <a:pt x="78" y="719"/>
                  </a:lnTo>
                  <a:lnTo>
                    <a:pt x="78" y="677"/>
                  </a:lnTo>
                  <a:lnTo>
                    <a:pt x="215" y="677"/>
                  </a:lnTo>
                  <a:lnTo>
                    <a:pt x="215" y="719"/>
                  </a:lnTo>
                  <a:close/>
                  <a:moveTo>
                    <a:pt x="215" y="809"/>
                  </a:moveTo>
                  <a:lnTo>
                    <a:pt x="215" y="809"/>
                  </a:lnTo>
                  <a:lnTo>
                    <a:pt x="78" y="809"/>
                  </a:lnTo>
                  <a:lnTo>
                    <a:pt x="78" y="767"/>
                  </a:lnTo>
                  <a:lnTo>
                    <a:pt x="215" y="767"/>
                  </a:lnTo>
                  <a:lnTo>
                    <a:pt x="215" y="809"/>
                  </a:lnTo>
                  <a:close/>
                  <a:moveTo>
                    <a:pt x="215" y="899"/>
                  </a:moveTo>
                  <a:lnTo>
                    <a:pt x="215" y="899"/>
                  </a:lnTo>
                  <a:lnTo>
                    <a:pt x="78" y="899"/>
                  </a:lnTo>
                  <a:lnTo>
                    <a:pt x="78" y="856"/>
                  </a:lnTo>
                  <a:lnTo>
                    <a:pt x="215" y="856"/>
                  </a:lnTo>
                  <a:lnTo>
                    <a:pt x="215" y="899"/>
                  </a:lnTo>
                  <a:close/>
                  <a:moveTo>
                    <a:pt x="215" y="988"/>
                  </a:moveTo>
                  <a:lnTo>
                    <a:pt x="215" y="988"/>
                  </a:lnTo>
                  <a:lnTo>
                    <a:pt x="78" y="988"/>
                  </a:lnTo>
                  <a:lnTo>
                    <a:pt x="78" y="946"/>
                  </a:lnTo>
                  <a:lnTo>
                    <a:pt x="215" y="946"/>
                  </a:lnTo>
                  <a:lnTo>
                    <a:pt x="215" y="988"/>
                  </a:lnTo>
                  <a:close/>
                  <a:moveTo>
                    <a:pt x="999" y="520"/>
                  </a:moveTo>
                  <a:lnTo>
                    <a:pt x="999" y="520"/>
                  </a:lnTo>
                  <a:lnTo>
                    <a:pt x="999" y="448"/>
                  </a:lnTo>
                  <a:lnTo>
                    <a:pt x="934" y="448"/>
                  </a:lnTo>
                  <a:lnTo>
                    <a:pt x="900" y="8"/>
                  </a:lnTo>
                  <a:lnTo>
                    <a:pt x="815" y="8"/>
                  </a:lnTo>
                  <a:lnTo>
                    <a:pt x="781" y="447"/>
                  </a:lnTo>
                  <a:lnTo>
                    <a:pt x="691" y="447"/>
                  </a:lnTo>
                  <a:lnTo>
                    <a:pt x="691" y="516"/>
                  </a:lnTo>
                  <a:lnTo>
                    <a:pt x="655" y="516"/>
                  </a:lnTo>
                  <a:lnTo>
                    <a:pt x="631" y="478"/>
                  </a:lnTo>
                  <a:lnTo>
                    <a:pt x="460" y="478"/>
                  </a:lnTo>
                  <a:lnTo>
                    <a:pt x="460" y="390"/>
                  </a:lnTo>
                  <a:lnTo>
                    <a:pt x="360" y="421"/>
                  </a:lnTo>
                  <a:lnTo>
                    <a:pt x="327" y="0"/>
                  </a:lnTo>
                  <a:lnTo>
                    <a:pt x="242" y="0"/>
                  </a:lnTo>
                  <a:lnTo>
                    <a:pt x="206" y="468"/>
                  </a:lnTo>
                  <a:lnTo>
                    <a:pt x="0" y="532"/>
                  </a:lnTo>
                  <a:lnTo>
                    <a:pt x="0" y="1086"/>
                  </a:lnTo>
                  <a:lnTo>
                    <a:pt x="1056" y="1086"/>
                  </a:lnTo>
                  <a:lnTo>
                    <a:pt x="1056" y="520"/>
                  </a:lnTo>
                  <a:lnTo>
                    <a:pt x="999" y="520"/>
                  </a:lnTo>
                  <a:close/>
                </a:path>
              </a:pathLst>
            </a:custGeom>
            <a:solidFill>
              <a:srgbClr val="009AD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black">
            <a:xfrm>
              <a:off x="4637088" y="2732088"/>
              <a:ext cx="260350" cy="117475"/>
            </a:xfrm>
            <a:custGeom>
              <a:avLst/>
              <a:gdLst>
                <a:gd name="T0" fmla="*/ 282 w 285"/>
                <a:gd name="T1" fmla="*/ 0 h 128"/>
                <a:gd name="T2" fmla="*/ 282 w 285"/>
                <a:gd name="T3" fmla="*/ 0 h 128"/>
                <a:gd name="T4" fmla="*/ 200 w 285"/>
                <a:gd name="T5" fmla="*/ 102 h 128"/>
                <a:gd name="T6" fmla="*/ 0 w 285"/>
                <a:gd name="T7" fmla="*/ 128 h 128"/>
                <a:gd name="T8" fmla="*/ 135 w 285"/>
                <a:gd name="T9" fmla="*/ 39 h 128"/>
                <a:gd name="T10" fmla="*/ 282 w 285"/>
                <a:gd name="T1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" h="128">
                  <a:moveTo>
                    <a:pt x="282" y="0"/>
                  </a:moveTo>
                  <a:lnTo>
                    <a:pt x="282" y="0"/>
                  </a:lnTo>
                  <a:cubicBezTo>
                    <a:pt x="282" y="0"/>
                    <a:pt x="285" y="100"/>
                    <a:pt x="200" y="102"/>
                  </a:cubicBezTo>
                  <a:cubicBezTo>
                    <a:pt x="147" y="104"/>
                    <a:pt x="33" y="57"/>
                    <a:pt x="0" y="128"/>
                  </a:cubicBezTo>
                  <a:cubicBezTo>
                    <a:pt x="8" y="53"/>
                    <a:pt x="85" y="27"/>
                    <a:pt x="135" y="39"/>
                  </a:cubicBezTo>
                  <a:cubicBezTo>
                    <a:pt x="185" y="53"/>
                    <a:pt x="256" y="85"/>
                    <a:pt x="282" y="0"/>
                  </a:cubicBezTo>
                  <a:close/>
                </a:path>
              </a:pathLst>
            </a:custGeom>
            <a:solidFill>
              <a:srgbClr val="009AD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black">
            <a:xfrm>
              <a:off x="4108450" y="2732088"/>
              <a:ext cx="260350" cy="115888"/>
            </a:xfrm>
            <a:custGeom>
              <a:avLst/>
              <a:gdLst>
                <a:gd name="T0" fmla="*/ 282 w 285"/>
                <a:gd name="T1" fmla="*/ 0 h 127"/>
                <a:gd name="T2" fmla="*/ 282 w 285"/>
                <a:gd name="T3" fmla="*/ 0 h 127"/>
                <a:gd name="T4" fmla="*/ 200 w 285"/>
                <a:gd name="T5" fmla="*/ 102 h 127"/>
                <a:gd name="T6" fmla="*/ 0 w 285"/>
                <a:gd name="T7" fmla="*/ 127 h 127"/>
                <a:gd name="T8" fmla="*/ 135 w 285"/>
                <a:gd name="T9" fmla="*/ 39 h 127"/>
                <a:gd name="T10" fmla="*/ 282 w 285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" h="127">
                  <a:moveTo>
                    <a:pt x="282" y="0"/>
                  </a:moveTo>
                  <a:lnTo>
                    <a:pt x="282" y="0"/>
                  </a:lnTo>
                  <a:cubicBezTo>
                    <a:pt x="282" y="0"/>
                    <a:pt x="285" y="100"/>
                    <a:pt x="200" y="102"/>
                  </a:cubicBezTo>
                  <a:cubicBezTo>
                    <a:pt x="147" y="104"/>
                    <a:pt x="34" y="56"/>
                    <a:pt x="0" y="127"/>
                  </a:cubicBezTo>
                  <a:cubicBezTo>
                    <a:pt x="8" y="53"/>
                    <a:pt x="85" y="26"/>
                    <a:pt x="135" y="39"/>
                  </a:cubicBezTo>
                  <a:cubicBezTo>
                    <a:pt x="185" y="52"/>
                    <a:pt x="256" y="85"/>
                    <a:pt x="282" y="0"/>
                  </a:cubicBezTo>
                  <a:close/>
                </a:path>
              </a:pathLst>
            </a:custGeom>
            <a:solidFill>
              <a:srgbClr val="009AD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5" name="Rectangle 14"/>
          <p:cNvSpPr/>
          <p:nvPr/>
        </p:nvSpPr>
        <p:spPr bwMode="white">
          <a:xfrm>
            <a:off x="0" y="6324600"/>
            <a:ext cx="12188825" cy="533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6" name="Group 15"/>
          <p:cNvGrpSpPr/>
          <p:nvPr/>
        </p:nvGrpSpPr>
        <p:grpSpPr>
          <a:xfrm>
            <a:off x="10765633" y="6470162"/>
            <a:ext cx="1061302" cy="227035"/>
            <a:chOff x="10765633" y="6470162"/>
            <a:chExt cx="1061302" cy="227035"/>
          </a:xfrm>
        </p:grpSpPr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10765633" y="6470162"/>
              <a:ext cx="258061" cy="227035"/>
            </a:xfrm>
            <a:custGeom>
              <a:avLst/>
              <a:gdLst>
                <a:gd name="T0" fmla="*/ 223 w 1049"/>
                <a:gd name="T1" fmla="*/ 159 h 921"/>
                <a:gd name="T2" fmla="*/ 223 w 1049"/>
                <a:gd name="T3" fmla="*/ 403 h 921"/>
                <a:gd name="T4" fmla="*/ 737 w 1049"/>
                <a:gd name="T5" fmla="*/ 403 h 921"/>
                <a:gd name="T6" fmla="*/ 763 w 1049"/>
                <a:gd name="T7" fmla="*/ 402 h 921"/>
                <a:gd name="T8" fmla="*/ 787 w 1049"/>
                <a:gd name="T9" fmla="*/ 399 h 921"/>
                <a:gd name="T10" fmla="*/ 805 w 1049"/>
                <a:gd name="T11" fmla="*/ 394 h 921"/>
                <a:gd name="T12" fmla="*/ 819 w 1049"/>
                <a:gd name="T13" fmla="*/ 383 h 921"/>
                <a:gd name="T14" fmla="*/ 830 w 1049"/>
                <a:gd name="T15" fmla="*/ 370 h 921"/>
                <a:gd name="T16" fmla="*/ 837 w 1049"/>
                <a:gd name="T17" fmla="*/ 352 h 921"/>
                <a:gd name="T18" fmla="*/ 839 w 1049"/>
                <a:gd name="T19" fmla="*/ 328 h 921"/>
                <a:gd name="T20" fmla="*/ 839 w 1049"/>
                <a:gd name="T21" fmla="*/ 233 h 921"/>
                <a:gd name="T22" fmla="*/ 837 w 1049"/>
                <a:gd name="T23" fmla="*/ 210 h 921"/>
                <a:gd name="T24" fmla="*/ 830 w 1049"/>
                <a:gd name="T25" fmla="*/ 191 h 921"/>
                <a:gd name="T26" fmla="*/ 819 w 1049"/>
                <a:gd name="T27" fmla="*/ 178 h 921"/>
                <a:gd name="T28" fmla="*/ 805 w 1049"/>
                <a:gd name="T29" fmla="*/ 169 h 921"/>
                <a:gd name="T30" fmla="*/ 787 w 1049"/>
                <a:gd name="T31" fmla="*/ 163 h 921"/>
                <a:gd name="T32" fmla="*/ 763 w 1049"/>
                <a:gd name="T33" fmla="*/ 160 h 921"/>
                <a:gd name="T34" fmla="*/ 737 w 1049"/>
                <a:gd name="T35" fmla="*/ 159 h 921"/>
                <a:gd name="T36" fmla="*/ 223 w 1049"/>
                <a:gd name="T37" fmla="*/ 159 h 921"/>
                <a:gd name="T38" fmla="*/ 0 w 1049"/>
                <a:gd name="T39" fmla="*/ 0 h 921"/>
                <a:gd name="T40" fmla="*/ 833 w 1049"/>
                <a:gd name="T41" fmla="*/ 0 h 921"/>
                <a:gd name="T42" fmla="*/ 874 w 1049"/>
                <a:gd name="T43" fmla="*/ 2 h 921"/>
                <a:gd name="T44" fmla="*/ 912 w 1049"/>
                <a:gd name="T45" fmla="*/ 6 h 921"/>
                <a:gd name="T46" fmla="*/ 945 w 1049"/>
                <a:gd name="T47" fmla="*/ 14 h 921"/>
                <a:gd name="T48" fmla="*/ 973 w 1049"/>
                <a:gd name="T49" fmla="*/ 26 h 921"/>
                <a:gd name="T50" fmla="*/ 996 w 1049"/>
                <a:gd name="T51" fmla="*/ 40 h 921"/>
                <a:gd name="T52" fmla="*/ 1016 w 1049"/>
                <a:gd name="T53" fmla="*/ 60 h 921"/>
                <a:gd name="T54" fmla="*/ 1030 w 1049"/>
                <a:gd name="T55" fmla="*/ 83 h 921"/>
                <a:gd name="T56" fmla="*/ 1041 w 1049"/>
                <a:gd name="T57" fmla="*/ 111 h 921"/>
                <a:gd name="T58" fmla="*/ 1047 w 1049"/>
                <a:gd name="T59" fmla="*/ 142 h 921"/>
                <a:gd name="T60" fmla="*/ 1049 w 1049"/>
                <a:gd name="T61" fmla="*/ 178 h 921"/>
                <a:gd name="T62" fmla="*/ 1049 w 1049"/>
                <a:gd name="T63" fmla="*/ 383 h 921"/>
                <a:gd name="T64" fmla="*/ 1047 w 1049"/>
                <a:gd name="T65" fmla="*/ 420 h 921"/>
                <a:gd name="T66" fmla="*/ 1041 w 1049"/>
                <a:gd name="T67" fmla="*/ 451 h 921"/>
                <a:gd name="T68" fmla="*/ 1030 w 1049"/>
                <a:gd name="T69" fmla="*/ 479 h 921"/>
                <a:gd name="T70" fmla="*/ 1016 w 1049"/>
                <a:gd name="T71" fmla="*/ 502 h 921"/>
                <a:gd name="T72" fmla="*/ 996 w 1049"/>
                <a:gd name="T73" fmla="*/ 522 h 921"/>
                <a:gd name="T74" fmla="*/ 973 w 1049"/>
                <a:gd name="T75" fmla="*/ 536 h 921"/>
                <a:gd name="T76" fmla="*/ 945 w 1049"/>
                <a:gd name="T77" fmla="*/ 548 h 921"/>
                <a:gd name="T78" fmla="*/ 912 w 1049"/>
                <a:gd name="T79" fmla="*/ 556 h 921"/>
                <a:gd name="T80" fmla="*/ 874 w 1049"/>
                <a:gd name="T81" fmla="*/ 561 h 921"/>
                <a:gd name="T82" fmla="*/ 833 w 1049"/>
                <a:gd name="T83" fmla="*/ 562 h 921"/>
                <a:gd name="T84" fmla="*/ 223 w 1049"/>
                <a:gd name="T85" fmla="*/ 562 h 921"/>
                <a:gd name="T86" fmla="*/ 223 w 1049"/>
                <a:gd name="T87" fmla="*/ 921 h 921"/>
                <a:gd name="T88" fmla="*/ 0 w 1049"/>
                <a:gd name="T89" fmla="*/ 921 h 921"/>
                <a:gd name="T90" fmla="*/ 0 w 1049"/>
                <a:gd name="T91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9" h="921">
                  <a:moveTo>
                    <a:pt x="223" y="159"/>
                  </a:moveTo>
                  <a:lnTo>
                    <a:pt x="223" y="403"/>
                  </a:lnTo>
                  <a:lnTo>
                    <a:pt x="737" y="403"/>
                  </a:lnTo>
                  <a:lnTo>
                    <a:pt x="763" y="402"/>
                  </a:lnTo>
                  <a:lnTo>
                    <a:pt x="787" y="399"/>
                  </a:lnTo>
                  <a:lnTo>
                    <a:pt x="805" y="394"/>
                  </a:lnTo>
                  <a:lnTo>
                    <a:pt x="819" y="383"/>
                  </a:lnTo>
                  <a:lnTo>
                    <a:pt x="830" y="370"/>
                  </a:lnTo>
                  <a:lnTo>
                    <a:pt x="837" y="352"/>
                  </a:lnTo>
                  <a:lnTo>
                    <a:pt x="839" y="328"/>
                  </a:lnTo>
                  <a:lnTo>
                    <a:pt x="839" y="233"/>
                  </a:lnTo>
                  <a:lnTo>
                    <a:pt x="837" y="210"/>
                  </a:lnTo>
                  <a:lnTo>
                    <a:pt x="830" y="191"/>
                  </a:lnTo>
                  <a:lnTo>
                    <a:pt x="819" y="178"/>
                  </a:lnTo>
                  <a:lnTo>
                    <a:pt x="805" y="169"/>
                  </a:lnTo>
                  <a:lnTo>
                    <a:pt x="787" y="163"/>
                  </a:lnTo>
                  <a:lnTo>
                    <a:pt x="763" y="160"/>
                  </a:lnTo>
                  <a:lnTo>
                    <a:pt x="737" y="159"/>
                  </a:lnTo>
                  <a:lnTo>
                    <a:pt x="223" y="159"/>
                  </a:lnTo>
                  <a:close/>
                  <a:moveTo>
                    <a:pt x="0" y="0"/>
                  </a:moveTo>
                  <a:lnTo>
                    <a:pt x="833" y="0"/>
                  </a:lnTo>
                  <a:lnTo>
                    <a:pt x="874" y="2"/>
                  </a:lnTo>
                  <a:lnTo>
                    <a:pt x="912" y="6"/>
                  </a:lnTo>
                  <a:lnTo>
                    <a:pt x="945" y="14"/>
                  </a:lnTo>
                  <a:lnTo>
                    <a:pt x="973" y="26"/>
                  </a:lnTo>
                  <a:lnTo>
                    <a:pt x="996" y="40"/>
                  </a:lnTo>
                  <a:lnTo>
                    <a:pt x="1016" y="60"/>
                  </a:lnTo>
                  <a:lnTo>
                    <a:pt x="1030" y="83"/>
                  </a:lnTo>
                  <a:lnTo>
                    <a:pt x="1041" y="111"/>
                  </a:lnTo>
                  <a:lnTo>
                    <a:pt x="1047" y="142"/>
                  </a:lnTo>
                  <a:lnTo>
                    <a:pt x="1049" y="178"/>
                  </a:lnTo>
                  <a:lnTo>
                    <a:pt x="1049" y="383"/>
                  </a:lnTo>
                  <a:lnTo>
                    <a:pt x="1047" y="420"/>
                  </a:lnTo>
                  <a:lnTo>
                    <a:pt x="1041" y="451"/>
                  </a:lnTo>
                  <a:lnTo>
                    <a:pt x="1030" y="479"/>
                  </a:lnTo>
                  <a:lnTo>
                    <a:pt x="1016" y="502"/>
                  </a:lnTo>
                  <a:lnTo>
                    <a:pt x="996" y="522"/>
                  </a:lnTo>
                  <a:lnTo>
                    <a:pt x="973" y="536"/>
                  </a:lnTo>
                  <a:lnTo>
                    <a:pt x="945" y="548"/>
                  </a:lnTo>
                  <a:lnTo>
                    <a:pt x="912" y="556"/>
                  </a:lnTo>
                  <a:lnTo>
                    <a:pt x="874" y="561"/>
                  </a:lnTo>
                  <a:lnTo>
                    <a:pt x="833" y="562"/>
                  </a:lnTo>
                  <a:lnTo>
                    <a:pt x="223" y="562"/>
                  </a:lnTo>
                  <a:lnTo>
                    <a:pt x="223" y="921"/>
                  </a:lnTo>
                  <a:lnTo>
                    <a:pt x="0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11031574" y="6470162"/>
              <a:ext cx="234915" cy="227035"/>
            </a:xfrm>
            <a:custGeom>
              <a:avLst/>
              <a:gdLst>
                <a:gd name="T0" fmla="*/ 0 w 953"/>
                <a:gd name="T1" fmla="*/ 0 h 921"/>
                <a:gd name="T2" fmla="*/ 228 w 953"/>
                <a:gd name="T3" fmla="*/ 0 h 921"/>
                <a:gd name="T4" fmla="*/ 228 w 953"/>
                <a:gd name="T5" fmla="*/ 750 h 921"/>
                <a:gd name="T6" fmla="*/ 953 w 953"/>
                <a:gd name="T7" fmla="*/ 750 h 921"/>
                <a:gd name="T8" fmla="*/ 953 w 953"/>
                <a:gd name="T9" fmla="*/ 921 h 921"/>
                <a:gd name="T10" fmla="*/ 0 w 953"/>
                <a:gd name="T11" fmla="*/ 921 h 921"/>
                <a:gd name="T12" fmla="*/ 0 w 953"/>
                <a:gd name="T13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921">
                  <a:moveTo>
                    <a:pt x="0" y="0"/>
                  </a:moveTo>
                  <a:lnTo>
                    <a:pt x="228" y="0"/>
                  </a:lnTo>
                  <a:lnTo>
                    <a:pt x="228" y="750"/>
                  </a:lnTo>
                  <a:lnTo>
                    <a:pt x="953" y="750"/>
                  </a:lnTo>
                  <a:lnTo>
                    <a:pt x="953" y="921"/>
                  </a:lnTo>
                  <a:lnTo>
                    <a:pt x="0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11516178" y="6470162"/>
              <a:ext cx="310757" cy="227035"/>
            </a:xfrm>
            <a:custGeom>
              <a:avLst/>
              <a:gdLst>
                <a:gd name="T0" fmla="*/ 0 w 1262"/>
                <a:gd name="T1" fmla="*/ 0 h 921"/>
                <a:gd name="T2" fmla="*/ 301 w 1262"/>
                <a:gd name="T3" fmla="*/ 0 h 921"/>
                <a:gd name="T4" fmla="*/ 611 w 1262"/>
                <a:gd name="T5" fmla="*/ 298 h 921"/>
                <a:gd name="T6" fmla="*/ 904 w 1262"/>
                <a:gd name="T7" fmla="*/ 0 h 921"/>
                <a:gd name="T8" fmla="*/ 1163 w 1262"/>
                <a:gd name="T9" fmla="*/ 0 h 921"/>
                <a:gd name="T10" fmla="*/ 742 w 1262"/>
                <a:gd name="T11" fmla="*/ 422 h 921"/>
                <a:gd name="T12" fmla="*/ 1262 w 1262"/>
                <a:gd name="T13" fmla="*/ 921 h 921"/>
                <a:gd name="T14" fmla="*/ 954 w 1262"/>
                <a:gd name="T15" fmla="*/ 921 h 921"/>
                <a:gd name="T16" fmla="*/ 600 w 1262"/>
                <a:gd name="T17" fmla="*/ 578 h 921"/>
                <a:gd name="T18" fmla="*/ 274 w 1262"/>
                <a:gd name="T19" fmla="*/ 921 h 921"/>
                <a:gd name="T20" fmla="*/ 7 w 1262"/>
                <a:gd name="T21" fmla="*/ 921 h 921"/>
                <a:gd name="T22" fmla="*/ 464 w 1262"/>
                <a:gd name="T23" fmla="*/ 449 h 921"/>
                <a:gd name="T24" fmla="*/ 0 w 1262"/>
                <a:gd name="T25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2" h="921">
                  <a:moveTo>
                    <a:pt x="0" y="0"/>
                  </a:moveTo>
                  <a:lnTo>
                    <a:pt x="301" y="0"/>
                  </a:lnTo>
                  <a:lnTo>
                    <a:pt x="611" y="298"/>
                  </a:lnTo>
                  <a:lnTo>
                    <a:pt x="904" y="0"/>
                  </a:lnTo>
                  <a:lnTo>
                    <a:pt x="1163" y="0"/>
                  </a:lnTo>
                  <a:lnTo>
                    <a:pt x="742" y="422"/>
                  </a:lnTo>
                  <a:lnTo>
                    <a:pt x="1262" y="921"/>
                  </a:lnTo>
                  <a:lnTo>
                    <a:pt x="954" y="921"/>
                  </a:lnTo>
                  <a:lnTo>
                    <a:pt x="600" y="578"/>
                  </a:lnTo>
                  <a:lnTo>
                    <a:pt x="274" y="921"/>
                  </a:lnTo>
                  <a:lnTo>
                    <a:pt x="7" y="921"/>
                  </a:lnTo>
                  <a:lnTo>
                    <a:pt x="464" y="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11274369" y="6655336"/>
              <a:ext cx="234422" cy="41861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11274369" y="6470162"/>
              <a:ext cx="234422" cy="42354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11274369" y="6564719"/>
              <a:ext cx="234422" cy="42354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1611" y="2227263"/>
            <a:ext cx="5257801" cy="118872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1611" y="3522663"/>
            <a:ext cx="5257801" cy="685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9412" y="6507480"/>
            <a:ext cx="194469" cy="15240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100000"/>
              </a:lnSpc>
            </a:pPr>
            <a:fld id="{E02B647C-FB54-47C0-ADB1-95CBD583A5AC}" type="slidenum">
              <a:rPr lang="en-US" sz="700" smtClean="0">
                <a:solidFill>
                  <a:schemeClr val="bg1"/>
                </a:solidFill>
              </a:rPr>
              <a:pPr algn="l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6583" y="6507480"/>
            <a:ext cx="4571492" cy="15240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|  </a:t>
            </a:r>
            <a:r>
              <a:rPr lang="en-US" sz="700" dirty="0" err="1">
                <a:solidFill>
                  <a:schemeClr val="bg1"/>
                </a:solidFill>
              </a:rPr>
              <a:t>Plex</a:t>
            </a:r>
            <a:r>
              <a:rPr lang="en-US" sz="700" dirty="0">
                <a:solidFill>
                  <a:schemeClr val="bg1"/>
                </a:solidFill>
              </a:rPr>
              <a:t> Systems, Inc. privileged and confidential information. Copyright ©2015 </a:t>
            </a:r>
            <a:r>
              <a:rPr lang="en-US" sz="700" dirty="0" err="1">
                <a:solidFill>
                  <a:schemeClr val="bg1"/>
                </a:solidFill>
              </a:rPr>
              <a:t>Plex</a:t>
            </a:r>
            <a:r>
              <a:rPr lang="en-US" sz="700" dirty="0">
                <a:solidFill>
                  <a:schemeClr val="bg1"/>
                </a:solidFill>
              </a:rPr>
              <a:t> Systems,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77195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LEX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 bwMode="black">
          <a:xfrm>
            <a:off x="3778249" y="2640938"/>
            <a:ext cx="4632326" cy="990948"/>
            <a:chOff x="8609013" y="6126163"/>
            <a:chExt cx="3421063" cy="731838"/>
          </a:xfrm>
        </p:grpSpPr>
        <p:sp>
          <p:nvSpPr>
            <p:cNvPr id="6" name="Freeform 6"/>
            <p:cNvSpPr>
              <a:spLocks noEditPoints="1"/>
            </p:cNvSpPr>
            <p:nvPr/>
          </p:nvSpPr>
          <p:spPr bwMode="black">
            <a:xfrm>
              <a:off x="8609013" y="6126163"/>
              <a:ext cx="831850" cy="731838"/>
            </a:xfrm>
            <a:custGeom>
              <a:avLst/>
              <a:gdLst>
                <a:gd name="T0" fmla="*/ 223 w 1049"/>
                <a:gd name="T1" fmla="*/ 159 h 921"/>
                <a:gd name="T2" fmla="*/ 223 w 1049"/>
                <a:gd name="T3" fmla="*/ 403 h 921"/>
                <a:gd name="T4" fmla="*/ 737 w 1049"/>
                <a:gd name="T5" fmla="*/ 403 h 921"/>
                <a:gd name="T6" fmla="*/ 763 w 1049"/>
                <a:gd name="T7" fmla="*/ 402 h 921"/>
                <a:gd name="T8" fmla="*/ 787 w 1049"/>
                <a:gd name="T9" fmla="*/ 399 h 921"/>
                <a:gd name="T10" fmla="*/ 805 w 1049"/>
                <a:gd name="T11" fmla="*/ 394 h 921"/>
                <a:gd name="T12" fmla="*/ 819 w 1049"/>
                <a:gd name="T13" fmla="*/ 383 h 921"/>
                <a:gd name="T14" fmla="*/ 830 w 1049"/>
                <a:gd name="T15" fmla="*/ 370 h 921"/>
                <a:gd name="T16" fmla="*/ 837 w 1049"/>
                <a:gd name="T17" fmla="*/ 352 h 921"/>
                <a:gd name="T18" fmla="*/ 839 w 1049"/>
                <a:gd name="T19" fmla="*/ 328 h 921"/>
                <a:gd name="T20" fmla="*/ 839 w 1049"/>
                <a:gd name="T21" fmla="*/ 233 h 921"/>
                <a:gd name="T22" fmla="*/ 837 w 1049"/>
                <a:gd name="T23" fmla="*/ 210 h 921"/>
                <a:gd name="T24" fmla="*/ 830 w 1049"/>
                <a:gd name="T25" fmla="*/ 191 h 921"/>
                <a:gd name="T26" fmla="*/ 819 w 1049"/>
                <a:gd name="T27" fmla="*/ 178 h 921"/>
                <a:gd name="T28" fmla="*/ 805 w 1049"/>
                <a:gd name="T29" fmla="*/ 169 h 921"/>
                <a:gd name="T30" fmla="*/ 787 w 1049"/>
                <a:gd name="T31" fmla="*/ 163 h 921"/>
                <a:gd name="T32" fmla="*/ 763 w 1049"/>
                <a:gd name="T33" fmla="*/ 160 h 921"/>
                <a:gd name="T34" fmla="*/ 737 w 1049"/>
                <a:gd name="T35" fmla="*/ 159 h 921"/>
                <a:gd name="T36" fmla="*/ 223 w 1049"/>
                <a:gd name="T37" fmla="*/ 159 h 921"/>
                <a:gd name="T38" fmla="*/ 0 w 1049"/>
                <a:gd name="T39" fmla="*/ 0 h 921"/>
                <a:gd name="T40" fmla="*/ 833 w 1049"/>
                <a:gd name="T41" fmla="*/ 0 h 921"/>
                <a:gd name="T42" fmla="*/ 874 w 1049"/>
                <a:gd name="T43" fmla="*/ 2 h 921"/>
                <a:gd name="T44" fmla="*/ 912 w 1049"/>
                <a:gd name="T45" fmla="*/ 6 h 921"/>
                <a:gd name="T46" fmla="*/ 945 w 1049"/>
                <a:gd name="T47" fmla="*/ 14 h 921"/>
                <a:gd name="T48" fmla="*/ 973 w 1049"/>
                <a:gd name="T49" fmla="*/ 26 h 921"/>
                <a:gd name="T50" fmla="*/ 996 w 1049"/>
                <a:gd name="T51" fmla="*/ 40 h 921"/>
                <a:gd name="T52" fmla="*/ 1016 w 1049"/>
                <a:gd name="T53" fmla="*/ 60 h 921"/>
                <a:gd name="T54" fmla="*/ 1030 w 1049"/>
                <a:gd name="T55" fmla="*/ 83 h 921"/>
                <a:gd name="T56" fmla="*/ 1041 w 1049"/>
                <a:gd name="T57" fmla="*/ 111 h 921"/>
                <a:gd name="T58" fmla="*/ 1047 w 1049"/>
                <a:gd name="T59" fmla="*/ 142 h 921"/>
                <a:gd name="T60" fmla="*/ 1049 w 1049"/>
                <a:gd name="T61" fmla="*/ 178 h 921"/>
                <a:gd name="T62" fmla="*/ 1049 w 1049"/>
                <a:gd name="T63" fmla="*/ 383 h 921"/>
                <a:gd name="T64" fmla="*/ 1047 w 1049"/>
                <a:gd name="T65" fmla="*/ 420 h 921"/>
                <a:gd name="T66" fmla="*/ 1041 w 1049"/>
                <a:gd name="T67" fmla="*/ 451 h 921"/>
                <a:gd name="T68" fmla="*/ 1030 w 1049"/>
                <a:gd name="T69" fmla="*/ 479 h 921"/>
                <a:gd name="T70" fmla="*/ 1016 w 1049"/>
                <a:gd name="T71" fmla="*/ 502 h 921"/>
                <a:gd name="T72" fmla="*/ 996 w 1049"/>
                <a:gd name="T73" fmla="*/ 522 h 921"/>
                <a:gd name="T74" fmla="*/ 973 w 1049"/>
                <a:gd name="T75" fmla="*/ 536 h 921"/>
                <a:gd name="T76" fmla="*/ 945 w 1049"/>
                <a:gd name="T77" fmla="*/ 548 h 921"/>
                <a:gd name="T78" fmla="*/ 912 w 1049"/>
                <a:gd name="T79" fmla="*/ 556 h 921"/>
                <a:gd name="T80" fmla="*/ 874 w 1049"/>
                <a:gd name="T81" fmla="*/ 561 h 921"/>
                <a:gd name="T82" fmla="*/ 833 w 1049"/>
                <a:gd name="T83" fmla="*/ 562 h 921"/>
                <a:gd name="T84" fmla="*/ 223 w 1049"/>
                <a:gd name="T85" fmla="*/ 562 h 921"/>
                <a:gd name="T86" fmla="*/ 223 w 1049"/>
                <a:gd name="T87" fmla="*/ 921 h 921"/>
                <a:gd name="T88" fmla="*/ 0 w 1049"/>
                <a:gd name="T89" fmla="*/ 921 h 921"/>
                <a:gd name="T90" fmla="*/ 0 w 1049"/>
                <a:gd name="T91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9" h="921">
                  <a:moveTo>
                    <a:pt x="223" y="159"/>
                  </a:moveTo>
                  <a:lnTo>
                    <a:pt x="223" y="403"/>
                  </a:lnTo>
                  <a:lnTo>
                    <a:pt x="737" y="403"/>
                  </a:lnTo>
                  <a:lnTo>
                    <a:pt x="763" y="402"/>
                  </a:lnTo>
                  <a:lnTo>
                    <a:pt x="787" y="399"/>
                  </a:lnTo>
                  <a:lnTo>
                    <a:pt x="805" y="394"/>
                  </a:lnTo>
                  <a:lnTo>
                    <a:pt x="819" y="383"/>
                  </a:lnTo>
                  <a:lnTo>
                    <a:pt x="830" y="370"/>
                  </a:lnTo>
                  <a:lnTo>
                    <a:pt x="837" y="352"/>
                  </a:lnTo>
                  <a:lnTo>
                    <a:pt x="839" y="328"/>
                  </a:lnTo>
                  <a:lnTo>
                    <a:pt x="839" y="233"/>
                  </a:lnTo>
                  <a:lnTo>
                    <a:pt x="837" y="210"/>
                  </a:lnTo>
                  <a:lnTo>
                    <a:pt x="830" y="191"/>
                  </a:lnTo>
                  <a:lnTo>
                    <a:pt x="819" y="178"/>
                  </a:lnTo>
                  <a:lnTo>
                    <a:pt x="805" y="169"/>
                  </a:lnTo>
                  <a:lnTo>
                    <a:pt x="787" y="163"/>
                  </a:lnTo>
                  <a:lnTo>
                    <a:pt x="763" y="160"/>
                  </a:lnTo>
                  <a:lnTo>
                    <a:pt x="737" y="159"/>
                  </a:lnTo>
                  <a:lnTo>
                    <a:pt x="223" y="159"/>
                  </a:lnTo>
                  <a:close/>
                  <a:moveTo>
                    <a:pt x="0" y="0"/>
                  </a:moveTo>
                  <a:lnTo>
                    <a:pt x="833" y="0"/>
                  </a:lnTo>
                  <a:lnTo>
                    <a:pt x="874" y="2"/>
                  </a:lnTo>
                  <a:lnTo>
                    <a:pt x="912" y="6"/>
                  </a:lnTo>
                  <a:lnTo>
                    <a:pt x="945" y="14"/>
                  </a:lnTo>
                  <a:lnTo>
                    <a:pt x="973" y="26"/>
                  </a:lnTo>
                  <a:lnTo>
                    <a:pt x="996" y="40"/>
                  </a:lnTo>
                  <a:lnTo>
                    <a:pt x="1016" y="60"/>
                  </a:lnTo>
                  <a:lnTo>
                    <a:pt x="1030" y="83"/>
                  </a:lnTo>
                  <a:lnTo>
                    <a:pt x="1041" y="111"/>
                  </a:lnTo>
                  <a:lnTo>
                    <a:pt x="1047" y="142"/>
                  </a:lnTo>
                  <a:lnTo>
                    <a:pt x="1049" y="178"/>
                  </a:lnTo>
                  <a:lnTo>
                    <a:pt x="1049" y="383"/>
                  </a:lnTo>
                  <a:lnTo>
                    <a:pt x="1047" y="420"/>
                  </a:lnTo>
                  <a:lnTo>
                    <a:pt x="1041" y="451"/>
                  </a:lnTo>
                  <a:lnTo>
                    <a:pt x="1030" y="479"/>
                  </a:lnTo>
                  <a:lnTo>
                    <a:pt x="1016" y="502"/>
                  </a:lnTo>
                  <a:lnTo>
                    <a:pt x="996" y="522"/>
                  </a:lnTo>
                  <a:lnTo>
                    <a:pt x="973" y="536"/>
                  </a:lnTo>
                  <a:lnTo>
                    <a:pt x="945" y="548"/>
                  </a:lnTo>
                  <a:lnTo>
                    <a:pt x="912" y="556"/>
                  </a:lnTo>
                  <a:lnTo>
                    <a:pt x="874" y="561"/>
                  </a:lnTo>
                  <a:lnTo>
                    <a:pt x="833" y="562"/>
                  </a:lnTo>
                  <a:lnTo>
                    <a:pt x="223" y="562"/>
                  </a:lnTo>
                  <a:lnTo>
                    <a:pt x="223" y="921"/>
                  </a:lnTo>
                  <a:lnTo>
                    <a:pt x="0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black">
            <a:xfrm>
              <a:off x="9466263" y="6126163"/>
              <a:ext cx="757238" cy="731838"/>
            </a:xfrm>
            <a:custGeom>
              <a:avLst/>
              <a:gdLst>
                <a:gd name="T0" fmla="*/ 0 w 953"/>
                <a:gd name="T1" fmla="*/ 0 h 921"/>
                <a:gd name="T2" fmla="*/ 228 w 953"/>
                <a:gd name="T3" fmla="*/ 0 h 921"/>
                <a:gd name="T4" fmla="*/ 228 w 953"/>
                <a:gd name="T5" fmla="*/ 750 h 921"/>
                <a:gd name="T6" fmla="*/ 953 w 953"/>
                <a:gd name="T7" fmla="*/ 750 h 921"/>
                <a:gd name="T8" fmla="*/ 953 w 953"/>
                <a:gd name="T9" fmla="*/ 921 h 921"/>
                <a:gd name="T10" fmla="*/ 0 w 953"/>
                <a:gd name="T11" fmla="*/ 921 h 921"/>
                <a:gd name="T12" fmla="*/ 0 w 953"/>
                <a:gd name="T13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921">
                  <a:moveTo>
                    <a:pt x="0" y="0"/>
                  </a:moveTo>
                  <a:lnTo>
                    <a:pt x="228" y="0"/>
                  </a:lnTo>
                  <a:lnTo>
                    <a:pt x="228" y="750"/>
                  </a:lnTo>
                  <a:lnTo>
                    <a:pt x="953" y="750"/>
                  </a:lnTo>
                  <a:lnTo>
                    <a:pt x="953" y="921"/>
                  </a:lnTo>
                  <a:lnTo>
                    <a:pt x="0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black">
            <a:xfrm>
              <a:off x="11028363" y="6126163"/>
              <a:ext cx="1001713" cy="731838"/>
            </a:xfrm>
            <a:custGeom>
              <a:avLst/>
              <a:gdLst>
                <a:gd name="T0" fmla="*/ 0 w 1262"/>
                <a:gd name="T1" fmla="*/ 0 h 921"/>
                <a:gd name="T2" fmla="*/ 301 w 1262"/>
                <a:gd name="T3" fmla="*/ 0 h 921"/>
                <a:gd name="T4" fmla="*/ 611 w 1262"/>
                <a:gd name="T5" fmla="*/ 298 h 921"/>
                <a:gd name="T6" fmla="*/ 904 w 1262"/>
                <a:gd name="T7" fmla="*/ 0 h 921"/>
                <a:gd name="T8" fmla="*/ 1163 w 1262"/>
                <a:gd name="T9" fmla="*/ 0 h 921"/>
                <a:gd name="T10" fmla="*/ 742 w 1262"/>
                <a:gd name="T11" fmla="*/ 422 h 921"/>
                <a:gd name="T12" fmla="*/ 1262 w 1262"/>
                <a:gd name="T13" fmla="*/ 921 h 921"/>
                <a:gd name="T14" fmla="*/ 954 w 1262"/>
                <a:gd name="T15" fmla="*/ 921 h 921"/>
                <a:gd name="T16" fmla="*/ 600 w 1262"/>
                <a:gd name="T17" fmla="*/ 578 h 921"/>
                <a:gd name="T18" fmla="*/ 274 w 1262"/>
                <a:gd name="T19" fmla="*/ 921 h 921"/>
                <a:gd name="T20" fmla="*/ 7 w 1262"/>
                <a:gd name="T21" fmla="*/ 921 h 921"/>
                <a:gd name="T22" fmla="*/ 464 w 1262"/>
                <a:gd name="T23" fmla="*/ 449 h 921"/>
                <a:gd name="T24" fmla="*/ 0 w 1262"/>
                <a:gd name="T25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2" h="921">
                  <a:moveTo>
                    <a:pt x="0" y="0"/>
                  </a:moveTo>
                  <a:lnTo>
                    <a:pt x="301" y="0"/>
                  </a:lnTo>
                  <a:lnTo>
                    <a:pt x="611" y="298"/>
                  </a:lnTo>
                  <a:lnTo>
                    <a:pt x="904" y="0"/>
                  </a:lnTo>
                  <a:lnTo>
                    <a:pt x="1163" y="0"/>
                  </a:lnTo>
                  <a:lnTo>
                    <a:pt x="742" y="422"/>
                  </a:lnTo>
                  <a:lnTo>
                    <a:pt x="1262" y="921"/>
                  </a:lnTo>
                  <a:lnTo>
                    <a:pt x="954" y="921"/>
                  </a:lnTo>
                  <a:lnTo>
                    <a:pt x="600" y="578"/>
                  </a:lnTo>
                  <a:lnTo>
                    <a:pt x="274" y="921"/>
                  </a:lnTo>
                  <a:lnTo>
                    <a:pt x="7" y="921"/>
                  </a:lnTo>
                  <a:lnTo>
                    <a:pt x="464" y="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black">
            <a:xfrm>
              <a:off x="10248901" y="6723063"/>
              <a:ext cx="755650" cy="13493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black">
            <a:xfrm>
              <a:off x="10248901" y="6126163"/>
              <a:ext cx="755650" cy="1365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black">
            <a:xfrm>
              <a:off x="10248901" y="6430963"/>
              <a:ext cx="755650" cy="1365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27125" y="5486400"/>
            <a:ext cx="9931400" cy="1371600"/>
            <a:chOff x="1127125" y="5486400"/>
            <a:chExt cx="9931400" cy="1371600"/>
          </a:xfrm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127125" y="5486400"/>
              <a:ext cx="9931400" cy="1371600"/>
            </a:xfrm>
            <a:custGeom>
              <a:avLst/>
              <a:gdLst>
                <a:gd name="T0" fmla="*/ 1134 w 6256"/>
                <a:gd name="T1" fmla="*/ 0 h 864"/>
                <a:gd name="T2" fmla="*/ 1224 w 6256"/>
                <a:gd name="T3" fmla="*/ 467 h 864"/>
                <a:gd name="T4" fmla="*/ 1193 w 6256"/>
                <a:gd name="T5" fmla="*/ 310 h 864"/>
                <a:gd name="T6" fmla="*/ 1419 w 6256"/>
                <a:gd name="T7" fmla="*/ 289 h 864"/>
                <a:gd name="T8" fmla="*/ 1493 w 6256"/>
                <a:gd name="T9" fmla="*/ 467 h 864"/>
                <a:gd name="T10" fmla="*/ 1671 w 6256"/>
                <a:gd name="T11" fmla="*/ 659 h 864"/>
                <a:gd name="T12" fmla="*/ 1745 w 6256"/>
                <a:gd name="T13" fmla="*/ 596 h 864"/>
                <a:gd name="T14" fmla="*/ 1887 w 6256"/>
                <a:gd name="T15" fmla="*/ 397 h 864"/>
                <a:gd name="T16" fmla="*/ 1973 w 6256"/>
                <a:gd name="T17" fmla="*/ 72 h 864"/>
                <a:gd name="T18" fmla="*/ 2064 w 6256"/>
                <a:gd name="T19" fmla="*/ 342 h 864"/>
                <a:gd name="T20" fmla="*/ 2183 w 6256"/>
                <a:gd name="T21" fmla="*/ 404 h 864"/>
                <a:gd name="T22" fmla="*/ 2225 w 6256"/>
                <a:gd name="T23" fmla="*/ 429 h 864"/>
                <a:gd name="T24" fmla="*/ 2288 w 6256"/>
                <a:gd name="T25" fmla="*/ 384 h 864"/>
                <a:gd name="T26" fmla="*/ 2369 w 6256"/>
                <a:gd name="T27" fmla="*/ 78 h 864"/>
                <a:gd name="T28" fmla="*/ 2439 w 6256"/>
                <a:gd name="T29" fmla="*/ 384 h 864"/>
                <a:gd name="T30" fmla="*/ 2479 w 6256"/>
                <a:gd name="T31" fmla="*/ 433 h 864"/>
                <a:gd name="T32" fmla="*/ 2546 w 6256"/>
                <a:gd name="T33" fmla="*/ 596 h 864"/>
                <a:gd name="T34" fmla="*/ 2699 w 6256"/>
                <a:gd name="T35" fmla="*/ 347 h 864"/>
                <a:gd name="T36" fmla="*/ 2790 w 6256"/>
                <a:gd name="T37" fmla="*/ 471 h 864"/>
                <a:gd name="T38" fmla="*/ 2976 w 6256"/>
                <a:gd name="T39" fmla="*/ 397 h 864"/>
                <a:gd name="T40" fmla="*/ 3058 w 6256"/>
                <a:gd name="T41" fmla="*/ 471 h 864"/>
                <a:gd name="T42" fmla="*/ 3380 w 6256"/>
                <a:gd name="T43" fmla="*/ 659 h 864"/>
                <a:gd name="T44" fmla="*/ 3454 w 6256"/>
                <a:gd name="T45" fmla="*/ 471 h 864"/>
                <a:gd name="T46" fmla="*/ 3690 w 6256"/>
                <a:gd name="T47" fmla="*/ 596 h 864"/>
                <a:gd name="T48" fmla="*/ 3790 w 6256"/>
                <a:gd name="T49" fmla="*/ 427 h 864"/>
                <a:gd name="T50" fmla="*/ 3845 w 6256"/>
                <a:gd name="T51" fmla="*/ 596 h 864"/>
                <a:gd name="T52" fmla="*/ 3936 w 6256"/>
                <a:gd name="T53" fmla="*/ 332 h 864"/>
                <a:gd name="T54" fmla="*/ 3991 w 6256"/>
                <a:gd name="T55" fmla="*/ 596 h 864"/>
                <a:gd name="T56" fmla="*/ 4092 w 6256"/>
                <a:gd name="T57" fmla="*/ 427 h 864"/>
                <a:gd name="T58" fmla="*/ 4255 w 6256"/>
                <a:gd name="T59" fmla="*/ 596 h 864"/>
                <a:gd name="T60" fmla="*/ 4408 w 6256"/>
                <a:gd name="T61" fmla="*/ 251 h 864"/>
                <a:gd name="T62" fmla="*/ 4501 w 6256"/>
                <a:gd name="T63" fmla="*/ 471 h 864"/>
                <a:gd name="T64" fmla="*/ 4689 w 6256"/>
                <a:gd name="T65" fmla="*/ 395 h 864"/>
                <a:gd name="T66" fmla="*/ 4837 w 6256"/>
                <a:gd name="T67" fmla="*/ 471 h 864"/>
                <a:gd name="T68" fmla="*/ 4919 w 6256"/>
                <a:gd name="T69" fmla="*/ 289 h 864"/>
                <a:gd name="T70" fmla="*/ 5063 w 6256"/>
                <a:gd name="T71" fmla="*/ 287 h 864"/>
                <a:gd name="T72" fmla="*/ 5033 w 6256"/>
                <a:gd name="T73" fmla="*/ 310 h 864"/>
                <a:gd name="T74" fmla="*/ 5118 w 6256"/>
                <a:gd name="T75" fmla="*/ 471 h 864"/>
                <a:gd name="T76" fmla="*/ 5272 w 6256"/>
                <a:gd name="T77" fmla="*/ 0 h 864"/>
                <a:gd name="T78" fmla="*/ 5463 w 6256"/>
                <a:gd name="T79" fmla="*/ 596 h 864"/>
                <a:gd name="T80" fmla="*/ 5505 w 6256"/>
                <a:gd name="T81" fmla="*/ 423 h 864"/>
                <a:gd name="T82" fmla="*/ 5558 w 6256"/>
                <a:gd name="T83" fmla="*/ 596 h 864"/>
                <a:gd name="T84" fmla="*/ 5600 w 6256"/>
                <a:gd name="T85" fmla="*/ 332 h 864"/>
                <a:gd name="T86" fmla="*/ 5653 w 6256"/>
                <a:gd name="T87" fmla="*/ 596 h 864"/>
                <a:gd name="T88" fmla="*/ 5697 w 6256"/>
                <a:gd name="T89" fmla="*/ 423 h 864"/>
                <a:gd name="T90" fmla="*/ 6072 w 6256"/>
                <a:gd name="T91" fmla="*/ 596 h 864"/>
                <a:gd name="T92" fmla="*/ 6154 w 6256"/>
                <a:gd name="T93" fmla="*/ 465 h 864"/>
                <a:gd name="T94" fmla="*/ 6256 w 6256"/>
                <a:gd name="T95" fmla="*/ 387 h 864"/>
                <a:gd name="T96" fmla="*/ 0 w 6256"/>
                <a:gd name="T97" fmla="*/ 864 h 864"/>
                <a:gd name="T98" fmla="*/ 108 w 6256"/>
                <a:gd name="T99" fmla="*/ 387 h 864"/>
                <a:gd name="T100" fmla="*/ 184 w 6256"/>
                <a:gd name="T101" fmla="*/ 467 h 864"/>
                <a:gd name="T102" fmla="*/ 556 w 6256"/>
                <a:gd name="T103" fmla="*/ 596 h 864"/>
                <a:gd name="T104" fmla="*/ 598 w 6256"/>
                <a:gd name="T105" fmla="*/ 423 h 864"/>
                <a:gd name="T106" fmla="*/ 651 w 6256"/>
                <a:gd name="T107" fmla="*/ 596 h 864"/>
                <a:gd name="T108" fmla="*/ 694 w 6256"/>
                <a:gd name="T109" fmla="*/ 332 h 864"/>
                <a:gd name="T110" fmla="*/ 747 w 6256"/>
                <a:gd name="T111" fmla="*/ 596 h 864"/>
                <a:gd name="T112" fmla="*/ 789 w 6256"/>
                <a:gd name="T113" fmla="*/ 423 h 864"/>
                <a:gd name="T114" fmla="*/ 985 w 6256"/>
                <a:gd name="T115" fmla="*/ 596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256" h="864">
                  <a:moveTo>
                    <a:pt x="985" y="0"/>
                  </a:moveTo>
                  <a:lnTo>
                    <a:pt x="1134" y="0"/>
                  </a:lnTo>
                  <a:lnTo>
                    <a:pt x="1134" y="467"/>
                  </a:lnTo>
                  <a:lnTo>
                    <a:pt x="1224" y="467"/>
                  </a:lnTo>
                  <a:lnTo>
                    <a:pt x="1224" y="310"/>
                  </a:lnTo>
                  <a:lnTo>
                    <a:pt x="1193" y="310"/>
                  </a:lnTo>
                  <a:lnTo>
                    <a:pt x="1193" y="289"/>
                  </a:lnTo>
                  <a:lnTo>
                    <a:pt x="1419" y="289"/>
                  </a:lnTo>
                  <a:lnTo>
                    <a:pt x="1419" y="467"/>
                  </a:lnTo>
                  <a:lnTo>
                    <a:pt x="1493" y="467"/>
                  </a:lnTo>
                  <a:lnTo>
                    <a:pt x="1493" y="659"/>
                  </a:lnTo>
                  <a:lnTo>
                    <a:pt x="1671" y="659"/>
                  </a:lnTo>
                  <a:lnTo>
                    <a:pt x="1671" y="596"/>
                  </a:lnTo>
                  <a:lnTo>
                    <a:pt x="1745" y="596"/>
                  </a:lnTo>
                  <a:lnTo>
                    <a:pt x="1745" y="441"/>
                  </a:lnTo>
                  <a:lnTo>
                    <a:pt x="1887" y="397"/>
                  </a:lnTo>
                  <a:lnTo>
                    <a:pt x="1914" y="72"/>
                  </a:lnTo>
                  <a:lnTo>
                    <a:pt x="1973" y="72"/>
                  </a:lnTo>
                  <a:lnTo>
                    <a:pt x="1996" y="365"/>
                  </a:lnTo>
                  <a:lnTo>
                    <a:pt x="2064" y="342"/>
                  </a:lnTo>
                  <a:lnTo>
                    <a:pt x="2064" y="404"/>
                  </a:lnTo>
                  <a:lnTo>
                    <a:pt x="2183" y="404"/>
                  </a:lnTo>
                  <a:lnTo>
                    <a:pt x="2200" y="429"/>
                  </a:lnTo>
                  <a:lnTo>
                    <a:pt x="2225" y="429"/>
                  </a:lnTo>
                  <a:lnTo>
                    <a:pt x="2225" y="384"/>
                  </a:lnTo>
                  <a:lnTo>
                    <a:pt x="2288" y="384"/>
                  </a:lnTo>
                  <a:lnTo>
                    <a:pt x="2310" y="78"/>
                  </a:lnTo>
                  <a:lnTo>
                    <a:pt x="2369" y="78"/>
                  </a:lnTo>
                  <a:lnTo>
                    <a:pt x="2394" y="384"/>
                  </a:lnTo>
                  <a:lnTo>
                    <a:pt x="2439" y="384"/>
                  </a:lnTo>
                  <a:lnTo>
                    <a:pt x="2439" y="433"/>
                  </a:lnTo>
                  <a:lnTo>
                    <a:pt x="2479" y="433"/>
                  </a:lnTo>
                  <a:lnTo>
                    <a:pt x="2479" y="596"/>
                  </a:lnTo>
                  <a:lnTo>
                    <a:pt x="2546" y="596"/>
                  </a:lnTo>
                  <a:lnTo>
                    <a:pt x="2546" y="431"/>
                  </a:lnTo>
                  <a:lnTo>
                    <a:pt x="2699" y="347"/>
                  </a:lnTo>
                  <a:lnTo>
                    <a:pt x="2699" y="471"/>
                  </a:lnTo>
                  <a:lnTo>
                    <a:pt x="2790" y="471"/>
                  </a:lnTo>
                  <a:lnTo>
                    <a:pt x="2790" y="397"/>
                  </a:lnTo>
                  <a:lnTo>
                    <a:pt x="2976" y="397"/>
                  </a:lnTo>
                  <a:lnTo>
                    <a:pt x="2976" y="471"/>
                  </a:lnTo>
                  <a:lnTo>
                    <a:pt x="3058" y="471"/>
                  </a:lnTo>
                  <a:lnTo>
                    <a:pt x="3058" y="659"/>
                  </a:lnTo>
                  <a:lnTo>
                    <a:pt x="3380" y="659"/>
                  </a:lnTo>
                  <a:lnTo>
                    <a:pt x="3380" y="509"/>
                  </a:lnTo>
                  <a:lnTo>
                    <a:pt x="3454" y="471"/>
                  </a:lnTo>
                  <a:lnTo>
                    <a:pt x="3454" y="596"/>
                  </a:lnTo>
                  <a:lnTo>
                    <a:pt x="3690" y="596"/>
                  </a:lnTo>
                  <a:lnTo>
                    <a:pt x="3690" y="427"/>
                  </a:lnTo>
                  <a:lnTo>
                    <a:pt x="3790" y="427"/>
                  </a:lnTo>
                  <a:lnTo>
                    <a:pt x="3790" y="596"/>
                  </a:lnTo>
                  <a:lnTo>
                    <a:pt x="3845" y="596"/>
                  </a:lnTo>
                  <a:lnTo>
                    <a:pt x="3845" y="332"/>
                  </a:lnTo>
                  <a:lnTo>
                    <a:pt x="3936" y="332"/>
                  </a:lnTo>
                  <a:lnTo>
                    <a:pt x="3936" y="596"/>
                  </a:lnTo>
                  <a:lnTo>
                    <a:pt x="3991" y="596"/>
                  </a:lnTo>
                  <a:lnTo>
                    <a:pt x="3991" y="427"/>
                  </a:lnTo>
                  <a:lnTo>
                    <a:pt x="4092" y="427"/>
                  </a:lnTo>
                  <a:lnTo>
                    <a:pt x="4092" y="596"/>
                  </a:lnTo>
                  <a:lnTo>
                    <a:pt x="4255" y="596"/>
                  </a:lnTo>
                  <a:lnTo>
                    <a:pt x="4255" y="156"/>
                  </a:lnTo>
                  <a:lnTo>
                    <a:pt x="4408" y="251"/>
                  </a:lnTo>
                  <a:lnTo>
                    <a:pt x="4408" y="471"/>
                  </a:lnTo>
                  <a:lnTo>
                    <a:pt x="4501" y="471"/>
                  </a:lnTo>
                  <a:lnTo>
                    <a:pt x="4501" y="395"/>
                  </a:lnTo>
                  <a:lnTo>
                    <a:pt x="4689" y="395"/>
                  </a:lnTo>
                  <a:lnTo>
                    <a:pt x="4689" y="471"/>
                  </a:lnTo>
                  <a:lnTo>
                    <a:pt x="4837" y="471"/>
                  </a:lnTo>
                  <a:lnTo>
                    <a:pt x="4837" y="289"/>
                  </a:lnTo>
                  <a:lnTo>
                    <a:pt x="4919" y="289"/>
                  </a:lnTo>
                  <a:lnTo>
                    <a:pt x="4919" y="287"/>
                  </a:lnTo>
                  <a:lnTo>
                    <a:pt x="5063" y="287"/>
                  </a:lnTo>
                  <a:lnTo>
                    <a:pt x="5063" y="310"/>
                  </a:lnTo>
                  <a:lnTo>
                    <a:pt x="5033" y="310"/>
                  </a:lnTo>
                  <a:lnTo>
                    <a:pt x="5033" y="471"/>
                  </a:lnTo>
                  <a:lnTo>
                    <a:pt x="5118" y="471"/>
                  </a:lnTo>
                  <a:lnTo>
                    <a:pt x="5118" y="0"/>
                  </a:lnTo>
                  <a:lnTo>
                    <a:pt x="5272" y="0"/>
                  </a:lnTo>
                  <a:lnTo>
                    <a:pt x="5272" y="596"/>
                  </a:lnTo>
                  <a:lnTo>
                    <a:pt x="5463" y="596"/>
                  </a:lnTo>
                  <a:lnTo>
                    <a:pt x="5463" y="423"/>
                  </a:lnTo>
                  <a:lnTo>
                    <a:pt x="5505" y="423"/>
                  </a:lnTo>
                  <a:lnTo>
                    <a:pt x="5505" y="596"/>
                  </a:lnTo>
                  <a:lnTo>
                    <a:pt x="5558" y="596"/>
                  </a:lnTo>
                  <a:lnTo>
                    <a:pt x="5558" y="332"/>
                  </a:lnTo>
                  <a:lnTo>
                    <a:pt x="5600" y="332"/>
                  </a:lnTo>
                  <a:lnTo>
                    <a:pt x="5600" y="596"/>
                  </a:lnTo>
                  <a:lnTo>
                    <a:pt x="5653" y="596"/>
                  </a:lnTo>
                  <a:lnTo>
                    <a:pt x="5653" y="423"/>
                  </a:lnTo>
                  <a:lnTo>
                    <a:pt x="5697" y="423"/>
                  </a:lnTo>
                  <a:lnTo>
                    <a:pt x="5697" y="596"/>
                  </a:lnTo>
                  <a:lnTo>
                    <a:pt x="6072" y="596"/>
                  </a:lnTo>
                  <a:lnTo>
                    <a:pt x="6072" y="465"/>
                  </a:lnTo>
                  <a:lnTo>
                    <a:pt x="6154" y="465"/>
                  </a:lnTo>
                  <a:lnTo>
                    <a:pt x="6154" y="387"/>
                  </a:lnTo>
                  <a:lnTo>
                    <a:pt x="6256" y="387"/>
                  </a:lnTo>
                  <a:lnTo>
                    <a:pt x="6256" y="864"/>
                  </a:lnTo>
                  <a:lnTo>
                    <a:pt x="0" y="864"/>
                  </a:lnTo>
                  <a:lnTo>
                    <a:pt x="0" y="387"/>
                  </a:lnTo>
                  <a:lnTo>
                    <a:pt x="108" y="387"/>
                  </a:lnTo>
                  <a:lnTo>
                    <a:pt x="108" y="467"/>
                  </a:lnTo>
                  <a:lnTo>
                    <a:pt x="184" y="467"/>
                  </a:lnTo>
                  <a:lnTo>
                    <a:pt x="184" y="596"/>
                  </a:lnTo>
                  <a:lnTo>
                    <a:pt x="556" y="596"/>
                  </a:lnTo>
                  <a:lnTo>
                    <a:pt x="556" y="423"/>
                  </a:lnTo>
                  <a:lnTo>
                    <a:pt x="598" y="423"/>
                  </a:lnTo>
                  <a:lnTo>
                    <a:pt x="598" y="596"/>
                  </a:lnTo>
                  <a:lnTo>
                    <a:pt x="651" y="596"/>
                  </a:lnTo>
                  <a:lnTo>
                    <a:pt x="651" y="332"/>
                  </a:lnTo>
                  <a:lnTo>
                    <a:pt x="694" y="332"/>
                  </a:lnTo>
                  <a:lnTo>
                    <a:pt x="694" y="596"/>
                  </a:lnTo>
                  <a:lnTo>
                    <a:pt x="747" y="596"/>
                  </a:lnTo>
                  <a:lnTo>
                    <a:pt x="747" y="423"/>
                  </a:lnTo>
                  <a:lnTo>
                    <a:pt x="789" y="423"/>
                  </a:lnTo>
                  <a:lnTo>
                    <a:pt x="789" y="596"/>
                  </a:lnTo>
                  <a:lnTo>
                    <a:pt x="985" y="596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4440238" y="6384925"/>
              <a:ext cx="77788" cy="6985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319588" y="6384925"/>
              <a:ext cx="77788" cy="6985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4198938" y="6384925"/>
              <a:ext cx="77788" cy="6985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4759325" y="6273800"/>
              <a:ext cx="77788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4881563" y="6273800"/>
              <a:ext cx="76200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4759325" y="6384925"/>
              <a:ext cx="77788" cy="6985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4881563" y="6384925"/>
              <a:ext cx="76200" cy="6985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4440238" y="6577013"/>
              <a:ext cx="77788" cy="666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4319588" y="6689725"/>
              <a:ext cx="77788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4440238" y="6689725"/>
              <a:ext cx="77788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4078288" y="6577013"/>
              <a:ext cx="74613" cy="666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4198938" y="6577013"/>
              <a:ext cx="77788" cy="666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4078288" y="6689725"/>
              <a:ext cx="74613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4198938" y="6689725"/>
              <a:ext cx="77788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4819650" y="6689725"/>
              <a:ext cx="77788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4941888" y="6689725"/>
              <a:ext cx="76200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4699000" y="6689725"/>
              <a:ext cx="77788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5289550" y="6577013"/>
              <a:ext cx="77788" cy="666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5411788" y="6577013"/>
              <a:ext cx="76200" cy="666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5289550" y="6689725"/>
              <a:ext cx="77788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5411788" y="6689725"/>
              <a:ext cx="76200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Rectangle 28"/>
            <p:cNvSpPr>
              <a:spLocks noChangeArrowheads="1"/>
            </p:cNvSpPr>
            <p:nvPr/>
          </p:nvSpPr>
          <p:spPr bwMode="auto">
            <a:xfrm>
              <a:off x="5289550" y="6318250"/>
              <a:ext cx="77788" cy="6985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5289550" y="6432550"/>
              <a:ext cx="77788" cy="6985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Rectangle 30"/>
            <p:cNvSpPr>
              <a:spLocks noChangeArrowheads="1"/>
            </p:cNvSpPr>
            <p:nvPr/>
          </p:nvSpPr>
          <p:spPr bwMode="auto">
            <a:xfrm>
              <a:off x="5673725" y="6577013"/>
              <a:ext cx="79375" cy="666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5797550" y="6577013"/>
              <a:ext cx="76200" cy="666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Rectangle 32"/>
            <p:cNvSpPr>
              <a:spLocks noChangeArrowheads="1"/>
            </p:cNvSpPr>
            <p:nvPr/>
          </p:nvSpPr>
          <p:spPr bwMode="auto">
            <a:xfrm>
              <a:off x="5673725" y="6689725"/>
              <a:ext cx="79375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5797550" y="6689725"/>
              <a:ext cx="76200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Rectangle 34"/>
            <p:cNvSpPr>
              <a:spLocks noChangeArrowheads="1"/>
            </p:cNvSpPr>
            <p:nvPr/>
          </p:nvSpPr>
          <p:spPr bwMode="auto">
            <a:xfrm>
              <a:off x="5673725" y="6318250"/>
              <a:ext cx="79375" cy="6985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Rectangle 35"/>
            <p:cNvSpPr>
              <a:spLocks noChangeArrowheads="1"/>
            </p:cNvSpPr>
            <p:nvPr/>
          </p:nvSpPr>
          <p:spPr bwMode="auto">
            <a:xfrm>
              <a:off x="5797550" y="6318250"/>
              <a:ext cx="76200" cy="6985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5673725" y="6432550"/>
              <a:ext cx="79375" cy="6985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>
              <a:off x="5797550" y="6432550"/>
              <a:ext cx="76200" cy="6985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7683500" y="6577013"/>
              <a:ext cx="77788" cy="666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Rectangle 39"/>
            <p:cNvSpPr>
              <a:spLocks noChangeArrowheads="1"/>
            </p:cNvSpPr>
            <p:nvPr/>
          </p:nvSpPr>
          <p:spPr bwMode="auto">
            <a:xfrm>
              <a:off x="7805738" y="6577013"/>
              <a:ext cx="76200" cy="666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Rectangle 40"/>
            <p:cNvSpPr>
              <a:spLocks noChangeArrowheads="1"/>
            </p:cNvSpPr>
            <p:nvPr/>
          </p:nvSpPr>
          <p:spPr bwMode="auto">
            <a:xfrm>
              <a:off x="7683500" y="6689725"/>
              <a:ext cx="77788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Rectangle 41"/>
            <p:cNvSpPr>
              <a:spLocks noChangeArrowheads="1"/>
            </p:cNvSpPr>
            <p:nvPr/>
          </p:nvSpPr>
          <p:spPr bwMode="auto">
            <a:xfrm>
              <a:off x="7805738" y="6689725"/>
              <a:ext cx="76200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Rectangle 42"/>
            <p:cNvSpPr>
              <a:spLocks noChangeArrowheads="1"/>
            </p:cNvSpPr>
            <p:nvPr/>
          </p:nvSpPr>
          <p:spPr bwMode="auto">
            <a:xfrm>
              <a:off x="7442200" y="6577013"/>
              <a:ext cx="74613" cy="666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7562850" y="6577013"/>
              <a:ext cx="77788" cy="666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Rectangle 44"/>
            <p:cNvSpPr>
              <a:spLocks noChangeArrowheads="1"/>
            </p:cNvSpPr>
            <p:nvPr/>
          </p:nvSpPr>
          <p:spPr bwMode="auto">
            <a:xfrm>
              <a:off x="7442200" y="6689725"/>
              <a:ext cx="74613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7562850" y="6689725"/>
              <a:ext cx="77788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Rectangle 46"/>
            <p:cNvSpPr>
              <a:spLocks noChangeArrowheads="1"/>
            </p:cNvSpPr>
            <p:nvPr/>
          </p:nvSpPr>
          <p:spPr bwMode="auto">
            <a:xfrm>
              <a:off x="8475663" y="6577013"/>
              <a:ext cx="77788" cy="666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Rectangle 47"/>
            <p:cNvSpPr>
              <a:spLocks noChangeArrowheads="1"/>
            </p:cNvSpPr>
            <p:nvPr/>
          </p:nvSpPr>
          <p:spPr bwMode="auto">
            <a:xfrm>
              <a:off x="8597900" y="6577013"/>
              <a:ext cx="79375" cy="666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Rectangle 48"/>
            <p:cNvSpPr>
              <a:spLocks noChangeArrowheads="1"/>
            </p:cNvSpPr>
            <p:nvPr/>
          </p:nvSpPr>
          <p:spPr bwMode="auto">
            <a:xfrm>
              <a:off x="8475663" y="6689725"/>
              <a:ext cx="77788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Rectangle 49"/>
            <p:cNvSpPr>
              <a:spLocks noChangeArrowheads="1"/>
            </p:cNvSpPr>
            <p:nvPr/>
          </p:nvSpPr>
          <p:spPr bwMode="auto">
            <a:xfrm>
              <a:off x="8597900" y="6689725"/>
              <a:ext cx="79375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Rectangle 50"/>
            <p:cNvSpPr>
              <a:spLocks noChangeArrowheads="1"/>
            </p:cNvSpPr>
            <p:nvPr/>
          </p:nvSpPr>
          <p:spPr bwMode="auto">
            <a:xfrm>
              <a:off x="8234363" y="6577013"/>
              <a:ext cx="77788" cy="666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Rectangle 51"/>
            <p:cNvSpPr>
              <a:spLocks noChangeArrowheads="1"/>
            </p:cNvSpPr>
            <p:nvPr/>
          </p:nvSpPr>
          <p:spPr bwMode="auto">
            <a:xfrm>
              <a:off x="8358188" y="6577013"/>
              <a:ext cx="74613" cy="666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Rectangle 52"/>
            <p:cNvSpPr>
              <a:spLocks noChangeArrowheads="1"/>
            </p:cNvSpPr>
            <p:nvPr/>
          </p:nvSpPr>
          <p:spPr bwMode="auto">
            <a:xfrm>
              <a:off x="8234363" y="6689725"/>
              <a:ext cx="77788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Rectangle 53"/>
            <p:cNvSpPr>
              <a:spLocks noChangeArrowheads="1"/>
            </p:cNvSpPr>
            <p:nvPr/>
          </p:nvSpPr>
          <p:spPr bwMode="auto">
            <a:xfrm>
              <a:off x="8358188" y="6689725"/>
              <a:ext cx="74613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Rectangle 54"/>
            <p:cNvSpPr>
              <a:spLocks noChangeArrowheads="1"/>
            </p:cNvSpPr>
            <p:nvPr/>
          </p:nvSpPr>
          <p:spPr bwMode="auto">
            <a:xfrm>
              <a:off x="8475663" y="6307138"/>
              <a:ext cx="77788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Rectangle 55"/>
            <p:cNvSpPr>
              <a:spLocks noChangeArrowheads="1"/>
            </p:cNvSpPr>
            <p:nvPr/>
          </p:nvSpPr>
          <p:spPr bwMode="auto">
            <a:xfrm>
              <a:off x="8597900" y="6307138"/>
              <a:ext cx="79375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Rectangle 56"/>
            <p:cNvSpPr>
              <a:spLocks noChangeArrowheads="1"/>
            </p:cNvSpPr>
            <p:nvPr/>
          </p:nvSpPr>
          <p:spPr bwMode="auto">
            <a:xfrm>
              <a:off x="8475663" y="6421438"/>
              <a:ext cx="77788" cy="65088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Rectangle 57"/>
            <p:cNvSpPr>
              <a:spLocks noChangeArrowheads="1"/>
            </p:cNvSpPr>
            <p:nvPr/>
          </p:nvSpPr>
          <p:spPr bwMode="auto">
            <a:xfrm>
              <a:off x="8597900" y="6421438"/>
              <a:ext cx="79375" cy="65088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Rectangle 58"/>
            <p:cNvSpPr>
              <a:spLocks noChangeArrowheads="1"/>
            </p:cNvSpPr>
            <p:nvPr/>
          </p:nvSpPr>
          <p:spPr bwMode="auto">
            <a:xfrm>
              <a:off x="8234363" y="6307138"/>
              <a:ext cx="77788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Rectangle 59"/>
            <p:cNvSpPr>
              <a:spLocks noChangeArrowheads="1"/>
            </p:cNvSpPr>
            <p:nvPr/>
          </p:nvSpPr>
          <p:spPr bwMode="auto">
            <a:xfrm>
              <a:off x="8358188" y="6307138"/>
              <a:ext cx="74613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Rectangle 60"/>
            <p:cNvSpPr>
              <a:spLocks noChangeArrowheads="1"/>
            </p:cNvSpPr>
            <p:nvPr/>
          </p:nvSpPr>
          <p:spPr bwMode="auto">
            <a:xfrm>
              <a:off x="8234363" y="6421438"/>
              <a:ext cx="77788" cy="65088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Rectangle 61"/>
            <p:cNvSpPr>
              <a:spLocks noChangeArrowheads="1"/>
            </p:cNvSpPr>
            <p:nvPr/>
          </p:nvSpPr>
          <p:spPr bwMode="auto">
            <a:xfrm>
              <a:off x="8358188" y="6421438"/>
              <a:ext cx="74613" cy="65088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Rectangle 62"/>
            <p:cNvSpPr>
              <a:spLocks noChangeArrowheads="1"/>
            </p:cNvSpPr>
            <p:nvPr/>
          </p:nvSpPr>
          <p:spPr bwMode="auto">
            <a:xfrm>
              <a:off x="8977313" y="6577013"/>
              <a:ext cx="79375" cy="666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Rectangle 63"/>
            <p:cNvSpPr>
              <a:spLocks noChangeArrowheads="1"/>
            </p:cNvSpPr>
            <p:nvPr/>
          </p:nvSpPr>
          <p:spPr bwMode="auto">
            <a:xfrm>
              <a:off x="9101138" y="6577013"/>
              <a:ext cx="76200" cy="666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Rectangle 64"/>
            <p:cNvSpPr>
              <a:spLocks noChangeArrowheads="1"/>
            </p:cNvSpPr>
            <p:nvPr/>
          </p:nvSpPr>
          <p:spPr bwMode="auto">
            <a:xfrm>
              <a:off x="8977313" y="6689725"/>
              <a:ext cx="79375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Rectangle 65"/>
            <p:cNvSpPr>
              <a:spLocks noChangeArrowheads="1"/>
            </p:cNvSpPr>
            <p:nvPr/>
          </p:nvSpPr>
          <p:spPr bwMode="auto">
            <a:xfrm>
              <a:off x="9101138" y="6689725"/>
              <a:ext cx="76200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Rectangle 66"/>
            <p:cNvSpPr>
              <a:spLocks noChangeArrowheads="1"/>
            </p:cNvSpPr>
            <p:nvPr/>
          </p:nvSpPr>
          <p:spPr bwMode="auto">
            <a:xfrm>
              <a:off x="8856663" y="6577013"/>
              <a:ext cx="79375" cy="666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Rectangle 67"/>
            <p:cNvSpPr>
              <a:spLocks noChangeArrowheads="1"/>
            </p:cNvSpPr>
            <p:nvPr/>
          </p:nvSpPr>
          <p:spPr bwMode="auto">
            <a:xfrm>
              <a:off x="8856663" y="6689725"/>
              <a:ext cx="79375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Rectangle 68"/>
            <p:cNvSpPr>
              <a:spLocks noChangeArrowheads="1"/>
            </p:cNvSpPr>
            <p:nvPr/>
          </p:nvSpPr>
          <p:spPr bwMode="auto">
            <a:xfrm>
              <a:off x="8977313" y="6307138"/>
              <a:ext cx="79375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Rectangle 69"/>
            <p:cNvSpPr>
              <a:spLocks noChangeArrowheads="1"/>
            </p:cNvSpPr>
            <p:nvPr/>
          </p:nvSpPr>
          <p:spPr bwMode="auto">
            <a:xfrm>
              <a:off x="9101138" y="6307138"/>
              <a:ext cx="76200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Rectangle 70"/>
            <p:cNvSpPr>
              <a:spLocks noChangeArrowheads="1"/>
            </p:cNvSpPr>
            <p:nvPr/>
          </p:nvSpPr>
          <p:spPr bwMode="auto">
            <a:xfrm>
              <a:off x="8977313" y="6421438"/>
              <a:ext cx="79375" cy="65088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Rectangle 71"/>
            <p:cNvSpPr>
              <a:spLocks noChangeArrowheads="1"/>
            </p:cNvSpPr>
            <p:nvPr/>
          </p:nvSpPr>
          <p:spPr bwMode="auto">
            <a:xfrm>
              <a:off x="9101138" y="6421438"/>
              <a:ext cx="76200" cy="65088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Rectangle 72"/>
            <p:cNvSpPr>
              <a:spLocks noChangeArrowheads="1"/>
            </p:cNvSpPr>
            <p:nvPr/>
          </p:nvSpPr>
          <p:spPr bwMode="auto">
            <a:xfrm>
              <a:off x="8856663" y="6307138"/>
              <a:ext cx="79375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Rectangle 73"/>
            <p:cNvSpPr>
              <a:spLocks noChangeArrowheads="1"/>
            </p:cNvSpPr>
            <p:nvPr/>
          </p:nvSpPr>
          <p:spPr bwMode="auto">
            <a:xfrm>
              <a:off x="8856663" y="6421438"/>
              <a:ext cx="79375" cy="65088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1" name="Rectangle 74"/>
            <p:cNvSpPr>
              <a:spLocks noChangeArrowheads="1"/>
            </p:cNvSpPr>
            <p:nvPr/>
          </p:nvSpPr>
          <p:spPr bwMode="auto">
            <a:xfrm>
              <a:off x="9823450" y="6689725"/>
              <a:ext cx="76200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2" name="Rectangle 75"/>
            <p:cNvSpPr>
              <a:spLocks noChangeArrowheads="1"/>
            </p:cNvSpPr>
            <p:nvPr/>
          </p:nvSpPr>
          <p:spPr bwMode="auto">
            <a:xfrm>
              <a:off x="9944100" y="6689725"/>
              <a:ext cx="79375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Rectangle 76"/>
            <p:cNvSpPr>
              <a:spLocks noChangeArrowheads="1"/>
            </p:cNvSpPr>
            <p:nvPr/>
          </p:nvSpPr>
          <p:spPr bwMode="auto">
            <a:xfrm>
              <a:off x="9580563" y="6689725"/>
              <a:ext cx="77788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Rectangle 77"/>
            <p:cNvSpPr>
              <a:spLocks noChangeArrowheads="1"/>
            </p:cNvSpPr>
            <p:nvPr/>
          </p:nvSpPr>
          <p:spPr bwMode="auto">
            <a:xfrm>
              <a:off x="9702800" y="6689725"/>
              <a:ext cx="79375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Rectangle 78"/>
            <p:cNvSpPr>
              <a:spLocks noChangeArrowheads="1"/>
            </p:cNvSpPr>
            <p:nvPr/>
          </p:nvSpPr>
          <p:spPr bwMode="auto">
            <a:xfrm>
              <a:off x="10402888" y="6689725"/>
              <a:ext cx="77788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Rectangle 79"/>
            <p:cNvSpPr>
              <a:spLocks noChangeArrowheads="1"/>
            </p:cNvSpPr>
            <p:nvPr/>
          </p:nvSpPr>
          <p:spPr bwMode="auto">
            <a:xfrm>
              <a:off x="10161588" y="6689725"/>
              <a:ext cx="74613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Rectangle 80"/>
            <p:cNvSpPr>
              <a:spLocks noChangeArrowheads="1"/>
            </p:cNvSpPr>
            <p:nvPr/>
          </p:nvSpPr>
          <p:spPr bwMode="auto">
            <a:xfrm>
              <a:off x="10282238" y="6689725"/>
              <a:ext cx="77788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Rectangle 81"/>
            <p:cNvSpPr>
              <a:spLocks noChangeArrowheads="1"/>
            </p:cNvSpPr>
            <p:nvPr/>
          </p:nvSpPr>
          <p:spPr bwMode="auto">
            <a:xfrm>
              <a:off x="3171825" y="6577013"/>
              <a:ext cx="74613" cy="666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Rectangle 82"/>
            <p:cNvSpPr>
              <a:spLocks noChangeArrowheads="1"/>
            </p:cNvSpPr>
            <p:nvPr/>
          </p:nvSpPr>
          <p:spPr bwMode="auto">
            <a:xfrm>
              <a:off x="3292475" y="6577013"/>
              <a:ext cx="77788" cy="666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Rectangle 83"/>
            <p:cNvSpPr>
              <a:spLocks noChangeArrowheads="1"/>
            </p:cNvSpPr>
            <p:nvPr/>
          </p:nvSpPr>
          <p:spPr bwMode="auto">
            <a:xfrm>
              <a:off x="3171825" y="6689725"/>
              <a:ext cx="74613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Rectangle 84"/>
            <p:cNvSpPr>
              <a:spLocks noChangeArrowheads="1"/>
            </p:cNvSpPr>
            <p:nvPr/>
          </p:nvSpPr>
          <p:spPr bwMode="auto">
            <a:xfrm>
              <a:off x="3292475" y="6689725"/>
              <a:ext cx="77788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Rectangle 85"/>
            <p:cNvSpPr>
              <a:spLocks noChangeArrowheads="1"/>
            </p:cNvSpPr>
            <p:nvPr/>
          </p:nvSpPr>
          <p:spPr bwMode="auto">
            <a:xfrm>
              <a:off x="2927350" y="6577013"/>
              <a:ext cx="79375" cy="666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Rectangle 86"/>
            <p:cNvSpPr>
              <a:spLocks noChangeArrowheads="1"/>
            </p:cNvSpPr>
            <p:nvPr/>
          </p:nvSpPr>
          <p:spPr bwMode="auto">
            <a:xfrm>
              <a:off x="3051175" y="6577013"/>
              <a:ext cx="77788" cy="666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Rectangle 87"/>
            <p:cNvSpPr>
              <a:spLocks noChangeArrowheads="1"/>
            </p:cNvSpPr>
            <p:nvPr/>
          </p:nvSpPr>
          <p:spPr bwMode="auto">
            <a:xfrm>
              <a:off x="2927350" y="6689725"/>
              <a:ext cx="79375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Rectangle 88"/>
            <p:cNvSpPr>
              <a:spLocks noChangeArrowheads="1"/>
            </p:cNvSpPr>
            <p:nvPr/>
          </p:nvSpPr>
          <p:spPr bwMode="auto">
            <a:xfrm>
              <a:off x="3051175" y="6689725"/>
              <a:ext cx="77788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Rectangle 89"/>
            <p:cNvSpPr>
              <a:spLocks noChangeArrowheads="1"/>
            </p:cNvSpPr>
            <p:nvPr/>
          </p:nvSpPr>
          <p:spPr bwMode="auto">
            <a:xfrm>
              <a:off x="2927350" y="6324600"/>
              <a:ext cx="79375" cy="666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Rectangle 90"/>
            <p:cNvSpPr>
              <a:spLocks noChangeArrowheads="1"/>
            </p:cNvSpPr>
            <p:nvPr/>
          </p:nvSpPr>
          <p:spPr bwMode="auto">
            <a:xfrm>
              <a:off x="3051175" y="6324600"/>
              <a:ext cx="77788" cy="666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Rectangle 91"/>
            <p:cNvSpPr>
              <a:spLocks noChangeArrowheads="1"/>
            </p:cNvSpPr>
            <p:nvPr/>
          </p:nvSpPr>
          <p:spPr bwMode="auto">
            <a:xfrm>
              <a:off x="2927350" y="6435725"/>
              <a:ext cx="79375" cy="6985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Rectangle 92"/>
            <p:cNvSpPr>
              <a:spLocks noChangeArrowheads="1"/>
            </p:cNvSpPr>
            <p:nvPr/>
          </p:nvSpPr>
          <p:spPr bwMode="auto">
            <a:xfrm>
              <a:off x="3051175" y="6435725"/>
              <a:ext cx="77788" cy="6985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Rectangle 93"/>
            <p:cNvSpPr>
              <a:spLocks noChangeArrowheads="1"/>
            </p:cNvSpPr>
            <p:nvPr/>
          </p:nvSpPr>
          <p:spPr bwMode="auto">
            <a:xfrm>
              <a:off x="1527175" y="6577013"/>
              <a:ext cx="79375" cy="666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Rectangle 94"/>
            <p:cNvSpPr>
              <a:spLocks noChangeArrowheads="1"/>
            </p:cNvSpPr>
            <p:nvPr/>
          </p:nvSpPr>
          <p:spPr bwMode="auto">
            <a:xfrm>
              <a:off x="1651000" y="6577013"/>
              <a:ext cx="74613" cy="666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Rectangle 95"/>
            <p:cNvSpPr>
              <a:spLocks noChangeArrowheads="1"/>
            </p:cNvSpPr>
            <p:nvPr/>
          </p:nvSpPr>
          <p:spPr bwMode="auto">
            <a:xfrm>
              <a:off x="1527175" y="6689725"/>
              <a:ext cx="79375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Rectangle 96"/>
            <p:cNvSpPr>
              <a:spLocks noChangeArrowheads="1"/>
            </p:cNvSpPr>
            <p:nvPr/>
          </p:nvSpPr>
          <p:spPr bwMode="auto">
            <a:xfrm>
              <a:off x="1651000" y="6689725"/>
              <a:ext cx="74613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Rectangle 97"/>
            <p:cNvSpPr>
              <a:spLocks noChangeArrowheads="1"/>
            </p:cNvSpPr>
            <p:nvPr/>
          </p:nvSpPr>
          <p:spPr bwMode="auto">
            <a:xfrm>
              <a:off x="1287463" y="6577013"/>
              <a:ext cx="74613" cy="666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Rectangle 98"/>
            <p:cNvSpPr>
              <a:spLocks noChangeArrowheads="1"/>
            </p:cNvSpPr>
            <p:nvPr/>
          </p:nvSpPr>
          <p:spPr bwMode="auto">
            <a:xfrm>
              <a:off x="1406525" y="6577013"/>
              <a:ext cx="79375" cy="666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Rectangle 99"/>
            <p:cNvSpPr>
              <a:spLocks noChangeArrowheads="1"/>
            </p:cNvSpPr>
            <p:nvPr/>
          </p:nvSpPr>
          <p:spPr bwMode="auto">
            <a:xfrm>
              <a:off x="1287463" y="6689725"/>
              <a:ext cx="74613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Rectangle 100"/>
            <p:cNvSpPr>
              <a:spLocks noChangeArrowheads="1"/>
            </p:cNvSpPr>
            <p:nvPr/>
          </p:nvSpPr>
          <p:spPr bwMode="auto">
            <a:xfrm>
              <a:off x="1406525" y="6689725"/>
              <a:ext cx="79375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Rectangle 101"/>
            <p:cNvSpPr>
              <a:spLocks noChangeArrowheads="1"/>
            </p:cNvSpPr>
            <p:nvPr/>
          </p:nvSpPr>
          <p:spPr bwMode="auto">
            <a:xfrm>
              <a:off x="2084388" y="6577013"/>
              <a:ext cx="79375" cy="666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Rectangle 102"/>
            <p:cNvSpPr>
              <a:spLocks noChangeArrowheads="1"/>
            </p:cNvSpPr>
            <p:nvPr/>
          </p:nvSpPr>
          <p:spPr bwMode="auto">
            <a:xfrm>
              <a:off x="2208213" y="6577013"/>
              <a:ext cx="77788" cy="666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Rectangle 103"/>
            <p:cNvSpPr>
              <a:spLocks noChangeArrowheads="1"/>
            </p:cNvSpPr>
            <p:nvPr/>
          </p:nvSpPr>
          <p:spPr bwMode="auto">
            <a:xfrm>
              <a:off x="2084388" y="6689725"/>
              <a:ext cx="79375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Rectangle 104"/>
            <p:cNvSpPr>
              <a:spLocks noChangeArrowheads="1"/>
            </p:cNvSpPr>
            <p:nvPr/>
          </p:nvSpPr>
          <p:spPr bwMode="auto">
            <a:xfrm>
              <a:off x="2208213" y="6689725"/>
              <a:ext cx="77788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auto">
            <a:xfrm>
              <a:off x="1966913" y="6577013"/>
              <a:ext cx="76200" cy="6667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auto">
            <a:xfrm>
              <a:off x="1966913" y="6689725"/>
              <a:ext cx="76200" cy="6826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7491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lan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5267270" y="379308"/>
            <a:ext cx="7075541" cy="6488217"/>
            <a:chOff x="5048250" y="536575"/>
            <a:chExt cx="6904038" cy="6330950"/>
          </a:xfrm>
        </p:grpSpPr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5048250" y="1663700"/>
              <a:ext cx="6904038" cy="5203825"/>
            </a:xfrm>
            <a:custGeom>
              <a:avLst/>
              <a:gdLst>
                <a:gd name="T0" fmla="*/ 5100 w 7468"/>
                <a:gd name="T1" fmla="*/ 0 h 5623"/>
                <a:gd name="T2" fmla="*/ 4726 w 7468"/>
                <a:gd name="T3" fmla="*/ 1855 h 5623"/>
                <a:gd name="T4" fmla="*/ 3750 w 7468"/>
                <a:gd name="T5" fmla="*/ 725 h 5623"/>
                <a:gd name="T6" fmla="*/ 2911 w 7468"/>
                <a:gd name="T7" fmla="*/ 2578 h 5623"/>
                <a:gd name="T8" fmla="*/ 0 w 7468"/>
                <a:gd name="T9" fmla="*/ 5623 h 5623"/>
                <a:gd name="T10" fmla="*/ 5729 w 7468"/>
                <a:gd name="T11" fmla="*/ 5623 h 5623"/>
                <a:gd name="T12" fmla="*/ 6353 w 7468"/>
                <a:gd name="T13" fmla="*/ 4530 h 5623"/>
                <a:gd name="T14" fmla="*/ 7468 w 7468"/>
                <a:gd name="T15" fmla="*/ 5623 h 5623"/>
                <a:gd name="T16" fmla="*/ 6044 w 7468"/>
                <a:gd name="T17" fmla="*/ 2466 h 5623"/>
                <a:gd name="T18" fmla="*/ 5100 w 7468"/>
                <a:gd name="T19" fmla="*/ 0 h 5623"/>
                <a:gd name="T20" fmla="*/ 3327 w 7468"/>
                <a:gd name="T21" fmla="*/ 3435 h 5623"/>
                <a:gd name="T22" fmla="*/ 4035 w 7468"/>
                <a:gd name="T23" fmla="*/ 3518 h 5623"/>
                <a:gd name="T24" fmla="*/ 3327 w 7468"/>
                <a:gd name="T25" fmla="*/ 3435 h 5623"/>
                <a:gd name="T26" fmla="*/ 2537 w 7468"/>
                <a:gd name="T27" fmla="*/ 3649 h 5623"/>
                <a:gd name="T28" fmla="*/ 3176 w 7468"/>
                <a:gd name="T29" fmla="*/ 3725 h 5623"/>
                <a:gd name="T30" fmla="*/ 2537 w 7468"/>
                <a:gd name="T31" fmla="*/ 3649 h 5623"/>
                <a:gd name="T32" fmla="*/ 1762 w 7468"/>
                <a:gd name="T33" fmla="*/ 3858 h 5623"/>
                <a:gd name="T34" fmla="*/ 2400 w 7468"/>
                <a:gd name="T35" fmla="*/ 3911 h 5623"/>
                <a:gd name="T36" fmla="*/ 1762 w 7468"/>
                <a:gd name="T37" fmla="*/ 3858 h 5623"/>
                <a:gd name="T38" fmla="*/ 3327 w 7468"/>
                <a:gd name="T39" fmla="*/ 3884 h 5623"/>
                <a:gd name="T40" fmla="*/ 4035 w 7468"/>
                <a:gd name="T41" fmla="*/ 4067 h 5623"/>
                <a:gd name="T42" fmla="*/ 3327 w 7468"/>
                <a:gd name="T43" fmla="*/ 3884 h 5623"/>
                <a:gd name="T44" fmla="*/ 1026 w 7468"/>
                <a:gd name="T45" fmla="*/ 4057 h 5623"/>
                <a:gd name="T46" fmla="*/ 1639 w 7468"/>
                <a:gd name="T47" fmla="*/ 4095 h 5623"/>
                <a:gd name="T48" fmla="*/ 1026 w 7468"/>
                <a:gd name="T49" fmla="*/ 4057 h 5623"/>
                <a:gd name="T50" fmla="*/ 2537 w 7468"/>
                <a:gd name="T51" fmla="*/ 4055 h 5623"/>
                <a:gd name="T52" fmla="*/ 3176 w 7468"/>
                <a:gd name="T53" fmla="*/ 4220 h 5623"/>
                <a:gd name="T54" fmla="*/ 2537 w 7468"/>
                <a:gd name="T55" fmla="*/ 4055 h 5623"/>
                <a:gd name="T56" fmla="*/ 1762 w 7468"/>
                <a:gd name="T57" fmla="*/ 4223 h 5623"/>
                <a:gd name="T58" fmla="*/ 2400 w 7468"/>
                <a:gd name="T59" fmla="*/ 4358 h 5623"/>
                <a:gd name="T60" fmla="*/ 1762 w 7468"/>
                <a:gd name="T61" fmla="*/ 4223 h 5623"/>
                <a:gd name="T62" fmla="*/ 405 w 7468"/>
                <a:gd name="T63" fmla="*/ 4225 h 5623"/>
                <a:gd name="T64" fmla="*/ 916 w 7468"/>
                <a:gd name="T65" fmla="*/ 4268 h 5623"/>
                <a:gd name="T66" fmla="*/ 405 w 7468"/>
                <a:gd name="T67" fmla="*/ 4225 h 5623"/>
                <a:gd name="T68" fmla="*/ 1026 w 7468"/>
                <a:gd name="T69" fmla="*/ 4382 h 5623"/>
                <a:gd name="T70" fmla="*/ 1639 w 7468"/>
                <a:gd name="T71" fmla="*/ 4493 h 5623"/>
                <a:gd name="T72" fmla="*/ 1026 w 7468"/>
                <a:gd name="T73" fmla="*/ 4382 h 5623"/>
                <a:gd name="T74" fmla="*/ 3327 w 7468"/>
                <a:gd name="T75" fmla="*/ 4389 h 5623"/>
                <a:gd name="T76" fmla="*/ 4035 w 7468"/>
                <a:gd name="T77" fmla="*/ 4574 h 5623"/>
                <a:gd name="T78" fmla="*/ 3327 w 7468"/>
                <a:gd name="T79" fmla="*/ 4389 h 5623"/>
                <a:gd name="T80" fmla="*/ 405 w 7468"/>
                <a:gd name="T81" fmla="*/ 4516 h 5623"/>
                <a:gd name="T82" fmla="*/ 916 w 7468"/>
                <a:gd name="T83" fmla="*/ 4622 h 5623"/>
                <a:gd name="T84" fmla="*/ 405 w 7468"/>
                <a:gd name="T85" fmla="*/ 4516 h 5623"/>
                <a:gd name="T86" fmla="*/ 2537 w 7468"/>
                <a:gd name="T87" fmla="*/ 4510 h 5623"/>
                <a:gd name="T88" fmla="*/ 3176 w 7468"/>
                <a:gd name="T89" fmla="*/ 4675 h 5623"/>
                <a:gd name="T90" fmla="*/ 2537 w 7468"/>
                <a:gd name="T91" fmla="*/ 4510 h 5623"/>
                <a:gd name="T92" fmla="*/ 1762 w 7468"/>
                <a:gd name="T93" fmla="*/ 4629 h 5623"/>
                <a:gd name="T94" fmla="*/ 2400 w 7468"/>
                <a:gd name="T95" fmla="*/ 4767 h 5623"/>
                <a:gd name="T96" fmla="*/ 1762 w 7468"/>
                <a:gd name="T97" fmla="*/ 4629 h 5623"/>
                <a:gd name="T98" fmla="*/ 1026 w 7468"/>
                <a:gd name="T99" fmla="*/ 4742 h 5623"/>
                <a:gd name="T100" fmla="*/ 1639 w 7468"/>
                <a:gd name="T101" fmla="*/ 4857 h 5623"/>
                <a:gd name="T102" fmla="*/ 1026 w 7468"/>
                <a:gd name="T103" fmla="*/ 4742 h 5623"/>
                <a:gd name="T104" fmla="*/ 405 w 7468"/>
                <a:gd name="T105" fmla="*/ 4838 h 5623"/>
                <a:gd name="T106" fmla="*/ 916 w 7468"/>
                <a:gd name="T107" fmla="*/ 4942 h 5623"/>
                <a:gd name="T108" fmla="*/ 405 w 7468"/>
                <a:gd name="T109" fmla="*/ 4838 h 5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468" h="5623">
                  <a:moveTo>
                    <a:pt x="5100" y="0"/>
                  </a:moveTo>
                  <a:lnTo>
                    <a:pt x="5100" y="0"/>
                  </a:lnTo>
                  <a:lnTo>
                    <a:pt x="4950" y="1958"/>
                  </a:lnTo>
                  <a:lnTo>
                    <a:pt x="4726" y="1855"/>
                  </a:lnTo>
                  <a:lnTo>
                    <a:pt x="3863" y="2199"/>
                  </a:lnTo>
                  <a:lnTo>
                    <a:pt x="3750" y="725"/>
                  </a:lnTo>
                  <a:lnTo>
                    <a:pt x="3053" y="725"/>
                  </a:lnTo>
                  <a:lnTo>
                    <a:pt x="2911" y="2578"/>
                  </a:lnTo>
                  <a:lnTo>
                    <a:pt x="0" y="3739"/>
                  </a:lnTo>
                  <a:lnTo>
                    <a:pt x="0" y="5623"/>
                  </a:lnTo>
                  <a:lnTo>
                    <a:pt x="4726" y="5623"/>
                  </a:lnTo>
                  <a:lnTo>
                    <a:pt x="5729" y="5623"/>
                  </a:lnTo>
                  <a:lnTo>
                    <a:pt x="5729" y="4374"/>
                  </a:lnTo>
                  <a:lnTo>
                    <a:pt x="6353" y="4530"/>
                  </a:lnTo>
                  <a:lnTo>
                    <a:pt x="6353" y="5623"/>
                  </a:lnTo>
                  <a:lnTo>
                    <a:pt x="7468" y="5623"/>
                  </a:lnTo>
                  <a:lnTo>
                    <a:pt x="7468" y="3126"/>
                  </a:lnTo>
                  <a:lnTo>
                    <a:pt x="6044" y="2466"/>
                  </a:lnTo>
                  <a:lnTo>
                    <a:pt x="5854" y="0"/>
                  </a:lnTo>
                  <a:lnTo>
                    <a:pt x="5100" y="0"/>
                  </a:lnTo>
                  <a:close/>
                  <a:moveTo>
                    <a:pt x="3327" y="3435"/>
                  </a:moveTo>
                  <a:lnTo>
                    <a:pt x="3327" y="3435"/>
                  </a:lnTo>
                  <a:lnTo>
                    <a:pt x="4035" y="3244"/>
                  </a:lnTo>
                  <a:lnTo>
                    <a:pt x="4035" y="3518"/>
                  </a:lnTo>
                  <a:lnTo>
                    <a:pt x="3327" y="3688"/>
                  </a:lnTo>
                  <a:lnTo>
                    <a:pt x="3327" y="3435"/>
                  </a:lnTo>
                  <a:close/>
                  <a:moveTo>
                    <a:pt x="2537" y="3649"/>
                  </a:moveTo>
                  <a:lnTo>
                    <a:pt x="2537" y="3649"/>
                  </a:lnTo>
                  <a:lnTo>
                    <a:pt x="3176" y="3476"/>
                  </a:lnTo>
                  <a:lnTo>
                    <a:pt x="3176" y="3725"/>
                  </a:lnTo>
                  <a:lnTo>
                    <a:pt x="2537" y="3878"/>
                  </a:lnTo>
                  <a:lnTo>
                    <a:pt x="2537" y="3649"/>
                  </a:lnTo>
                  <a:close/>
                  <a:moveTo>
                    <a:pt x="1762" y="3858"/>
                  </a:moveTo>
                  <a:lnTo>
                    <a:pt x="1762" y="3858"/>
                  </a:lnTo>
                  <a:lnTo>
                    <a:pt x="2400" y="3686"/>
                  </a:lnTo>
                  <a:lnTo>
                    <a:pt x="2400" y="3911"/>
                  </a:lnTo>
                  <a:lnTo>
                    <a:pt x="1762" y="4065"/>
                  </a:lnTo>
                  <a:lnTo>
                    <a:pt x="1762" y="3858"/>
                  </a:lnTo>
                  <a:close/>
                  <a:moveTo>
                    <a:pt x="3327" y="3884"/>
                  </a:moveTo>
                  <a:lnTo>
                    <a:pt x="3327" y="3884"/>
                  </a:lnTo>
                  <a:lnTo>
                    <a:pt x="4035" y="3731"/>
                  </a:lnTo>
                  <a:lnTo>
                    <a:pt x="4035" y="4067"/>
                  </a:lnTo>
                  <a:lnTo>
                    <a:pt x="3327" y="4193"/>
                  </a:lnTo>
                  <a:lnTo>
                    <a:pt x="3327" y="3884"/>
                  </a:lnTo>
                  <a:close/>
                  <a:moveTo>
                    <a:pt x="1026" y="4057"/>
                  </a:moveTo>
                  <a:lnTo>
                    <a:pt x="1026" y="4057"/>
                  </a:lnTo>
                  <a:lnTo>
                    <a:pt x="1639" y="3891"/>
                  </a:lnTo>
                  <a:lnTo>
                    <a:pt x="1639" y="4095"/>
                  </a:lnTo>
                  <a:lnTo>
                    <a:pt x="1026" y="4242"/>
                  </a:lnTo>
                  <a:lnTo>
                    <a:pt x="1026" y="4057"/>
                  </a:lnTo>
                  <a:close/>
                  <a:moveTo>
                    <a:pt x="2537" y="4055"/>
                  </a:moveTo>
                  <a:lnTo>
                    <a:pt x="2537" y="4055"/>
                  </a:lnTo>
                  <a:lnTo>
                    <a:pt x="3176" y="3917"/>
                  </a:lnTo>
                  <a:lnTo>
                    <a:pt x="3176" y="4220"/>
                  </a:lnTo>
                  <a:lnTo>
                    <a:pt x="2537" y="4334"/>
                  </a:lnTo>
                  <a:lnTo>
                    <a:pt x="2537" y="4055"/>
                  </a:lnTo>
                  <a:close/>
                  <a:moveTo>
                    <a:pt x="1762" y="4223"/>
                  </a:moveTo>
                  <a:lnTo>
                    <a:pt x="1762" y="4223"/>
                  </a:lnTo>
                  <a:lnTo>
                    <a:pt x="2400" y="4085"/>
                  </a:lnTo>
                  <a:lnTo>
                    <a:pt x="2400" y="4358"/>
                  </a:lnTo>
                  <a:lnTo>
                    <a:pt x="1762" y="4471"/>
                  </a:lnTo>
                  <a:lnTo>
                    <a:pt x="1762" y="4223"/>
                  </a:lnTo>
                  <a:close/>
                  <a:moveTo>
                    <a:pt x="405" y="4225"/>
                  </a:moveTo>
                  <a:lnTo>
                    <a:pt x="405" y="4225"/>
                  </a:lnTo>
                  <a:lnTo>
                    <a:pt x="916" y="4086"/>
                  </a:lnTo>
                  <a:lnTo>
                    <a:pt x="916" y="4268"/>
                  </a:lnTo>
                  <a:lnTo>
                    <a:pt x="405" y="4391"/>
                  </a:lnTo>
                  <a:lnTo>
                    <a:pt x="405" y="4225"/>
                  </a:lnTo>
                  <a:close/>
                  <a:moveTo>
                    <a:pt x="1026" y="4382"/>
                  </a:moveTo>
                  <a:lnTo>
                    <a:pt x="1026" y="4382"/>
                  </a:lnTo>
                  <a:lnTo>
                    <a:pt x="1639" y="4249"/>
                  </a:lnTo>
                  <a:lnTo>
                    <a:pt x="1639" y="4493"/>
                  </a:lnTo>
                  <a:lnTo>
                    <a:pt x="1026" y="4602"/>
                  </a:lnTo>
                  <a:lnTo>
                    <a:pt x="1026" y="4382"/>
                  </a:lnTo>
                  <a:close/>
                  <a:moveTo>
                    <a:pt x="3327" y="4389"/>
                  </a:moveTo>
                  <a:lnTo>
                    <a:pt x="3327" y="4389"/>
                  </a:lnTo>
                  <a:lnTo>
                    <a:pt x="4035" y="4281"/>
                  </a:lnTo>
                  <a:lnTo>
                    <a:pt x="4035" y="4574"/>
                  </a:lnTo>
                  <a:lnTo>
                    <a:pt x="3327" y="4657"/>
                  </a:lnTo>
                  <a:lnTo>
                    <a:pt x="3327" y="4389"/>
                  </a:lnTo>
                  <a:close/>
                  <a:moveTo>
                    <a:pt x="405" y="4516"/>
                  </a:moveTo>
                  <a:lnTo>
                    <a:pt x="405" y="4516"/>
                  </a:lnTo>
                  <a:lnTo>
                    <a:pt x="916" y="4406"/>
                  </a:lnTo>
                  <a:lnTo>
                    <a:pt x="916" y="4622"/>
                  </a:lnTo>
                  <a:lnTo>
                    <a:pt x="405" y="4713"/>
                  </a:lnTo>
                  <a:lnTo>
                    <a:pt x="405" y="4516"/>
                  </a:lnTo>
                  <a:close/>
                  <a:moveTo>
                    <a:pt x="2537" y="4510"/>
                  </a:moveTo>
                  <a:lnTo>
                    <a:pt x="2537" y="4510"/>
                  </a:lnTo>
                  <a:lnTo>
                    <a:pt x="3176" y="4412"/>
                  </a:lnTo>
                  <a:lnTo>
                    <a:pt x="3176" y="4675"/>
                  </a:lnTo>
                  <a:lnTo>
                    <a:pt x="2537" y="4751"/>
                  </a:lnTo>
                  <a:lnTo>
                    <a:pt x="2537" y="4510"/>
                  </a:lnTo>
                  <a:close/>
                  <a:moveTo>
                    <a:pt x="1762" y="4629"/>
                  </a:moveTo>
                  <a:lnTo>
                    <a:pt x="1762" y="4629"/>
                  </a:lnTo>
                  <a:lnTo>
                    <a:pt x="2400" y="4531"/>
                  </a:lnTo>
                  <a:lnTo>
                    <a:pt x="2400" y="4767"/>
                  </a:lnTo>
                  <a:lnTo>
                    <a:pt x="1762" y="4842"/>
                  </a:lnTo>
                  <a:lnTo>
                    <a:pt x="1762" y="4629"/>
                  </a:lnTo>
                  <a:close/>
                  <a:moveTo>
                    <a:pt x="1026" y="4742"/>
                  </a:moveTo>
                  <a:lnTo>
                    <a:pt x="1026" y="4742"/>
                  </a:lnTo>
                  <a:lnTo>
                    <a:pt x="1639" y="4648"/>
                  </a:lnTo>
                  <a:lnTo>
                    <a:pt x="1639" y="4857"/>
                  </a:lnTo>
                  <a:lnTo>
                    <a:pt x="1026" y="4929"/>
                  </a:lnTo>
                  <a:lnTo>
                    <a:pt x="1026" y="4742"/>
                  </a:lnTo>
                  <a:close/>
                  <a:moveTo>
                    <a:pt x="405" y="4838"/>
                  </a:moveTo>
                  <a:lnTo>
                    <a:pt x="405" y="4838"/>
                  </a:lnTo>
                  <a:lnTo>
                    <a:pt x="916" y="4759"/>
                  </a:lnTo>
                  <a:lnTo>
                    <a:pt x="916" y="4942"/>
                  </a:lnTo>
                  <a:lnTo>
                    <a:pt x="405" y="5002"/>
                  </a:lnTo>
                  <a:lnTo>
                    <a:pt x="405" y="483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6826250" y="1593850"/>
              <a:ext cx="1360488" cy="608013"/>
            </a:xfrm>
            <a:custGeom>
              <a:avLst/>
              <a:gdLst>
                <a:gd name="T0" fmla="*/ 1472 w 1472"/>
                <a:gd name="T1" fmla="*/ 657 h 657"/>
                <a:gd name="T2" fmla="*/ 1472 w 1472"/>
                <a:gd name="T3" fmla="*/ 657 h 657"/>
                <a:gd name="T4" fmla="*/ 441 w 1472"/>
                <a:gd name="T5" fmla="*/ 527 h 657"/>
                <a:gd name="T6" fmla="*/ 18 w 1472"/>
                <a:gd name="T7" fmla="*/ 0 h 657"/>
                <a:gd name="T8" fmla="*/ 778 w 1472"/>
                <a:gd name="T9" fmla="*/ 202 h 657"/>
                <a:gd name="T10" fmla="*/ 1472 w 1472"/>
                <a:gd name="T11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2" h="657">
                  <a:moveTo>
                    <a:pt x="1472" y="657"/>
                  </a:moveTo>
                  <a:lnTo>
                    <a:pt x="1472" y="657"/>
                  </a:lnTo>
                  <a:cubicBezTo>
                    <a:pt x="1299" y="291"/>
                    <a:pt x="713" y="534"/>
                    <a:pt x="441" y="527"/>
                  </a:cubicBezTo>
                  <a:cubicBezTo>
                    <a:pt x="0" y="516"/>
                    <a:pt x="18" y="0"/>
                    <a:pt x="18" y="0"/>
                  </a:cubicBezTo>
                  <a:cubicBezTo>
                    <a:pt x="152" y="437"/>
                    <a:pt x="516" y="270"/>
                    <a:pt x="778" y="202"/>
                  </a:cubicBezTo>
                  <a:cubicBezTo>
                    <a:pt x="1033" y="135"/>
                    <a:pt x="1433" y="272"/>
                    <a:pt x="1472" y="65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7905750" y="536575"/>
              <a:ext cx="2216150" cy="989013"/>
            </a:xfrm>
            <a:custGeom>
              <a:avLst/>
              <a:gdLst>
                <a:gd name="T0" fmla="*/ 719 w 2398"/>
                <a:gd name="T1" fmla="*/ 857 h 1069"/>
                <a:gd name="T2" fmla="*/ 719 w 2398"/>
                <a:gd name="T3" fmla="*/ 857 h 1069"/>
                <a:gd name="T4" fmla="*/ 30 w 2398"/>
                <a:gd name="T5" fmla="*/ 0 h 1069"/>
                <a:gd name="T6" fmla="*/ 1267 w 2398"/>
                <a:gd name="T7" fmla="*/ 327 h 1069"/>
                <a:gd name="T8" fmla="*/ 2398 w 2398"/>
                <a:gd name="T9" fmla="*/ 1069 h 1069"/>
                <a:gd name="T10" fmla="*/ 719 w 2398"/>
                <a:gd name="T11" fmla="*/ 857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98" h="1069">
                  <a:moveTo>
                    <a:pt x="719" y="857"/>
                  </a:moveTo>
                  <a:lnTo>
                    <a:pt x="719" y="857"/>
                  </a:lnTo>
                  <a:cubicBezTo>
                    <a:pt x="0" y="839"/>
                    <a:pt x="30" y="0"/>
                    <a:pt x="30" y="0"/>
                  </a:cubicBezTo>
                  <a:cubicBezTo>
                    <a:pt x="247" y="710"/>
                    <a:pt x="839" y="438"/>
                    <a:pt x="1267" y="327"/>
                  </a:cubicBezTo>
                  <a:cubicBezTo>
                    <a:pt x="1682" y="219"/>
                    <a:pt x="2334" y="441"/>
                    <a:pt x="2398" y="1069"/>
                  </a:cubicBezTo>
                  <a:cubicBezTo>
                    <a:pt x="2116" y="472"/>
                    <a:pt x="1161" y="868"/>
                    <a:pt x="719" y="85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9413" y="5772150"/>
            <a:ext cx="1658938" cy="528859"/>
            <a:chOff x="379413" y="5400676"/>
            <a:chExt cx="3421063" cy="1090613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81001" y="5400676"/>
              <a:ext cx="831850" cy="735013"/>
            </a:xfrm>
            <a:custGeom>
              <a:avLst/>
              <a:gdLst>
                <a:gd name="T0" fmla="*/ 223 w 1049"/>
                <a:gd name="T1" fmla="*/ 160 h 927"/>
                <a:gd name="T2" fmla="*/ 223 w 1049"/>
                <a:gd name="T3" fmla="*/ 405 h 927"/>
                <a:gd name="T4" fmla="*/ 737 w 1049"/>
                <a:gd name="T5" fmla="*/ 405 h 927"/>
                <a:gd name="T6" fmla="*/ 764 w 1049"/>
                <a:gd name="T7" fmla="*/ 405 h 927"/>
                <a:gd name="T8" fmla="*/ 787 w 1049"/>
                <a:gd name="T9" fmla="*/ 401 h 927"/>
                <a:gd name="T10" fmla="*/ 805 w 1049"/>
                <a:gd name="T11" fmla="*/ 395 h 927"/>
                <a:gd name="T12" fmla="*/ 820 w 1049"/>
                <a:gd name="T13" fmla="*/ 386 h 927"/>
                <a:gd name="T14" fmla="*/ 832 w 1049"/>
                <a:gd name="T15" fmla="*/ 372 h 927"/>
                <a:gd name="T16" fmla="*/ 837 w 1049"/>
                <a:gd name="T17" fmla="*/ 355 h 927"/>
                <a:gd name="T18" fmla="*/ 839 w 1049"/>
                <a:gd name="T19" fmla="*/ 331 h 927"/>
                <a:gd name="T20" fmla="*/ 839 w 1049"/>
                <a:gd name="T21" fmla="*/ 234 h 927"/>
                <a:gd name="T22" fmla="*/ 837 w 1049"/>
                <a:gd name="T23" fmla="*/ 210 h 927"/>
                <a:gd name="T24" fmla="*/ 832 w 1049"/>
                <a:gd name="T25" fmla="*/ 193 h 927"/>
                <a:gd name="T26" fmla="*/ 820 w 1049"/>
                <a:gd name="T27" fmla="*/ 179 h 927"/>
                <a:gd name="T28" fmla="*/ 805 w 1049"/>
                <a:gd name="T29" fmla="*/ 170 h 927"/>
                <a:gd name="T30" fmla="*/ 787 w 1049"/>
                <a:gd name="T31" fmla="*/ 164 h 927"/>
                <a:gd name="T32" fmla="*/ 764 w 1049"/>
                <a:gd name="T33" fmla="*/ 160 h 927"/>
                <a:gd name="T34" fmla="*/ 737 w 1049"/>
                <a:gd name="T35" fmla="*/ 160 h 927"/>
                <a:gd name="T36" fmla="*/ 223 w 1049"/>
                <a:gd name="T37" fmla="*/ 160 h 927"/>
                <a:gd name="T38" fmla="*/ 0 w 1049"/>
                <a:gd name="T39" fmla="*/ 0 h 927"/>
                <a:gd name="T40" fmla="*/ 833 w 1049"/>
                <a:gd name="T41" fmla="*/ 0 h 927"/>
                <a:gd name="T42" fmla="*/ 875 w 1049"/>
                <a:gd name="T43" fmla="*/ 2 h 927"/>
                <a:gd name="T44" fmla="*/ 913 w 1049"/>
                <a:gd name="T45" fmla="*/ 6 h 927"/>
                <a:gd name="T46" fmla="*/ 945 w 1049"/>
                <a:gd name="T47" fmla="*/ 13 h 927"/>
                <a:gd name="T48" fmla="*/ 973 w 1049"/>
                <a:gd name="T49" fmla="*/ 25 h 927"/>
                <a:gd name="T50" fmla="*/ 997 w 1049"/>
                <a:gd name="T51" fmla="*/ 40 h 927"/>
                <a:gd name="T52" fmla="*/ 1016 w 1049"/>
                <a:gd name="T53" fmla="*/ 59 h 927"/>
                <a:gd name="T54" fmla="*/ 1031 w 1049"/>
                <a:gd name="T55" fmla="*/ 83 h 927"/>
                <a:gd name="T56" fmla="*/ 1041 w 1049"/>
                <a:gd name="T57" fmla="*/ 111 h 927"/>
                <a:gd name="T58" fmla="*/ 1048 w 1049"/>
                <a:gd name="T59" fmla="*/ 142 h 927"/>
                <a:gd name="T60" fmla="*/ 1049 w 1049"/>
                <a:gd name="T61" fmla="*/ 179 h 927"/>
                <a:gd name="T62" fmla="*/ 1049 w 1049"/>
                <a:gd name="T63" fmla="*/ 385 h 927"/>
                <a:gd name="T64" fmla="*/ 1048 w 1049"/>
                <a:gd name="T65" fmla="*/ 422 h 927"/>
                <a:gd name="T66" fmla="*/ 1041 w 1049"/>
                <a:gd name="T67" fmla="*/ 453 h 927"/>
                <a:gd name="T68" fmla="*/ 1031 w 1049"/>
                <a:gd name="T69" fmla="*/ 481 h 927"/>
                <a:gd name="T70" fmla="*/ 1016 w 1049"/>
                <a:gd name="T71" fmla="*/ 504 h 927"/>
                <a:gd name="T72" fmla="*/ 997 w 1049"/>
                <a:gd name="T73" fmla="*/ 524 h 927"/>
                <a:gd name="T74" fmla="*/ 973 w 1049"/>
                <a:gd name="T75" fmla="*/ 539 h 927"/>
                <a:gd name="T76" fmla="*/ 945 w 1049"/>
                <a:gd name="T77" fmla="*/ 550 h 927"/>
                <a:gd name="T78" fmla="*/ 913 w 1049"/>
                <a:gd name="T79" fmla="*/ 560 h 927"/>
                <a:gd name="T80" fmla="*/ 875 w 1049"/>
                <a:gd name="T81" fmla="*/ 564 h 927"/>
                <a:gd name="T82" fmla="*/ 833 w 1049"/>
                <a:gd name="T83" fmla="*/ 565 h 927"/>
                <a:gd name="T84" fmla="*/ 223 w 1049"/>
                <a:gd name="T85" fmla="*/ 565 h 927"/>
                <a:gd name="T86" fmla="*/ 223 w 1049"/>
                <a:gd name="T87" fmla="*/ 927 h 927"/>
                <a:gd name="T88" fmla="*/ 0 w 1049"/>
                <a:gd name="T89" fmla="*/ 927 h 927"/>
                <a:gd name="T90" fmla="*/ 0 w 1049"/>
                <a:gd name="T91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9" h="927">
                  <a:moveTo>
                    <a:pt x="223" y="160"/>
                  </a:moveTo>
                  <a:lnTo>
                    <a:pt x="223" y="405"/>
                  </a:lnTo>
                  <a:lnTo>
                    <a:pt x="737" y="405"/>
                  </a:lnTo>
                  <a:lnTo>
                    <a:pt x="764" y="405"/>
                  </a:lnTo>
                  <a:lnTo>
                    <a:pt x="787" y="401"/>
                  </a:lnTo>
                  <a:lnTo>
                    <a:pt x="805" y="395"/>
                  </a:lnTo>
                  <a:lnTo>
                    <a:pt x="820" y="386"/>
                  </a:lnTo>
                  <a:lnTo>
                    <a:pt x="832" y="372"/>
                  </a:lnTo>
                  <a:lnTo>
                    <a:pt x="837" y="355"/>
                  </a:lnTo>
                  <a:lnTo>
                    <a:pt x="839" y="331"/>
                  </a:lnTo>
                  <a:lnTo>
                    <a:pt x="839" y="234"/>
                  </a:lnTo>
                  <a:lnTo>
                    <a:pt x="837" y="210"/>
                  </a:lnTo>
                  <a:lnTo>
                    <a:pt x="832" y="193"/>
                  </a:lnTo>
                  <a:lnTo>
                    <a:pt x="820" y="179"/>
                  </a:lnTo>
                  <a:lnTo>
                    <a:pt x="805" y="170"/>
                  </a:lnTo>
                  <a:lnTo>
                    <a:pt x="787" y="164"/>
                  </a:lnTo>
                  <a:lnTo>
                    <a:pt x="764" y="160"/>
                  </a:lnTo>
                  <a:lnTo>
                    <a:pt x="737" y="160"/>
                  </a:lnTo>
                  <a:lnTo>
                    <a:pt x="223" y="160"/>
                  </a:lnTo>
                  <a:close/>
                  <a:moveTo>
                    <a:pt x="0" y="0"/>
                  </a:moveTo>
                  <a:lnTo>
                    <a:pt x="833" y="0"/>
                  </a:lnTo>
                  <a:lnTo>
                    <a:pt x="875" y="2"/>
                  </a:lnTo>
                  <a:lnTo>
                    <a:pt x="913" y="6"/>
                  </a:lnTo>
                  <a:lnTo>
                    <a:pt x="945" y="13"/>
                  </a:lnTo>
                  <a:lnTo>
                    <a:pt x="973" y="25"/>
                  </a:lnTo>
                  <a:lnTo>
                    <a:pt x="997" y="40"/>
                  </a:lnTo>
                  <a:lnTo>
                    <a:pt x="1016" y="59"/>
                  </a:lnTo>
                  <a:lnTo>
                    <a:pt x="1031" y="83"/>
                  </a:lnTo>
                  <a:lnTo>
                    <a:pt x="1041" y="111"/>
                  </a:lnTo>
                  <a:lnTo>
                    <a:pt x="1048" y="142"/>
                  </a:lnTo>
                  <a:lnTo>
                    <a:pt x="1049" y="179"/>
                  </a:lnTo>
                  <a:lnTo>
                    <a:pt x="1049" y="385"/>
                  </a:lnTo>
                  <a:lnTo>
                    <a:pt x="1048" y="422"/>
                  </a:lnTo>
                  <a:lnTo>
                    <a:pt x="1041" y="453"/>
                  </a:lnTo>
                  <a:lnTo>
                    <a:pt x="1031" y="481"/>
                  </a:lnTo>
                  <a:lnTo>
                    <a:pt x="1016" y="504"/>
                  </a:lnTo>
                  <a:lnTo>
                    <a:pt x="997" y="524"/>
                  </a:lnTo>
                  <a:lnTo>
                    <a:pt x="973" y="539"/>
                  </a:lnTo>
                  <a:lnTo>
                    <a:pt x="945" y="550"/>
                  </a:lnTo>
                  <a:lnTo>
                    <a:pt x="913" y="560"/>
                  </a:lnTo>
                  <a:lnTo>
                    <a:pt x="875" y="564"/>
                  </a:lnTo>
                  <a:lnTo>
                    <a:pt x="833" y="565"/>
                  </a:lnTo>
                  <a:lnTo>
                    <a:pt x="223" y="565"/>
                  </a:lnTo>
                  <a:lnTo>
                    <a:pt x="223" y="927"/>
                  </a:lnTo>
                  <a:lnTo>
                    <a:pt x="0" y="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38251" y="5400676"/>
              <a:ext cx="755650" cy="735013"/>
            </a:xfrm>
            <a:custGeom>
              <a:avLst/>
              <a:gdLst>
                <a:gd name="T0" fmla="*/ 0 w 951"/>
                <a:gd name="T1" fmla="*/ 0 h 927"/>
                <a:gd name="T2" fmla="*/ 226 w 951"/>
                <a:gd name="T3" fmla="*/ 0 h 927"/>
                <a:gd name="T4" fmla="*/ 226 w 951"/>
                <a:gd name="T5" fmla="*/ 754 h 927"/>
                <a:gd name="T6" fmla="*/ 951 w 951"/>
                <a:gd name="T7" fmla="*/ 754 h 927"/>
                <a:gd name="T8" fmla="*/ 951 w 951"/>
                <a:gd name="T9" fmla="*/ 927 h 927"/>
                <a:gd name="T10" fmla="*/ 0 w 951"/>
                <a:gd name="T11" fmla="*/ 927 h 927"/>
                <a:gd name="T12" fmla="*/ 0 w 951"/>
                <a:gd name="T13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1" h="927">
                  <a:moveTo>
                    <a:pt x="0" y="0"/>
                  </a:moveTo>
                  <a:lnTo>
                    <a:pt x="226" y="0"/>
                  </a:lnTo>
                  <a:lnTo>
                    <a:pt x="226" y="754"/>
                  </a:lnTo>
                  <a:lnTo>
                    <a:pt x="951" y="754"/>
                  </a:lnTo>
                  <a:lnTo>
                    <a:pt x="951" y="927"/>
                  </a:lnTo>
                  <a:lnTo>
                    <a:pt x="0" y="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798763" y="5400676"/>
              <a:ext cx="1001713" cy="735013"/>
            </a:xfrm>
            <a:custGeom>
              <a:avLst/>
              <a:gdLst>
                <a:gd name="T0" fmla="*/ 0 w 1262"/>
                <a:gd name="T1" fmla="*/ 0 h 927"/>
                <a:gd name="T2" fmla="*/ 301 w 1262"/>
                <a:gd name="T3" fmla="*/ 0 h 927"/>
                <a:gd name="T4" fmla="*/ 611 w 1262"/>
                <a:gd name="T5" fmla="*/ 300 h 927"/>
                <a:gd name="T6" fmla="*/ 904 w 1262"/>
                <a:gd name="T7" fmla="*/ 0 h 927"/>
                <a:gd name="T8" fmla="*/ 1164 w 1262"/>
                <a:gd name="T9" fmla="*/ 0 h 927"/>
                <a:gd name="T10" fmla="*/ 742 w 1262"/>
                <a:gd name="T11" fmla="*/ 424 h 927"/>
                <a:gd name="T12" fmla="*/ 1262 w 1262"/>
                <a:gd name="T13" fmla="*/ 927 h 927"/>
                <a:gd name="T14" fmla="*/ 954 w 1262"/>
                <a:gd name="T15" fmla="*/ 927 h 927"/>
                <a:gd name="T16" fmla="*/ 601 w 1262"/>
                <a:gd name="T17" fmla="*/ 581 h 927"/>
                <a:gd name="T18" fmla="*/ 275 w 1262"/>
                <a:gd name="T19" fmla="*/ 927 h 927"/>
                <a:gd name="T20" fmla="*/ 8 w 1262"/>
                <a:gd name="T21" fmla="*/ 927 h 927"/>
                <a:gd name="T22" fmla="*/ 465 w 1262"/>
                <a:gd name="T23" fmla="*/ 451 h 927"/>
                <a:gd name="T24" fmla="*/ 0 w 1262"/>
                <a:gd name="T25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2" h="927">
                  <a:moveTo>
                    <a:pt x="0" y="0"/>
                  </a:moveTo>
                  <a:lnTo>
                    <a:pt x="301" y="0"/>
                  </a:lnTo>
                  <a:lnTo>
                    <a:pt x="611" y="300"/>
                  </a:lnTo>
                  <a:lnTo>
                    <a:pt x="904" y="0"/>
                  </a:lnTo>
                  <a:lnTo>
                    <a:pt x="1164" y="0"/>
                  </a:lnTo>
                  <a:lnTo>
                    <a:pt x="742" y="424"/>
                  </a:lnTo>
                  <a:lnTo>
                    <a:pt x="1262" y="927"/>
                  </a:lnTo>
                  <a:lnTo>
                    <a:pt x="954" y="927"/>
                  </a:lnTo>
                  <a:lnTo>
                    <a:pt x="601" y="581"/>
                  </a:lnTo>
                  <a:lnTo>
                    <a:pt x="275" y="927"/>
                  </a:lnTo>
                  <a:lnTo>
                    <a:pt x="8" y="927"/>
                  </a:lnTo>
                  <a:lnTo>
                    <a:pt x="465" y="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020888" y="5997576"/>
              <a:ext cx="754063" cy="138113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020888" y="5400676"/>
              <a:ext cx="754063" cy="136525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020888" y="5705476"/>
              <a:ext cx="754063" cy="136525"/>
            </a:xfrm>
            <a:prstGeom prst="rect">
              <a:avLst/>
            </a:prstGeom>
            <a:solidFill>
              <a:schemeClr val="accent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379413" y="6365876"/>
              <a:ext cx="103188" cy="123825"/>
            </a:xfrm>
            <a:custGeom>
              <a:avLst/>
              <a:gdLst>
                <a:gd name="T0" fmla="*/ 0 w 131"/>
                <a:gd name="T1" fmla="*/ 0 h 156"/>
                <a:gd name="T2" fmla="*/ 131 w 131"/>
                <a:gd name="T3" fmla="*/ 0 h 156"/>
                <a:gd name="T4" fmla="*/ 131 w 131"/>
                <a:gd name="T5" fmla="*/ 26 h 156"/>
                <a:gd name="T6" fmla="*/ 81 w 131"/>
                <a:gd name="T7" fmla="*/ 26 h 156"/>
                <a:gd name="T8" fmla="*/ 81 w 131"/>
                <a:gd name="T9" fmla="*/ 156 h 156"/>
                <a:gd name="T10" fmla="*/ 50 w 131"/>
                <a:gd name="T11" fmla="*/ 156 h 156"/>
                <a:gd name="T12" fmla="*/ 50 w 131"/>
                <a:gd name="T13" fmla="*/ 26 h 156"/>
                <a:gd name="T14" fmla="*/ 0 w 131"/>
                <a:gd name="T15" fmla="*/ 26 h 156"/>
                <a:gd name="T16" fmla="*/ 0 w 131"/>
                <a:gd name="T1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56">
                  <a:moveTo>
                    <a:pt x="0" y="0"/>
                  </a:moveTo>
                  <a:lnTo>
                    <a:pt x="131" y="0"/>
                  </a:lnTo>
                  <a:lnTo>
                    <a:pt x="131" y="26"/>
                  </a:lnTo>
                  <a:lnTo>
                    <a:pt x="81" y="26"/>
                  </a:lnTo>
                  <a:lnTo>
                    <a:pt x="81" y="156"/>
                  </a:lnTo>
                  <a:lnTo>
                    <a:pt x="50" y="156"/>
                  </a:lnTo>
                  <a:lnTo>
                    <a:pt x="50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533401" y="6365876"/>
              <a:ext cx="106363" cy="123825"/>
            </a:xfrm>
            <a:custGeom>
              <a:avLst/>
              <a:gdLst>
                <a:gd name="T0" fmla="*/ 0 w 133"/>
                <a:gd name="T1" fmla="*/ 0 h 156"/>
                <a:gd name="T2" fmla="*/ 31 w 133"/>
                <a:gd name="T3" fmla="*/ 0 h 156"/>
                <a:gd name="T4" fmla="*/ 31 w 133"/>
                <a:gd name="T5" fmla="*/ 63 h 156"/>
                <a:gd name="T6" fmla="*/ 102 w 133"/>
                <a:gd name="T7" fmla="*/ 63 h 156"/>
                <a:gd name="T8" fmla="*/ 102 w 133"/>
                <a:gd name="T9" fmla="*/ 0 h 156"/>
                <a:gd name="T10" fmla="*/ 133 w 133"/>
                <a:gd name="T11" fmla="*/ 0 h 156"/>
                <a:gd name="T12" fmla="*/ 133 w 133"/>
                <a:gd name="T13" fmla="*/ 156 h 156"/>
                <a:gd name="T14" fmla="*/ 102 w 133"/>
                <a:gd name="T15" fmla="*/ 156 h 156"/>
                <a:gd name="T16" fmla="*/ 102 w 133"/>
                <a:gd name="T17" fmla="*/ 89 h 156"/>
                <a:gd name="T18" fmla="*/ 31 w 133"/>
                <a:gd name="T19" fmla="*/ 89 h 156"/>
                <a:gd name="T20" fmla="*/ 31 w 133"/>
                <a:gd name="T21" fmla="*/ 156 h 156"/>
                <a:gd name="T22" fmla="*/ 0 w 133"/>
                <a:gd name="T23" fmla="*/ 156 h 156"/>
                <a:gd name="T24" fmla="*/ 0 w 133"/>
                <a:gd name="T2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56">
                  <a:moveTo>
                    <a:pt x="0" y="0"/>
                  </a:moveTo>
                  <a:lnTo>
                    <a:pt x="31" y="0"/>
                  </a:lnTo>
                  <a:lnTo>
                    <a:pt x="31" y="63"/>
                  </a:lnTo>
                  <a:lnTo>
                    <a:pt x="102" y="63"/>
                  </a:lnTo>
                  <a:lnTo>
                    <a:pt x="102" y="0"/>
                  </a:lnTo>
                  <a:lnTo>
                    <a:pt x="133" y="0"/>
                  </a:lnTo>
                  <a:lnTo>
                    <a:pt x="133" y="156"/>
                  </a:lnTo>
                  <a:lnTo>
                    <a:pt x="102" y="156"/>
                  </a:lnTo>
                  <a:lnTo>
                    <a:pt x="102" y="89"/>
                  </a:lnTo>
                  <a:lnTo>
                    <a:pt x="31" y="89"/>
                  </a:lnTo>
                  <a:lnTo>
                    <a:pt x="31" y="156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701676" y="6365876"/>
              <a:ext cx="80963" cy="123825"/>
            </a:xfrm>
            <a:custGeom>
              <a:avLst/>
              <a:gdLst>
                <a:gd name="T0" fmla="*/ 0 w 102"/>
                <a:gd name="T1" fmla="*/ 0 h 156"/>
                <a:gd name="T2" fmla="*/ 102 w 102"/>
                <a:gd name="T3" fmla="*/ 0 h 156"/>
                <a:gd name="T4" fmla="*/ 102 w 102"/>
                <a:gd name="T5" fmla="*/ 24 h 156"/>
                <a:gd name="T6" fmla="*/ 30 w 102"/>
                <a:gd name="T7" fmla="*/ 24 h 156"/>
                <a:gd name="T8" fmla="*/ 30 w 102"/>
                <a:gd name="T9" fmla="*/ 61 h 156"/>
                <a:gd name="T10" fmla="*/ 74 w 102"/>
                <a:gd name="T11" fmla="*/ 61 h 156"/>
                <a:gd name="T12" fmla="*/ 74 w 102"/>
                <a:gd name="T13" fmla="*/ 84 h 156"/>
                <a:gd name="T14" fmla="*/ 30 w 102"/>
                <a:gd name="T15" fmla="*/ 84 h 156"/>
                <a:gd name="T16" fmla="*/ 30 w 102"/>
                <a:gd name="T17" fmla="*/ 133 h 156"/>
                <a:gd name="T18" fmla="*/ 102 w 102"/>
                <a:gd name="T19" fmla="*/ 133 h 156"/>
                <a:gd name="T20" fmla="*/ 102 w 102"/>
                <a:gd name="T21" fmla="*/ 156 h 156"/>
                <a:gd name="T22" fmla="*/ 0 w 102"/>
                <a:gd name="T23" fmla="*/ 156 h 156"/>
                <a:gd name="T24" fmla="*/ 0 w 102"/>
                <a:gd name="T2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6">
                  <a:moveTo>
                    <a:pt x="0" y="0"/>
                  </a:moveTo>
                  <a:lnTo>
                    <a:pt x="102" y="0"/>
                  </a:lnTo>
                  <a:lnTo>
                    <a:pt x="102" y="24"/>
                  </a:lnTo>
                  <a:lnTo>
                    <a:pt x="30" y="24"/>
                  </a:lnTo>
                  <a:lnTo>
                    <a:pt x="30" y="61"/>
                  </a:lnTo>
                  <a:lnTo>
                    <a:pt x="74" y="61"/>
                  </a:lnTo>
                  <a:lnTo>
                    <a:pt x="74" y="84"/>
                  </a:lnTo>
                  <a:lnTo>
                    <a:pt x="30" y="84"/>
                  </a:lnTo>
                  <a:lnTo>
                    <a:pt x="30" y="133"/>
                  </a:lnTo>
                  <a:lnTo>
                    <a:pt x="102" y="133"/>
                  </a:lnTo>
                  <a:lnTo>
                    <a:pt x="102" y="156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923926" y="6365876"/>
              <a:ext cx="128588" cy="123825"/>
            </a:xfrm>
            <a:custGeom>
              <a:avLst/>
              <a:gdLst>
                <a:gd name="T0" fmla="*/ 0 w 162"/>
                <a:gd name="T1" fmla="*/ 0 h 156"/>
                <a:gd name="T2" fmla="*/ 42 w 162"/>
                <a:gd name="T3" fmla="*/ 0 h 156"/>
                <a:gd name="T4" fmla="*/ 81 w 162"/>
                <a:gd name="T5" fmla="*/ 84 h 156"/>
                <a:gd name="T6" fmla="*/ 120 w 162"/>
                <a:gd name="T7" fmla="*/ 0 h 156"/>
                <a:gd name="T8" fmla="*/ 162 w 162"/>
                <a:gd name="T9" fmla="*/ 0 h 156"/>
                <a:gd name="T10" fmla="*/ 162 w 162"/>
                <a:gd name="T11" fmla="*/ 156 h 156"/>
                <a:gd name="T12" fmla="*/ 130 w 162"/>
                <a:gd name="T13" fmla="*/ 156 h 156"/>
                <a:gd name="T14" fmla="*/ 130 w 162"/>
                <a:gd name="T15" fmla="*/ 47 h 156"/>
                <a:gd name="T16" fmla="*/ 81 w 162"/>
                <a:gd name="T17" fmla="*/ 152 h 156"/>
                <a:gd name="T18" fmla="*/ 31 w 162"/>
                <a:gd name="T19" fmla="*/ 49 h 156"/>
                <a:gd name="T20" fmla="*/ 31 w 162"/>
                <a:gd name="T21" fmla="*/ 156 h 156"/>
                <a:gd name="T22" fmla="*/ 0 w 162"/>
                <a:gd name="T23" fmla="*/ 156 h 156"/>
                <a:gd name="T24" fmla="*/ 0 w 162"/>
                <a:gd name="T2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156">
                  <a:moveTo>
                    <a:pt x="0" y="0"/>
                  </a:moveTo>
                  <a:lnTo>
                    <a:pt x="42" y="0"/>
                  </a:lnTo>
                  <a:lnTo>
                    <a:pt x="81" y="84"/>
                  </a:lnTo>
                  <a:lnTo>
                    <a:pt x="120" y="0"/>
                  </a:lnTo>
                  <a:lnTo>
                    <a:pt x="162" y="0"/>
                  </a:lnTo>
                  <a:lnTo>
                    <a:pt x="162" y="156"/>
                  </a:lnTo>
                  <a:lnTo>
                    <a:pt x="130" y="156"/>
                  </a:lnTo>
                  <a:lnTo>
                    <a:pt x="130" y="47"/>
                  </a:lnTo>
                  <a:lnTo>
                    <a:pt x="81" y="152"/>
                  </a:lnTo>
                  <a:lnTo>
                    <a:pt x="31" y="49"/>
                  </a:lnTo>
                  <a:lnTo>
                    <a:pt x="31" y="156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6"/>
            <p:cNvSpPr>
              <a:spLocks noEditPoints="1"/>
            </p:cNvSpPr>
            <p:nvPr/>
          </p:nvSpPr>
          <p:spPr bwMode="auto">
            <a:xfrm>
              <a:off x="1106488" y="6365876"/>
              <a:ext cx="114300" cy="123825"/>
            </a:xfrm>
            <a:custGeom>
              <a:avLst/>
              <a:gdLst>
                <a:gd name="T0" fmla="*/ 73 w 145"/>
                <a:gd name="T1" fmla="*/ 38 h 156"/>
                <a:gd name="T2" fmla="*/ 52 w 145"/>
                <a:gd name="T3" fmla="*/ 101 h 156"/>
                <a:gd name="T4" fmla="*/ 94 w 145"/>
                <a:gd name="T5" fmla="*/ 101 h 156"/>
                <a:gd name="T6" fmla="*/ 73 w 145"/>
                <a:gd name="T7" fmla="*/ 38 h 156"/>
                <a:gd name="T8" fmla="*/ 56 w 145"/>
                <a:gd name="T9" fmla="*/ 0 h 156"/>
                <a:gd name="T10" fmla="*/ 90 w 145"/>
                <a:gd name="T11" fmla="*/ 0 h 156"/>
                <a:gd name="T12" fmla="*/ 145 w 145"/>
                <a:gd name="T13" fmla="*/ 156 h 156"/>
                <a:gd name="T14" fmla="*/ 113 w 145"/>
                <a:gd name="T15" fmla="*/ 156 h 156"/>
                <a:gd name="T16" fmla="*/ 101 w 145"/>
                <a:gd name="T17" fmla="*/ 124 h 156"/>
                <a:gd name="T18" fmla="*/ 46 w 145"/>
                <a:gd name="T19" fmla="*/ 124 h 156"/>
                <a:gd name="T20" fmla="*/ 34 w 145"/>
                <a:gd name="T21" fmla="*/ 156 h 156"/>
                <a:gd name="T22" fmla="*/ 0 w 145"/>
                <a:gd name="T23" fmla="*/ 156 h 156"/>
                <a:gd name="T24" fmla="*/ 56 w 145"/>
                <a:gd name="T2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56">
                  <a:moveTo>
                    <a:pt x="73" y="38"/>
                  </a:moveTo>
                  <a:lnTo>
                    <a:pt x="52" y="101"/>
                  </a:lnTo>
                  <a:lnTo>
                    <a:pt x="94" y="101"/>
                  </a:lnTo>
                  <a:lnTo>
                    <a:pt x="73" y="38"/>
                  </a:lnTo>
                  <a:close/>
                  <a:moveTo>
                    <a:pt x="56" y="0"/>
                  </a:moveTo>
                  <a:lnTo>
                    <a:pt x="90" y="0"/>
                  </a:lnTo>
                  <a:lnTo>
                    <a:pt x="145" y="156"/>
                  </a:lnTo>
                  <a:lnTo>
                    <a:pt x="113" y="156"/>
                  </a:lnTo>
                  <a:lnTo>
                    <a:pt x="101" y="124"/>
                  </a:lnTo>
                  <a:lnTo>
                    <a:pt x="46" y="124"/>
                  </a:lnTo>
                  <a:lnTo>
                    <a:pt x="34" y="156"/>
                  </a:lnTo>
                  <a:lnTo>
                    <a:pt x="0" y="15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274763" y="6365876"/>
              <a:ext cx="107950" cy="123825"/>
            </a:xfrm>
            <a:custGeom>
              <a:avLst/>
              <a:gdLst>
                <a:gd name="T0" fmla="*/ 0 w 137"/>
                <a:gd name="T1" fmla="*/ 0 h 156"/>
                <a:gd name="T2" fmla="*/ 42 w 137"/>
                <a:gd name="T3" fmla="*/ 0 h 156"/>
                <a:gd name="T4" fmla="*/ 105 w 137"/>
                <a:gd name="T5" fmla="*/ 99 h 156"/>
                <a:gd name="T6" fmla="*/ 105 w 137"/>
                <a:gd name="T7" fmla="*/ 0 h 156"/>
                <a:gd name="T8" fmla="*/ 137 w 137"/>
                <a:gd name="T9" fmla="*/ 0 h 156"/>
                <a:gd name="T10" fmla="*/ 137 w 137"/>
                <a:gd name="T11" fmla="*/ 156 h 156"/>
                <a:gd name="T12" fmla="*/ 104 w 137"/>
                <a:gd name="T13" fmla="*/ 156 h 156"/>
                <a:gd name="T14" fmla="*/ 31 w 137"/>
                <a:gd name="T15" fmla="*/ 38 h 156"/>
                <a:gd name="T16" fmla="*/ 31 w 137"/>
                <a:gd name="T17" fmla="*/ 156 h 156"/>
                <a:gd name="T18" fmla="*/ 0 w 137"/>
                <a:gd name="T19" fmla="*/ 156 h 156"/>
                <a:gd name="T20" fmla="*/ 0 w 137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56">
                  <a:moveTo>
                    <a:pt x="0" y="0"/>
                  </a:moveTo>
                  <a:lnTo>
                    <a:pt x="42" y="0"/>
                  </a:lnTo>
                  <a:lnTo>
                    <a:pt x="105" y="99"/>
                  </a:lnTo>
                  <a:lnTo>
                    <a:pt x="105" y="0"/>
                  </a:lnTo>
                  <a:lnTo>
                    <a:pt x="137" y="0"/>
                  </a:lnTo>
                  <a:lnTo>
                    <a:pt x="137" y="156"/>
                  </a:lnTo>
                  <a:lnTo>
                    <a:pt x="104" y="156"/>
                  </a:lnTo>
                  <a:lnTo>
                    <a:pt x="31" y="38"/>
                  </a:lnTo>
                  <a:lnTo>
                    <a:pt x="31" y="156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447801" y="6365876"/>
              <a:ext cx="104775" cy="123825"/>
            </a:xfrm>
            <a:custGeom>
              <a:avLst/>
              <a:gdLst>
                <a:gd name="T0" fmla="*/ 0 w 132"/>
                <a:gd name="T1" fmla="*/ 0 h 156"/>
                <a:gd name="T2" fmla="*/ 31 w 132"/>
                <a:gd name="T3" fmla="*/ 0 h 156"/>
                <a:gd name="T4" fmla="*/ 31 w 132"/>
                <a:gd name="T5" fmla="*/ 91 h 156"/>
                <a:gd name="T6" fmla="*/ 32 w 132"/>
                <a:gd name="T7" fmla="*/ 106 h 156"/>
                <a:gd name="T8" fmla="*/ 39 w 132"/>
                <a:gd name="T9" fmla="*/ 118 h 156"/>
                <a:gd name="T10" fmla="*/ 51 w 132"/>
                <a:gd name="T11" fmla="*/ 126 h 156"/>
                <a:gd name="T12" fmla="*/ 65 w 132"/>
                <a:gd name="T13" fmla="*/ 129 h 156"/>
                <a:gd name="T14" fmla="*/ 81 w 132"/>
                <a:gd name="T15" fmla="*/ 126 h 156"/>
                <a:gd name="T16" fmla="*/ 91 w 132"/>
                <a:gd name="T17" fmla="*/ 118 h 156"/>
                <a:gd name="T18" fmla="*/ 98 w 132"/>
                <a:gd name="T19" fmla="*/ 106 h 156"/>
                <a:gd name="T20" fmla="*/ 99 w 132"/>
                <a:gd name="T21" fmla="*/ 91 h 156"/>
                <a:gd name="T22" fmla="*/ 99 w 132"/>
                <a:gd name="T23" fmla="*/ 0 h 156"/>
                <a:gd name="T24" fmla="*/ 132 w 132"/>
                <a:gd name="T25" fmla="*/ 0 h 156"/>
                <a:gd name="T26" fmla="*/ 132 w 132"/>
                <a:gd name="T27" fmla="*/ 95 h 156"/>
                <a:gd name="T28" fmla="*/ 129 w 132"/>
                <a:gd name="T29" fmla="*/ 113 h 156"/>
                <a:gd name="T30" fmla="*/ 124 w 132"/>
                <a:gd name="T31" fmla="*/ 129 h 156"/>
                <a:gd name="T32" fmla="*/ 114 w 132"/>
                <a:gd name="T33" fmla="*/ 141 h 156"/>
                <a:gd name="T34" fmla="*/ 101 w 132"/>
                <a:gd name="T35" fmla="*/ 150 h 156"/>
                <a:gd name="T36" fmla="*/ 85 w 132"/>
                <a:gd name="T37" fmla="*/ 155 h 156"/>
                <a:gd name="T38" fmla="*/ 65 w 132"/>
                <a:gd name="T39" fmla="*/ 156 h 156"/>
                <a:gd name="T40" fmla="*/ 46 w 132"/>
                <a:gd name="T41" fmla="*/ 155 h 156"/>
                <a:gd name="T42" fmla="*/ 30 w 132"/>
                <a:gd name="T43" fmla="*/ 150 h 156"/>
                <a:gd name="T44" fmla="*/ 17 w 132"/>
                <a:gd name="T45" fmla="*/ 141 h 156"/>
                <a:gd name="T46" fmla="*/ 8 w 132"/>
                <a:gd name="T47" fmla="*/ 129 h 156"/>
                <a:gd name="T48" fmla="*/ 1 w 132"/>
                <a:gd name="T49" fmla="*/ 113 h 156"/>
                <a:gd name="T50" fmla="*/ 0 w 132"/>
                <a:gd name="T51" fmla="*/ 95 h 156"/>
                <a:gd name="T52" fmla="*/ 0 w 132"/>
                <a:gd name="T5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" h="156">
                  <a:moveTo>
                    <a:pt x="0" y="0"/>
                  </a:moveTo>
                  <a:lnTo>
                    <a:pt x="31" y="0"/>
                  </a:lnTo>
                  <a:lnTo>
                    <a:pt x="31" y="91"/>
                  </a:lnTo>
                  <a:lnTo>
                    <a:pt x="32" y="106"/>
                  </a:lnTo>
                  <a:lnTo>
                    <a:pt x="39" y="118"/>
                  </a:lnTo>
                  <a:lnTo>
                    <a:pt x="51" y="126"/>
                  </a:lnTo>
                  <a:lnTo>
                    <a:pt x="65" y="129"/>
                  </a:lnTo>
                  <a:lnTo>
                    <a:pt x="81" y="126"/>
                  </a:lnTo>
                  <a:lnTo>
                    <a:pt x="91" y="118"/>
                  </a:lnTo>
                  <a:lnTo>
                    <a:pt x="98" y="106"/>
                  </a:lnTo>
                  <a:lnTo>
                    <a:pt x="99" y="91"/>
                  </a:lnTo>
                  <a:lnTo>
                    <a:pt x="99" y="0"/>
                  </a:lnTo>
                  <a:lnTo>
                    <a:pt x="132" y="0"/>
                  </a:lnTo>
                  <a:lnTo>
                    <a:pt x="132" y="95"/>
                  </a:lnTo>
                  <a:lnTo>
                    <a:pt x="129" y="113"/>
                  </a:lnTo>
                  <a:lnTo>
                    <a:pt x="124" y="129"/>
                  </a:lnTo>
                  <a:lnTo>
                    <a:pt x="114" y="141"/>
                  </a:lnTo>
                  <a:lnTo>
                    <a:pt x="101" y="150"/>
                  </a:lnTo>
                  <a:lnTo>
                    <a:pt x="85" y="155"/>
                  </a:lnTo>
                  <a:lnTo>
                    <a:pt x="65" y="156"/>
                  </a:lnTo>
                  <a:lnTo>
                    <a:pt x="46" y="155"/>
                  </a:lnTo>
                  <a:lnTo>
                    <a:pt x="30" y="150"/>
                  </a:lnTo>
                  <a:lnTo>
                    <a:pt x="17" y="141"/>
                  </a:lnTo>
                  <a:lnTo>
                    <a:pt x="8" y="129"/>
                  </a:lnTo>
                  <a:lnTo>
                    <a:pt x="1" y="113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616076" y="6365876"/>
              <a:ext cx="79375" cy="123825"/>
            </a:xfrm>
            <a:custGeom>
              <a:avLst/>
              <a:gdLst>
                <a:gd name="T0" fmla="*/ 0 w 101"/>
                <a:gd name="T1" fmla="*/ 0 h 156"/>
                <a:gd name="T2" fmla="*/ 101 w 101"/>
                <a:gd name="T3" fmla="*/ 0 h 156"/>
                <a:gd name="T4" fmla="*/ 101 w 101"/>
                <a:gd name="T5" fmla="*/ 24 h 156"/>
                <a:gd name="T6" fmla="*/ 30 w 101"/>
                <a:gd name="T7" fmla="*/ 24 h 156"/>
                <a:gd name="T8" fmla="*/ 30 w 101"/>
                <a:gd name="T9" fmla="*/ 63 h 156"/>
                <a:gd name="T10" fmla="*/ 76 w 101"/>
                <a:gd name="T11" fmla="*/ 63 h 156"/>
                <a:gd name="T12" fmla="*/ 76 w 101"/>
                <a:gd name="T13" fmla="*/ 85 h 156"/>
                <a:gd name="T14" fmla="*/ 30 w 101"/>
                <a:gd name="T15" fmla="*/ 85 h 156"/>
                <a:gd name="T16" fmla="*/ 30 w 101"/>
                <a:gd name="T17" fmla="*/ 156 h 156"/>
                <a:gd name="T18" fmla="*/ 0 w 101"/>
                <a:gd name="T19" fmla="*/ 156 h 156"/>
                <a:gd name="T20" fmla="*/ 0 w 101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156">
                  <a:moveTo>
                    <a:pt x="0" y="0"/>
                  </a:moveTo>
                  <a:lnTo>
                    <a:pt x="101" y="0"/>
                  </a:lnTo>
                  <a:lnTo>
                    <a:pt x="101" y="24"/>
                  </a:lnTo>
                  <a:lnTo>
                    <a:pt x="30" y="24"/>
                  </a:lnTo>
                  <a:lnTo>
                    <a:pt x="30" y="63"/>
                  </a:lnTo>
                  <a:lnTo>
                    <a:pt x="76" y="63"/>
                  </a:lnTo>
                  <a:lnTo>
                    <a:pt x="76" y="85"/>
                  </a:lnTo>
                  <a:lnTo>
                    <a:pt x="30" y="85"/>
                  </a:lnTo>
                  <a:lnTo>
                    <a:pt x="30" y="156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1735138" y="6365876"/>
              <a:ext cx="115888" cy="123825"/>
            </a:xfrm>
            <a:custGeom>
              <a:avLst/>
              <a:gdLst>
                <a:gd name="T0" fmla="*/ 74 w 146"/>
                <a:gd name="T1" fmla="*/ 38 h 156"/>
                <a:gd name="T2" fmla="*/ 53 w 146"/>
                <a:gd name="T3" fmla="*/ 101 h 156"/>
                <a:gd name="T4" fmla="*/ 95 w 146"/>
                <a:gd name="T5" fmla="*/ 101 h 156"/>
                <a:gd name="T6" fmla="*/ 74 w 146"/>
                <a:gd name="T7" fmla="*/ 38 h 156"/>
                <a:gd name="T8" fmla="*/ 55 w 146"/>
                <a:gd name="T9" fmla="*/ 0 h 156"/>
                <a:gd name="T10" fmla="*/ 89 w 146"/>
                <a:gd name="T11" fmla="*/ 0 h 156"/>
                <a:gd name="T12" fmla="*/ 146 w 146"/>
                <a:gd name="T13" fmla="*/ 156 h 156"/>
                <a:gd name="T14" fmla="*/ 113 w 146"/>
                <a:gd name="T15" fmla="*/ 156 h 156"/>
                <a:gd name="T16" fmla="*/ 101 w 146"/>
                <a:gd name="T17" fmla="*/ 124 h 156"/>
                <a:gd name="T18" fmla="*/ 46 w 146"/>
                <a:gd name="T19" fmla="*/ 124 h 156"/>
                <a:gd name="T20" fmla="*/ 34 w 146"/>
                <a:gd name="T21" fmla="*/ 156 h 156"/>
                <a:gd name="T22" fmla="*/ 0 w 146"/>
                <a:gd name="T23" fmla="*/ 156 h 156"/>
                <a:gd name="T24" fmla="*/ 55 w 146"/>
                <a:gd name="T2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156">
                  <a:moveTo>
                    <a:pt x="74" y="38"/>
                  </a:moveTo>
                  <a:lnTo>
                    <a:pt x="53" y="101"/>
                  </a:lnTo>
                  <a:lnTo>
                    <a:pt x="95" y="101"/>
                  </a:lnTo>
                  <a:lnTo>
                    <a:pt x="74" y="38"/>
                  </a:lnTo>
                  <a:close/>
                  <a:moveTo>
                    <a:pt x="55" y="0"/>
                  </a:moveTo>
                  <a:lnTo>
                    <a:pt x="89" y="0"/>
                  </a:lnTo>
                  <a:lnTo>
                    <a:pt x="146" y="156"/>
                  </a:lnTo>
                  <a:lnTo>
                    <a:pt x="113" y="156"/>
                  </a:lnTo>
                  <a:lnTo>
                    <a:pt x="101" y="124"/>
                  </a:lnTo>
                  <a:lnTo>
                    <a:pt x="46" y="124"/>
                  </a:lnTo>
                  <a:lnTo>
                    <a:pt x="34" y="156"/>
                  </a:lnTo>
                  <a:lnTo>
                    <a:pt x="0" y="156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1893888" y="6364288"/>
              <a:ext cx="114300" cy="127000"/>
            </a:xfrm>
            <a:custGeom>
              <a:avLst/>
              <a:gdLst>
                <a:gd name="T0" fmla="*/ 78 w 142"/>
                <a:gd name="T1" fmla="*/ 0 h 160"/>
                <a:gd name="T2" fmla="*/ 99 w 142"/>
                <a:gd name="T3" fmla="*/ 1 h 160"/>
                <a:gd name="T4" fmla="*/ 116 w 142"/>
                <a:gd name="T5" fmla="*/ 6 h 160"/>
                <a:gd name="T6" fmla="*/ 131 w 142"/>
                <a:gd name="T7" fmla="*/ 16 h 160"/>
                <a:gd name="T8" fmla="*/ 142 w 142"/>
                <a:gd name="T9" fmla="*/ 27 h 160"/>
                <a:gd name="T10" fmla="*/ 115 w 142"/>
                <a:gd name="T11" fmla="*/ 43 h 160"/>
                <a:gd name="T12" fmla="*/ 106 w 142"/>
                <a:gd name="T13" fmla="*/ 35 h 160"/>
                <a:gd name="T14" fmla="*/ 93 w 142"/>
                <a:gd name="T15" fmla="*/ 30 h 160"/>
                <a:gd name="T16" fmla="*/ 78 w 142"/>
                <a:gd name="T17" fmla="*/ 27 h 160"/>
                <a:gd name="T18" fmla="*/ 64 w 142"/>
                <a:gd name="T19" fmla="*/ 30 h 160"/>
                <a:gd name="T20" fmla="*/ 53 w 142"/>
                <a:gd name="T21" fmla="*/ 34 h 160"/>
                <a:gd name="T22" fmla="*/ 44 w 142"/>
                <a:gd name="T23" fmla="*/ 43 h 160"/>
                <a:gd name="T24" fmla="*/ 38 w 142"/>
                <a:gd name="T25" fmla="*/ 52 h 160"/>
                <a:gd name="T26" fmla="*/ 35 w 142"/>
                <a:gd name="T27" fmla="*/ 65 h 160"/>
                <a:gd name="T28" fmla="*/ 34 w 142"/>
                <a:gd name="T29" fmla="*/ 80 h 160"/>
                <a:gd name="T30" fmla="*/ 36 w 142"/>
                <a:gd name="T31" fmla="*/ 100 h 160"/>
                <a:gd name="T32" fmla="*/ 44 w 142"/>
                <a:gd name="T33" fmla="*/ 115 h 160"/>
                <a:gd name="T34" fmla="*/ 53 w 142"/>
                <a:gd name="T35" fmla="*/ 125 h 160"/>
                <a:gd name="T36" fmla="*/ 65 w 142"/>
                <a:gd name="T37" fmla="*/ 130 h 160"/>
                <a:gd name="T38" fmla="*/ 78 w 142"/>
                <a:gd name="T39" fmla="*/ 131 h 160"/>
                <a:gd name="T40" fmla="*/ 97 w 142"/>
                <a:gd name="T41" fmla="*/ 128 h 160"/>
                <a:gd name="T42" fmla="*/ 111 w 142"/>
                <a:gd name="T43" fmla="*/ 119 h 160"/>
                <a:gd name="T44" fmla="*/ 141 w 142"/>
                <a:gd name="T45" fmla="*/ 132 h 160"/>
                <a:gd name="T46" fmla="*/ 129 w 142"/>
                <a:gd name="T47" fmla="*/ 144 h 160"/>
                <a:gd name="T48" fmla="*/ 115 w 142"/>
                <a:gd name="T49" fmla="*/ 153 h 160"/>
                <a:gd name="T50" fmla="*/ 98 w 142"/>
                <a:gd name="T51" fmla="*/ 157 h 160"/>
                <a:gd name="T52" fmla="*/ 78 w 142"/>
                <a:gd name="T53" fmla="*/ 160 h 160"/>
                <a:gd name="T54" fmla="*/ 57 w 142"/>
                <a:gd name="T55" fmla="*/ 157 h 160"/>
                <a:gd name="T56" fmla="*/ 38 w 142"/>
                <a:gd name="T57" fmla="*/ 149 h 160"/>
                <a:gd name="T58" fmla="*/ 22 w 142"/>
                <a:gd name="T59" fmla="*/ 136 h 160"/>
                <a:gd name="T60" fmla="*/ 9 w 142"/>
                <a:gd name="T61" fmla="*/ 121 h 160"/>
                <a:gd name="T62" fmla="*/ 2 w 142"/>
                <a:gd name="T63" fmla="*/ 101 h 160"/>
                <a:gd name="T64" fmla="*/ 0 w 142"/>
                <a:gd name="T65" fmla="*/ 80 h 160"/>
                <a:gd name="T66" fmla="*/ 2 w 142"/>
                <a:gd name="T67" fmla="*/ 56 h 160"/>
                <a:gd name="T68" fmla="*/ 9 w 142"/>
                <a:gd name="T69" fmla="*/ 37 h 160"/>
                <a:gd name="T70" fmla="*/ 21 w 142"/>
                <a:gd name="T71" fmla="*/ 21 h 160"/>
                <a:gd name="T72" fmla="*/ 36 w 142"/>
                <a:gd name="T73" fmla="*/ 9 h 160"/>
                <a:gd name="T74" fmla="*/ 56 w 142"/>
                <a:gd name="T75" fmla="*/ 2 h 160"/>
                <a:gd name="T76" fmla="*/ 78 w 142"/>
                <a:gd name="T7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2" h="160">
                  <a:moveTo>
                    <a:pt x="78" y="0"/>
                  </a:moveTo>
                  <a:lnTo>
                    <a:pt x="99" y="1"/>
                  </a:lnTo>
                  <a:lnTo>
                    <a:pt x="116" y="6"/>
                  </a:lnTo>
                  <a:lnTo>
                    <a:pt x="131" y="16"/>
                  </a:lnTo>
                  <a:lnTo>
                    <a:pt x="142" y="27"/>
                  </a:lnTo>
                  <a:lnTo>
                    <a:pt x="115" y="43"/>
                  </a:lnTo>
                  <a:lnTo>
                    <a:pt x="106" y="35"/>
                  </a:lnTo>
                  <a:lnTo>
                    <a:pt x="93" y="30"/>
                  </a:lnTo>
                  <a:lnTo>
                    <a:pt x="78" y="27"/>
                  </a:lnTo>
                  <a:lnTo>
                    <a:pt x="64" y="30"/>
                  </a:lnTo>
                  <a:lnTo>
                    <a:pt x="53" y="34"/>
                  </a:lnTo>
                  <a:lnTo>
                    <a:pt x="44" y="43"/>
                  </a:lnTo>
                  <a:lnTo>
                    <a:pt x="38" y="52"/>
                  </a:lnTo>
                  <a:lnTo>
                    <a:pt x="35" y="65"/>
                  </a:lnTo>
                  <a:lnTo>
                    <a:pt x="34" y="80"/>
                  </a:lnTo>
                  <a:lnTo>
                    <a:pt x="36" y="100"/>
                  </a:lnTo>
                  <a:lnTo>
                    <a:pt x="44" y="115"/>
                  </a:lnTo>
                  <a:lnTo>
                    <a:pt x="53" y="125"/>
                  </a:lnTo>
                  <a:lnTo>
                    <a:pt x="65" y="130"/>
                  </a:lnTo>
                  <a:lnTo>
                    <a:pt x="78" y="131"/>
                  </a:lnTo>
                  <a:lnTo>
                    <a:pt x="97" y="128"/>
                  </a:lnTo>
                  <a:lnTo>
                    <a:pt x="111" y="119"/>
                  </a:lnTo>
                  <a:lnTo>
                    <a:pt x="141" y="132"/>
                  </a:lnTo>
                  <a:lnTo>
                    <a:pt x="129" y="144"/>
                  </a:lnTo>
                  <a:lnTo>
                    <a:pt x="115" y="153"/>
                  </a:lnTo>
                  <a:lnTo>
                    <a:pt x="98" y="157"/>
                  </a:lnTo>
                  <a:lnTo>
                    <a:pt x="78" y="160"/>
                  </a:lnTo>
                  <a:lnTo>
                    <a:pt x="57" y="157"/>
                  </a:lnTo>
                  <a:lnTo>
                    <a:pt x="38" y="149"/>
                  </a:lnTo>
                  <a:lnTo>
                    <a:pt x="22" y="136"/>
                  </a:lnTo>
                  <a:lnTo>
                    <a:pt x="9" y="121"/>
                  </a:lnTo>
                  <a:lnTo>
                    <a:pt x="2" y="101"/>
                  </a:lnTo>
                  <a:lnTo>
                    <a:pt x="0" y="80"/>
                  </a:lnTo>
                  <a:lnTo>
                    <a:pt x="2" y="56"/>
                  </a:lnTo>
                  <a:lnTo>
                    <a:pt x="9" y="37"/>
                  </a:lnTo>
                  <a:lnTo>
                    <a:pt x="21" y="21"/>
                  </a:lnTo>
                  <a:lnTo>
                    <a:pt x="36" y="9"/>
                  </a:lnTo>
                  <a:lnTo>
                    <a:pt x="56" y="2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2054226" y="6365876"/>
              <a:ext cx="104775" cy="123825"/>
            </a:xfrm>
            <a:custGeom>
              <a:avLst/>
              <a:gdLst>
                <a:gd name="T0" fmla="*/ 0 w 132"/>
                <a:gd name="T1" fmla="*/ 0 h 156"/>
                <a:gd name="T2" fmla="*/ 132 w 132"/>
                <a:gd name="T3" fmla="*/ 0 h 156"/>
                <a:gd name="T4" fmla="*/ 132 w 132"/>
                <a:gd name="T5" fmla="*/ 26 h 156"/>
                <a:gd name="T6" fmla="*/ 83 w 132"/>
                <a:gd name="T7" fmla="*/ 26 h 156"/>
                <a:gd name="T8" fmla="*/ 83 w 132"/>
                <a:gd name="T9" fmla="*/ 156 h 156"/>
                <a:gd name="T10" fmla="*/ 51 w 132"/>
                <a:gd name="T11" fmla="*/ 156 h 156"/>
                <a:gd name="T12" fmla="*/ 51 w 132"/>
                <a:gd name="T13" fmla="*/ 26 h 156"/>
                <a:gd name="T14" fmla="*/ 0 w 132"/>
                <a:gd name="T15" fmla="*/ 26 h 156"/>
                <a:gd name="T16" fmla="*/ 0 w 132"/>
                <a:gd name="T1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56">
                  <a:moveTo>
                    <a:pt x="0" y="0"/>
                  </a:moveTo>
                  <a:lnTo>
                    <a:pt x="132" y="0"/>
                  </a:lnTo>
                  <a:lnTo>
                    <a:pt x="132" y="26"/>
                  </a:lnTo>
                  <a:lnTo>
                    <a:pt x="83" y="26"/>
                  </a:lnTo>
                  <a:lnTo>
                    <a:pt x="83" y="156"/>
                  </a:lnTo>
                  <a:lnTo>
                    <a:pt x="51" y="156"/>
                  </a:lnTo>
                  <a:lnTo>
                    <a:pt x="51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2208213" y="6365876"/>
              <a:ext cx="104775" cy="123825"/>
            </a:xfrm>
            <a:custGeom>
              <a:avLst/>
              <a:gdLst>
                <a:gd name="T0" fmla="*/ 0 w 132"/>
                <a:gd name="T1" fmla="*/ 0 h 156"/>
                <a:gd name="T2" fmla="*/ 31 w 132"/>
                <a:gd name="T3" fmla="*/ 0 h 156"/>
                <a:gd name="T4" fmla="*/ 31 w 132"/>
                <a:gd name="T5" fmla="*/ 91 h 156"/>
                <a:gd name="T6" fmla="*/ 34 w 132"/>
                <a:gd name="T7" fmla="*/ 106 h 156"/>
                <a:gd name="T8" fmla="*/ 41 w 132"/>
                <a:gd name="T9" fmla="*/ 118 h 156"/>
                <a:gd name="T10" fmla="*/ 51 w 132"/>
                <a:gd name="T11" fmla="*/ 126 h 156"/>
                <a:gd name="T12" fmla="*/ 65 w 132"/>
                <a:gd name="T13" fmla="*/ 129 h 156"/>
                <a:gd name="T14" fmla="*/ 81 w 132"/>
                <a:gd name="T15" fmla="*/ 126 h 156"/>
                <a:gd name="T16" fmla="*/ 92 w 132"/>
                <a:gd name="T17" fmla="*/ 118 h 156"/>
                <a:gd name="T18" fmla="*/ 98 w 132"/>
                <a:gd name="T19" fmla="*/ 106 h 156"/>
                <a:gd name="T20" fmla="*/ 101 w 132"/>
                <a:gd name="T21" fmla="*/ 91 h 156"/>
                <a:gd name="T22" fmla="*/ 101 w 132"/>
                <a:gd name="T23" fmla="*/ 0 h 156"/>
                <a:gd name="T24" fmla="*/ 132 w 132"/>
                <a:gd name="T25" fmla="*/ 0 h 156"/>
                <a:gd name="T26" fmla="*/ 132 w 132"/>
                <a:gd name="T27" fmla="*/ 95 h 156"/>
                <a:gd name="T28" fmla="*/ 131 w 132"/>
                <a:gd name="T29" fmla="*/ 113 h 156"/>
                <a:gd name="T30" fmla="*/ 124 w 132"/>
                <a:gd name="T31" fmla="*/ 129 h 156"/>
                <a:gd name="T32" fmla="*/ 115 w 132"/>
                <a:gd name="T33" fmla="*/ 141 h 156"/>
                <a:gd name="T34" fmla="*/ 101 w 132"/>
                <a:gd name="T35" fmla="*/ 150 h 156"/>
                <a:gd name="T36" fmla="*/ 85 w 132"/>
                <a:gd name="T37" fmla="*/ 155 h 156"/>
                <a:gd name="T38" fmla="*/ 65 w 132"/>
                <a:gd name="T39" fmla="*/ 156 h 156"/>
                <a:gd name="T40" fmla="*/ 47 w 132"/>
                <a:gd name="T41" fmla="*/ 155 h 156"/>
                <a:gd name="T42" fmla="*/ 31 w 132"/>
                <a:gd name="T43" fmla="*/ 150 h 156"/>
                <a:gd name="T44" fmla="*/ 17 w 132"/>
                <a:gd name="T45" fmla="*/ 141 h 156"/>
                <a:gd name="T46" fmla="*/ 8 w 132"/>
                <a:gd name="T47" fmla="*/ 129 h 156"/>
                <a:gd name="T48" fmla="*/ 1 w 132"/>
                <a:gd name="T49" fmla="*/ 113 h 156"/>
                <a:gd name="T50" fmla="*/ 0 w 132"/>
                <a:gd name="T51" fmla="*/ 95 h 156"/>
                <a:gd name="T52" fmla="*/ 0 w 132"/>
                <a:gd name="T5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2" h="156">
                  <a:moveTo>
                    <a:pt x="0" y="0"/>
                  </a:moveTo>
                  <a:lnTo>
                    <a:pt x="31" y="0"/>
                  </a:lnTo>
                  <a:lnTo>
                    <a:pt x="31" y="91"/>
                  </a:lnTo>
                  <a:lnTo>
                    <a:pt x="34" y="106"/>
                  </a:lnTo>
                  <a:lnTo>
                    <a:pt x="41" y="118"/>
                  </a:lnTo>
                  <a:lnTo>
                    <a:pt x="51" y="126"/>
                  </a:lnTo>
                  <a:lnTo>
                    <a:pt x="65" y="129"/>
                  </a:lnTo>
                  <a:lnTo>
                    <a:pt x="81" y="126"/>
                  </a:lnTo>
                  <a:lnTo>
                    <a:pt x="92" y="118"/>
                  </a:lnTo>
                  <a:lnTo>
                    <a:pt x="98" y="106"/>
                  </a:lnTo>
                  <a:lnTo>
                    <a:pt x="101" y="91"/>
                  </a:lnTo>
                  <a:lnTo>
                    <a:pt x="101" y="0"/>
                  </a:lnTo>
                  <a:lnTo>
                    <a:pt x="132" y="0"/>
                  </a:lnTo>
                  <a:lnTo>
                    <a:pt x="132" y="95"/>
                  </a:lnTo>
                  <a:lnTo>
                    <a:pt x="131" y="113"/>
                  </a:lnTo>
                  <a:lnTo>
                    <a:pt x="124" y="129"/>
                  </a:lnTo>
                  <a:lnTo>
                    <a:pt x="115" y="141"/>
                  </a:lnTo>
                  <a:lnTo>
                    <a:pt x="101" y="150"/>
                  </a:lnTo>
                  <a:lnTo>
                    <a:pt x="85" y="155"/>
                  </a:lnTo>
                  <a:lnTo>
                    <a:pt x="65" y="156"/>
                  </a:lnTo>
                  <a:lnTo>
                    <a:pt x="47" y="155"/>
                  </a:lnTo>
                  <a:lnTo>
                    <a:pt x="31" y="150"/>
                  </a:lnTo>
                  <a:lnTo>
                    <a:pt x="17" y="141"/>
                  </a:lnTo>
                  <a:lnTo>
                    <a:pt x="8" y="129"/>
                  </a:lnTo>
                  <a:lnTo>
                    <a:pt x="1" y="113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24"/>
            <p:cNvSpPr>
              <a:spLocks noEditPoints="1"/>
            </p:cNvSpPr>
            <p:nvPr/>
          </p:nvSpPr>
          <p:spPr bwMode="auto">
            <a:xfrm>
              <a:off x="2376488" y="6365876"/>
              <a:ext cx="101600" cy="123825"/>
            </a:xfrm>
            <a:custGeom>
              <a:avLst/>
              <a:gdLst>
                <a:gd name="T0" fmla="*/ 30 w 127"/>
                <a:gd name="T1" fmla="*/ 26 h 156"/>
                <a:gd name="T2" fmla="*/ 30 w 127"/>
                <a:gd name="T3" fmla="*/ 72 h 156"/>
                <a:gd name="T4" fmla="*/ 71 w 127"/>
                <a:gd name="T5" fmla="*/ 72 h 156"/>
                <a:gd name="T6" fmla="*/ 77 w 127"/>
                <a:gd name="T7" fmla="*/ 71 h 156"/>
                <a:gd name="T8" fmla="*/ 83 w 127"/>
                <a:gd name="T9" fmla="*/ 68 h 156"/>
                <a:gd name="T10" fmla="*/ 88 w 127"/>
                <a:gd name="T11" fmla="*/ 66 h 156"/>
                <a:gd name="T12" fmla="*/ 92 w 127"/>
                <a:gd name="T13" fmla="*/ 62 h 156"/>
                <a:gd name="T14" fmla="*/ 93 w 127"/>
                <a:gd name="T15" fmla="*/ 58 h 156"/>
                <a:gd name="T16" fmla="*/ 96 w 127"/>
                <a:gd name="T17" fmla="*/ 54 h 156"/>
                <a:gd name="T18" fmla="*/ 96 w 127"/>
                <a:gd name="T19" fmla="*/ 49 h 156"/>
                <a:gd name="T20" fmla="*/ 96 w 127"/>
                <a:gd name="T21" fmla="*/ 43 h 156"/>
                <a:gd name="T22" fmla="*/ 93 w 127"/>
                <a:gd name="T23" fmla="*/ 40 h 156"/>
                <a:gd name="T24" fmla="*/ 92 w 127"/>
                <a:gd name="T25" fmla="*/ 36 h 156"/>
                <a:gd name="T26" fmla="*/ 88 w 127"/>
                <a:gd name="T27" fmla="*/ 32 h 156"/>
                <a:gd name="T28" fmla="*/ 83 w 127"/>
                <a:gd name="T29" fmla="*/ 29 h 156"/>
                <a:gd name="T30" fmla="*/ 77 w 127"/>
                <a:gd name="T31" fmla="*/ 26 h 156"/>
                <a:gd name="T32" fmla="*/ 71 w 127"/>
                <a:gd name="T33" fmla="*/ 26 h 156"/>
                <a:gd name="T34" fmla="*/ 30 w 127"/>
                <a:gd name="T35" fmla="*/ 26 h 156"/>
                <a:gd name="T36" fmla="*/ 0 w 127"/>
                <a:gd name="T37" fmla="*/ 0 h 156"/>
                <a:gd name="T38" fmla="*/ 80 w 127"/>
                <a:gd name="T39" fmla="*/ 0 h 156"/>
                <a:gd name="T40" fmla="*/ 98 w 127"/>
                <a:gd name="T41" fmla="*/ 4 h 156"/>
                <a:gd name="T42" fmla="*/ 113 w 127"/>
                <a:gd name="T43" fmla="*/ 13 h 156"/>
                <a:gd name="T44" fmla="*/ 123 w 127"/>
                <a:gd name="T45" fmla="*/ 29 h 156"/>
                <a:gd name="T46" fmla="*/ 127 w 127"/>
                <a:gd name="T47" fmla="*/ 47 h 156"/>
                <a:gd name="T48" fmla="*/ 124 w 127"/>
                <a:gd name="T49" fmla="*/ 62 h 156"/>
                <a:gd name="T50" fmla="*/ 119 w 127"/>
                <a:gd name="T51" fmla="*/ 76 h 156"/>
                <a:gd name="T52" fmla="*/ 115 w 127"/>
                <a:gd name="T53" fmla="*/ 82 h 156"/>
                <a:gd name="T54" fmla="*/ 111 w 127"/>
                <a:gd name="T55" fmla="*/ 85 h 156"/>
                <a:gd name="T56" fmla="*/ 109 w 127"/>
                <a:gd name="T57" fmla="*/ 88 h 156"/>
                <a:gd name="T58" fmla="*/ 105 w 127"/>
                <a:gd name="T59" fmla="*/ 91 h 156"/>
                <a:gd name="T60" fmla="*/ 101 w 127"/>
                <a:gd name="T61" fmla="*/ 93 h 156"/>
                <a:gd name="T62" fmla="*/ 96 w 127"/>
                <a:gd name="T63" fmla="*/ 95 h 156"/>
                <a:gd name="T64" fmla="*/ 124 w 127"/>
                <a:gd name="T65" fmla="*/ 156 h 156"/>
                <a:gd name="T66" fmla="*/ 90 w 127"/>
                <a:gd name="T67" fmla="*/ 156 h 156"/>
                <a:gd name="T68" fmla="*/ 63 w 127"/>
                <a:gd name="T69" fmla="*/ 97 h 156"/>
                <a:gd name="T70" fmla="*/ 30 w 127"/>
                <a:gd name="T71" fmla="*/ 97 h 156"/>
                <a:gd name="T72" fmla="*/ 30 w 127"/>
                <a:gd name="T73" fmla="*/ 156 h 156"/>
                <a:gd name="T74" fmla="*/ 0 w 127"/>
                <a:gd name="T75" fmla="*/ 156 h 156"/>
                <a:gd name="T76" fmla="*/ 0 w 127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7" h="156">
                  <a:moveTo>
                    <a:pt x="30" y="26"/>
                  </a:moveTo>
                  <a:lnTo>
                    <a:pt x="30" y="72"/>
                  </a:lnTo>
                  <a:lnTo>
                    <a:pt x="71" y="72"/>
                  </a:lnTo>
                  <a:lnTo>
                    <a:pt x="77" y="71"/>
                  </a:lnTo>
                  <a:lnTo>
                    <a:pt x="83" y="68"/>
                  </a:lnTo>
                  <a:lnTo>
                    <a:pt x="88" y="66"/>
                  </a:lnTo>
                  <a:lnTo>
                    <a:pt x="92" y="62"/>
                  </a:lnTo>
                  <a:lnTo>
                    <a:pt x="93" y="58"/>
                  </a:lnTo>
                  <a:lnTo>
                    <a:pt x="96" y="54"/>
                  </a:lnTo>
                  <a:lnTo>
                    <a:pt x="96" y="49"/>
                  </a:lnTo>
                  <a:lnTo>
                    <a:pt x="96" y="43"/>
                  </a:lnTo>
                  <a:lnTo>
                    <a:pt x="93" y="40"/>
                  </a:lnTo>
                  <a:lnTo>
                    <a:pt x="92" y="36"/>
                  </a:lnTo>
                  <a:lnTo>
                    <a:pt x="88" y="32"/>
                  </a:lnTo>
                  <a:lnTo>
                    <a:pt x="83" y="29"/>
                  </a:lnTo>
                  <a:lnTo>
                    <a:pt x="77" y="26"/>
                  </a:lnTo>
                  <a:lnTo>
                    <a:pt x="71" y="26"/>
                  </a:lnTo>
                  <a:lnTo>
                    <a:pt x="30" y="26"/>
                  </a:lnTo>
                  <a:close/>
                  <a:moveTo>
                    <a:pt x="0" y="0"/>
                  </a:moveTo>
                  <a:lnTo>
                    <a:pt x="80" y="0"/>
                  </a:lnTo>
                  <a:lnTo>
                    <a:pt x="98" y="4"/>
                  </a:lnTo>
                  <a:lnTo>
                    <a:pt x="113" y="13"/>
                  </a:lnTo>
                  <a:lnTo>
                    <a:pt x="123" y="29"/>
                  </a:lnTo>
                  <a:lnTo>
                    <a:pt x="127" y="47"/>
                  </a:lnTo>
                  <a:lnTo>
                    <a:pt x="124" y="62"/>
                  </a:lnTo>
                  <a:lnTo>
                    <a:pt x="119" y="76"/>
                  </a:lnTo>
                  <a:lnTo>
                    <a:pt x="115" y="82"/>
                  </a:lnTo>
                  <a:lnTo>
                    <a:pt x="111" y="85"/>
                  </a:lnTo>
                  <a:lnTo>
                    <a:pt x="109" y="88"/>
                  </a:lnTo>
                  <a:lnTo>
                    <a:pt x="105" y="91"/>
                  </a:lnTo>
                  <a:lnTo>
                    <a:pt x="101" y="93"/>
                  </a:lnTo>
                  <a:lnTo>
                    <a:pt x="96" y="95"/>
                  </a:lnTo>
                  <a:lnTo>
                    <a:pt x="124" y="156"/>
                  </a:lnTo>
                  <a:lnTo>
                    <a:pt x="90" y="156"/>
                  </a:lnTo>
                  <a:lnTo>
                    <a:pt x="63" y="97"/>
                  </a:lnTo>
                  <a:lnTo>
                    <a:pt x="30" y="97"/>
                  </a:lnTo>
                  <a:lnTo>
                    <a:pt x="30" y="156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535238" y="6365876"/>
              <a:ext cx="23813" cy="123825"/>
            </a:xfrm>
            <a:prstGeom prst="rect">
              <a:avLst/>
            </a:prstGeom>
            <a:solidFill>
              <a:srgbClr val="0000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619376" y="6365876"/>
              <a:ext cx="109538" cy="123825"/>
            </a:xfrm>
            <a:custGeom>
              <a:avLst/>
              <a:gdLst>
                <a:gd name="T0" fmla="*/ 0 w 138"/>
                <a:gd name="T1" fmla="*/ 0 h 156"/>
                <a:gd name="T2" fmla="*/ 42 w 138"/>
                <a:gd name="T3" fmla="*/ 0 h 156"/>
                <a:gd name="T4" fmla="*/ 106 w 138"/>
                <a:gd name="T5" fmla="*/ 99 h 156"/>
                <a:gd name="T6" fmla="*/ 106 w 138"/>
                <a:gd name="T7" fmla="*/ 0 h 156"/>
                <a:gd name="T8" fmla="*/ 138 w 138"/>
                <a:gd name="T9" fmla="*/ 0 h 156"/>
                <a:gd name="T10" fmla="*/ 138 w 138"/>
                <a:gd name="T11" fmla="*/ 156 h 156"/>
                <a:gd name="T12" fmla="*/ 105 w 138"/>
                <a:gd name="T13" fmla="*/ 156 h 156"/>
                <a:gd name="T14" fmla="*/ 32 w 138"/>
                <a:gd name="T15" fmla="*/ 38 h 156"/>
                <a:gd name="T16" fmla="*/ 32 w 138"/>
                <a:gd name="T17" fmla="*/ 156 h 156"/>
                <a:gd name="T18" fmla="*/ 0 w 138"/>
                <a:gd name="T19" fmla="*/ 156 h 156"/>
                <a:gd name="T20" fmla="*/ 0 w 138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156">
                  <a:moveTo>
                    <a:pt x="0" y="0"/>
                  </a:moveTo>
                  <a:lnTo>
                    <a:pt x="42" y="0"/>
                  </a:lnTo>
                  <a:lnTo>
                    <a:pt x="106" y="99"/>
                  </a:lnTo>
                  <a:lnTo>
                    <a:pt x="106" y="0"/>
                  </a:lnTo>
                  <a:lnTo>
                    <a:pt x="138" y="0"/>
                  </a:lnTo>
                  <a:lnTo>
                    <a:pt x="138" y="156"/>
                  </a:lnTo>
                  <a:lnTo>
                    <a:pt x="105" y="156"/>
                  </a:lnTo>
                  <a:lnTo>
                    <a:pt x="32" y="38"/>
                  </a:lnTo>
                  <a:lnTo>
                    <a:pt x="32" y="156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786063" y="6362701"/>
              <a:ext cx="122238" cy="128588"/>
            </a:xfrm>
            <a:custGeom>
              <a:avLst/>
              <a:gdLst>
                <a:gd name="T0" fmla="*/ 80 w 153"/>
                <a:gd name="T1" fmla="*/ 0 h 163"/>
                <a:gd name="T2" fmla="*/ 99 w 153"/>
                <a:gd name="T3" fmla="*/ 1 h 163"/>
                <a:gd name="T4" fmla="*/ 116 w 153"/>
                <a:gd name="T5" fmla="*/ 8 h 163"/>
                <a:gd name="T6" fmla="*/ 132 w 153"/>
                <a:gd name="T7" fmla="*/ 17 h 163"/>
                <a:gd name="T8" fmla="*/ 144 w 153"/>
                <a:gd name="T9" fmla="*/ 30 h 163"/>
                <a:gd name="T10" fmla="*/ 116 w 153"/>
                <a:gd name="T11" fmla="*/ 46 h 163"/>
                <a:gd name="T12" fmla="*/ 112 w 153"/>
                <a:gd name="T13" fmla="*/ 41 h 163"/>
                <a:gd name="T14" fmla="*/ 107 w 153"/>
                <a:gd name="T15" fmla="*/ 37 h 163"/>
                <a:gd name="T16" fmla="*/ 101 w 153"/>
                <a:gd name="T17" fmla="*/ 33 h 163"/>
                <a:gd name="T18" fmla="*/ 93 w 153"/>
                <a:gd name="T19" fmla="*/ 29 h 163"/>
                <a:gd name="T20" fmla="*/ 86 w 153"/>
                <a:gd name="T21" fmla="*/ 28 h 163"/>
                <a:gd name="T22" fmla="*/ 80 w 153"/>
                <a:gd name="T23" fmla="*/ 28 h 163"/>
                <a:gd name="T24" fmla="*/ 63 w 153"/>
                <a:gd name="T25" fmla="*/ 29 h 163"/>
                <a:gd name="T26" fmla="*/ 51 w 153"/>
                <a:gd name="T27" fmla="*/ 36 h 163"/>
                <a:gd name="T28" fmla="*/ 42 w 153"/>
                <a:gd name="T29" fmla="*/ 47 h 163"/>
                <a:gd name="T30" fmla="*/ 37 w 153"/>
                <a:gd name="T31" fmla="*/ 62 h 163"/>
                <a:gd name="T32" fmla="*/ 34 w 153"/>
                <a:gd name="T33" fmla="*/ 83 h 163"/>
                <a:gd name="T34" fmla="*/ 35 w 153"/>
                <a:gd name="T35" fmla="*/ 97 h 163"/>
                <a:gd name="T36" fmla="*/ 39 w 153"/>
                <a:gd name="T37" fmla="*/ 109 h 163"/>
                <a:gd name="T38" fmla="*/ 46 w 153"/>
                <a:gd name="T39" fmla="*/ 118 h 163"/>
                <a:gd name="T40" fmla="*/ 55 w 153"/>
                <a:gd name="T41" fmla="*/ 128 h 163"/>
                <a:gd name="T42" fmla="*/ 65 w 153"/>
                <a:gd name="T43" fmla="*/ 133 h 163"/>
                <a:gd name="T44" fmla="*/ 80 w 153"/>
                <a:gd name="T45" fmla="*/ 134 h 163"/>
                <a:gd name="T46" fmla="*/ 91 w 153"/>
                <a:gd name="T47" fmla="*/ 133 h 163"/>
                <a:gd name="T48" fmla="*/ 103 w 153"/>
                <a:gd name="T49" fmla="*/ 128 h 163"/>
                <a:gd name="T50" fmla="*/ 109 w 153"/>
                <a:gd name="T51" fmla="*/ 124 h 163"/>
                <a:gd name="T52" fmla="*/ 114 w 153"/>
                <a:gd name="T53" fmla="*/ 120 h 163"/>
                <a:gd name="T54" fmla="*/ 116 w 153"/>
                <a:gd name="T55" fmla="*/ 114 h 163"/>
                <a:gd name="T56" fmla="*/ 119 w 153"/>
                <a:gd name="T57" fmla="*/ 109 h 163"/>
                <a:gd name="T58" fmla="*/ 82 w 153"/>
                <a:gd name="T59" fmla="*/ 109 h 163"/>
                <a:gd name="T60" fmla="*/ 82 w 153"/>
                <a:gd name="T61" fmla="*/ 86 h 163"/>
                <a:gd name="T62" fmla="*/ 153 w 153"/>
                <a:gd name="T63" fmla="*/ 86 h 163"/>
                <a:gd name="T64" fmla="*/ 153 w 153"/>
                <a:gd name="T65" fmla="*/ 101 h 163"/>
                <a:gd name="T66" fmla="*/ 150 w 153"/>
                <a:gd name="T67" fmla="*/ 117 h 163"/>
                <a:gd name="T68" fmla="*/ 143 w 153"/>
                <a:gd name="T69" fmla="*/ 133 h 163"/>
                <a:gd name="T70" fmla="*/ 128 w 153"/>
                <a:gd name="T71" fmla="*/ 146 h 163"/>
                <a:gd name="T72" fmla="*/ 114 w 153"/>
                <a:gd name="T73" fmla="*/ 155 h 163"/>
                <a:gd name="T74" fmla="*/ 97 w 153"/>
                <a:gd name="T75" fmla="*/ 160 h 163"/>
                <a:gd name="T76" fmla="*/ 80 w 153"/>
                <a:gd name="T77" fmla="*/ 163 h 163"/>
                <a:gd name="T78" fmla="*/ 57 w 153"/>
                <a:gd name="T79" fmla="*/ 160 h 163"/>
                <a:gd name="T80" fmla="*/ 39 w 153"/>
                <a:gd name="T81" fmla="*/ 152 h 163"/>
                <a:gd name="T82" fmla="*/ 23 w 153"/>
                <a:gd name="T83" fmla="*/ 139 h 163"/>
                <a:gd name="T84" fmla="*/ 10 w 153"/>
                <a:gd name="T85" fmla="*/ 124 h 163"/>
                <a:gd name="T86" fmla="*/ 2 w 153"/>
                <a:gd name="T87" fmla="*/ 104 h 163"/>
                <a:gd name="T88" fmla="*/ 0 w 153"/>
                <a:gd name="T89" fmla="*/ 83 h 163"/>
                <a:gd name="T90" fmla="*/ 2 w 153"/>
                <a:gd name="T91" fmla="*/ 59 h 163"/>
                <a:gd name="T92" fmla="*/ 10 w 153"/>
                <a:gd name="T93" fmla="*/ 40 h 163"/>
                <a:gd name="T94" fmla="*/ 21 w 153"/>
                <a:gd name="T95" fmla="*/ 23 h 163"/>
                <a:gd name="T96" fmla="*/ 37 w 153"/>
                <a:gd name="T97" fmla="*/ 9 h 163"/>
                <a:gd name="T98" fmla="*/ 56 w 153"/>
                <a:gd name="T99" fmla="*/ 3 h 163"/>
                <a:gd name="T100" fmla="*/ 80 w 153"/>
                <a:gd name="T10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3" h="163">
                  <a:moveTo>
                    <a:pt x="80" y="0"/>
                  </a:moveTo>
                  <a:lnTo>
                    <a:pt x="99" y="1"/>
                  </a:lnTo>
                  <a:lnTo>
                    <a:pt x="116" y="8"/>
                  </a:lnTo>
                  <a:lnTo>
                    <a:pt x="132" y="17"/>
                  </a:lnTo>
                  <a:lnTo>
                    <a:pt x="144" y="30"/>
                  </a:lnTo>
                  <a:lnTo>
                    <a:pt x="116" y="46"/>
                  </a:lnTo>
                  <a:lnTo>
                    <a:pt x="112" y="41"/>
                  </a:lnTo>
                  <a:lnTo>
                    <a:pt x="107" y="37"/>
                  </a:lnTo>
                  <a:lnTo>
                    <a:pt x="101" y="33"/>
                  </a:lnTo>
                  <a:lnTo>
                    <a:pt x="93" y="29"/>
                  </a:lnTo>
                  <a:lnTo>
                    <a:pt x="86" y="28"/>
                  </a:lnTo>
                  <a:lnTo>
                    <a:pt x="80" y="28"/>
                  </a:lnTo>
                  <a:lnTo>
                    <a:pt x="63" y="29"/>
                  </a:lnTo>
                  <a:lnTo>
                    <a:pt x="51" y="36"/>
                  </a:lnTo>
                  <a:lnTo>
                    <a:pt x="42" y="47"/>
                  </a:lnTo>
                  <a:lnTo>
                    <a:pt x="37" y="62"/>
                  </a:lnTo>
                  <a:lnTo>
                    <a:pt x="34" y="83"/>
                  </a:lnTo>
                  <a:lnTo>
                    <a:pt x="35" y="97"/>
                  </a:lnTo>
                  <a:lnTo>
                    <a:pt x="39" y="109"/>
                  </a:lnTo>
                  <a:lnTo>
                    <a:pt x="46" y="118"/>
                  </a:lnTo>
                  <a:lnTo>
                    <a:pt x="55" y="128"/>
                  </a:lnTo>
                  <a:lnTo>
                    <a:pt x="65" y="133"/>
                  </a:lnTo>
                  <a:lnTo>
                    <a:pt x="80" y="134"/>
                  </a:lnTo>
                  <a:lnTo>
                    <a:pt x="91" y="133"/>
                  </a:lnTo>
                  <a:lnTo>
                    <a:pt x="103" y="128"/>
                  </a:lnTo>
                  <a:lnTo>
                    <a:pt x="109" y="124"/>
                  </a:lnTo>
                  <a:lnTo>
                    <a:pt x="114" y="120"/>
                  </a:lnTo>
                  <a:lnTo>
                    <a:pt x="116" y="114"/>
                  </a:lnTo>
                  <a:lnTo>
                    <a:pt x="119" y="109"/>
                  </a:lnTo>
                  <a:lnTo>
                    <a:pt x="82" y="109"/>
                  </a:lnTo>
                  <a:lnTo>
                    <a:pt x="82" y="86"/>
                  </a:lnTo>
                  <a:lnTo>
                    <a:pt x="153" y="86"/>
                  </a:lnTo>
                  <a:lnTo>
                    <a:pt x="153" y="101"/>
                  </a:lnTo>
                  <a:lnTo>
                    <a:pt x="150" y="117"/>
                  </a:lnTo>
                  <a:lnTo>
                    <a:pt x="143" y="133"/>
                  </a:lnTo>
                  <a:lnTo>
                    <a:pt x="128" y="146"/>
                  </a:lnTo>
                  <a:lnTo>
                    <a:pt x="114" y="155"/>
                  </a:lnTo>
                  <a:lnTo>
                    <a:pt x="97" y="160"/>
                  </a:lnTo>
                  <a:lnTo>
                    <a:pt x="80" y="163"/>
                  </a:lnTo>
                  <a:lnTo>
                    <a:pt x="57" y="160"/>
                  </a:lnTo>
                  <a:lnTo>
                    <a:pt x="39" y="152"/>
                  </a:lnTo>
                  <a:lnTo>
                    <a:pt x="23" y="139"/>
                  </a:lnTo>
                  <a:lnTo>
                    <a:pt x="10" y="124"/>
                  </a:lnTo>
                  <a:lnTo>
                    <a:pt x="2" y="104"/>
                  </a:lnTo>
                  <a:lnTo>
                    <a:pt x="0" y="83"/>
                  </a:lnTo>
                  <a:lnTo>
                    <a:pt x="2" y="59"/>
                  </a:lnTo>
                  <a:lnTo>
                    <a:pt x="10" y="40"/>
                  </a:lnTo>
                  <a:lnTo>
                    <a:pt x="21" y="23"/>
                  </a:lnTo>
                  <a:lnTo>
                    <a:pt x="37" y="9"/>
                  </a:lnTo>
                  <a:lnTo>
                    <a:pt x="56" y="3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3044826" y="6364288"/>
              <a:ext cx="112713" cy="127000"/>
            </a:xfrm>
            <a:custGeom>
              <a:avLst/>
              <a:gdLst>
                <a:gd name="T0" fmla="*/ 78 w 143"/>
                <a:gd name="T1" fmla="*/ 0 h 160"/>
                <a:gd name="T2" fmla="*/ 99 w 143"/>
                <a:gd name="T3" fmla="*/ 1 h 160"/>
                <a:gd name="T4" fmla="*/ 116 w 143"/>
                <a:gd name="T5" fmla="*/ 6 h 160"/>
                <a:gd name="T6" fmla="*/ 131 w 143"/>
                <a:gd name="T7" fmla="*/ 16 h 160"/>
                <a:gd name="T8" fmla="*/ 143 w 143"/>
                <a:gd name="T9" fmla="*/ 27 h 160"/>
                <a:gd name="T10" fmla="*/ 115 w 143"/>
                <a:gd name="T11" fmla="*/ 43 h 160"/>
                <a:gd name="T12" fmla="*/ 105 w 143"/>
                <a:gd name="T13" fmla="*/ 35 h 160"/>
                <a:gd name="T14" fmla="*/ 93 w 143"/>
                <a:gd name="T15" fmla="*/ 30 h 160"/>
                <a:gd name="T16" fmla="*/ 78 w 143"/>
                <a:gd name="T17" fmla="*/ 27 h 160"/>
                <a:gd name="T18" fmla="*/ 64 w 143"/>
                <a:gd name="T19" fmla="*/ 30 h 160"/>
                <a:gd name="T20" fmla="*/ 52 w 143"/>
                <a:gd name="T21" fmla="*/ 34 h 160"/>
                <a:gd name="T22" fmla="*/ 44 w 143"/>
                <a:gd name="T23" fmla="*/ 43 h 160"/>
                <a:gd name="T24" fmla="*/ 38 w 143"/>
                <a:gd name="T25" fmla="*/ 52 h 160"/>
                <a:gd name="T26" fmla="*/ 35 w 143"/>
                <a:gd name="T27" fmla="*/ 65 h 160"/>
                <a:gd name="T28" fmla="*/ 34 w 143"/>
                <a:gd name="T29" fmla="*/ 80 h 160"/>
                <a:gd name="T30" fmla="*/ 36 w 143"/>
                <a:gd name="T31" fmla="*/ 100 h 160"/>
                <a:gd name="T32" fmla="*/ 44 w 143"/>
                <a:gd name="T33" fmla="*/ 115 h 160"/>
                <a:gd name="T34" fmla="*/ 53 w 143"/>
                <a:gd name="T35" fmla="*/ 125 h 160"/>
                <a:gd name="T36" fmla="*/ 65 w 143"/>
                <a:gd name="T37" fmla="*/ 130 h 160"/>
                <a:gd name="T38" fmla="*/ 78 w 143"/>
                <a:gd name="T39" fmla="*/ 131 h 160"/>
                <a:gd name="T40" fmla="*/ 97 w 143"/>
                <a:gd name="T41" fmla="*/ 128 h 160"/>
                <a:gd name="T42" fmla="*/ 111 w 143"/>
                <a:gd name="T43" fmla="*/ 119 h 160"/>
                <a:gd name="T44" fmla="*/ 140 w 143"/>
                <a:gd name="T45" fmla="*/ 132 h 160"/>
                <a:gd name="T46" fmla="*/ 128 w 143"/>
                <a:gd name="T47" fmla="*/ 144 h 160"/>
                <a:gd name="T48" fmla="*/ 114 w 143"/>
                <a:gd name="T49" fmla="*/ 153 h 160"/>
                <a:gd name="T50" fmla="*/ 98 w 143"/>
                <a:gd name="T51" fmla="*/ 157 h 160"/>
                <a:gd name="T52" fmla="*/ 78 w 143"/>
                <a:gd name="T53" fmla="*/ 160 h 160"/>
                <a:gd name="T54" fmla="*/ 56 w 143"/>
                <a:gd name="T55" fmla="*/ 157 h 160"/>
                <a:gd name="T56" fmla="*/ 38 w 143"/>
                <a:gd name="T57" fmla="*/ 149 h 160"/>
                <a:gd name="T58" fmla="*/ 22 w 143"/>
                <a:gd name="T59" fmla="*/ 136 h 160"/>
                <a:gd name="T60" fmla="*/ 9 w 143"/>
                <a:gd name="T61" fmla="*/ 121 h 160"/>
                <a:gd name="T62" fmla="*/ 1 w 143"/>
                <a:gd name="T63" fmla="*/ 101 h 160"/>
                <a:gd name="T64" fmla="*/ 0 w 143"/>
                <a:gd name="T65" fmla="*/ 80 h 160"/>
                <a:gd name="T66" fmla="*/ 1 w 143"/>
                <a:gd name="T67" fmla="*/ 56 h 160"/>
                <a:gd name="T68" fmla="*/ 9 w 143"/>
                <a:gd name="T69" fmla="*/ 37 h 160"/>
                <a:gd name="T70" fmla="*/ 19 w 143"/>
                <a:gd name="T71" fmla="*/ 21 h 160"/>
                <a:gd name="T72" fmla="*/ 35 w 143"/>
                <a:gd name="T73" fmla="*/ 9 h 160"/>
                <a:gd name="T74" fmla="*/ 55 w 143"/>
                <a:gd name="T75" fmla="*/ 2 h 160"/>
                <a:gd name="T76" fmla="*/ 78 w 143"/>
                <a:gd name="T7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3" h="160">
                  <a:moveTo>
                    <a:pt x="78" y="0"/>
                  </a:moveTo>
                  <a:lnTo>
                    <a:pt x="99" y="1"/>
                  </a:lnTo>
                  <a:lnTo>
                    <a:pt x="116" y="6"/>
                  </a:lnTo>
                  <a:lnTo>
                    <a:pt x="131" y="16"/>
                  </a:lnTo>
                  <a:lnTo>
                    <a:pt x="143" y="27"/>
                  </a:lnTo>
                  <a:lnTo>
                    <a:pt x="115" y="43"/>
                  </a:lnTo>
                  <a:lnTo>
                    <a:pt x="105" y="35"/>
                  </a:lnTo>
                  <a:lnTo>
                    <a:pt x="93" y="30"/>
                  </a:lnTo>
                  <a:lnTo>
                    <a:pt x="78" y="27"/>
                  </a:lnTo>
                  <a:lnTo>
                    <a:pt x="64" y="30"/>
                  </a:lnTo>
                  <a:lnTo>
                    <a:pt x="52" y="34"/>
                  </a:lnTo>
                  <a:lnTo>
                    <a:pt x="44" y="43"/>
                  </a:lnTo>
                  <a:lnTo>
                    <a:pt x="38" y="52"/>
                  </a:lnTo>
                  <a:lnTo>
                    <a:pt x="35" y="65"/>
                  </a:lnTo>
                  <a:lnTo>
                    <a:pt x="34" y="80"/>
                  </a:lnTo>
                  <a:lnTo>
                    <a:pt x="36" y="100"/>
                  </a:lnTo>
                  <a:lnTo>
                    <a:pt x="44" y="115"/>
                  </a:lnTo>
                  <a:lnTo>
                    <a:pt x="53" y="125"/>
                  </a:lnTo>
                  <a:lnTo>
                    <a:pt x="65" y="130"/>
                  </a:lnTo>
                  <a:lnTo>
                    <a:pt x="78" y="131"/>
                  </a:lnTo>
                  <a:lnTo>
                    <a:pt x="97" y="128"/>
                  </a:lnTo>
                  <a:lnTo>
                    <a:pt x="111" y="119"/>
                  </a:lnTo>
                  <a:lnTo>
                    <a:pt x="140" y="132"/>
                  </a:lnTo>
                  <a:lnTo>
                    <a:pt x="128" y="144"/>
                  </a:lnTo>
                  <a:lnTo>
                    <a:pt x="114" y="153"/>
                  </a:lnTo>
                  <a:lnTo>
                    <a:pt x="98" y="157"/>
                  </a:lnTo>
                  <a:lnTo>
                    <a:pt x="78" y="160"/>
                  </a:lnTo>
                  <a:lnTo>
                    <a:pt x="56" y="157"/>
                  </a:lnTo>
                  <a:lnTo>
                    <a:pt x="38" y="149"/>
                  </a:lnTo>
                  <a:lnTo>
                    <a:pt x="22" y="136"/>
                  </a:lnTo>
                  <a:lnTo>
                    <a:pt x="9" y="121"/>
                  </a:lnTo>
                  <a:lnTo>
                    <a:pt x="1" y="101"/>
                  </a:lnTo>
                  <a:lnTo>
                    <a:pt x="0" y="80"/>
                  </a:lnTo>
                  <a:lnTo>
                    <a:pt x="1" y="56"/>
                  </a:lnTo>
                  <a:lnTo>
                    <a:pt x="9" y="37"/>
                  </a:lnTo>
                  <a:lnTo>
                    <a:pt x="19" y="21"/>
                  </a:lnTo>
                  <a:lnTo>
                    <a:pt x="35" y="9"/>
                  </a:lnTo>
                  <a:lnTo>
                    <a:pt x="55" y="2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3211513" y="6365876"/>
              <a:ext cx="85725" cy="123825"/>
            </a:xfrm>
            <a:custGeom>
              <a:avLst/>
              <a:gdLst>
                <a:gd name="T0" fmla="*/ 0 w 109"/>
                <a:gd name="T1" fmla="*/ 0 h 156"/>
                <a:gd name="T2" fmla="*/ 32 w 109"/>
                <a:gd name="T3" fmla="*/ 0 h 156"/>
                <a:gd name="T4" fmla="*/ 32 w 109"/>
                <a:gd name="T5" fmla="*/ 130 h 156"/>
                <a:gd name="T6" fmla="*/ 109 w 109"/>
                <a:gd name="T7" fmla="*/ 130 h 156"/>
                <a:gd name="T8" fmla="*/ 109 w 109"/>
                <a:gd name="T9" fmla="*/ 156 h 156"/>
                <a:gd name="T10" fmla="*/ 0 w 109"/>
                <a:gd name="T11" fmla="*/ 156 h 156"/>
                <a:gd name="T12" fmla="*/ 0 w 109"/>
                <a:gd name="T1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32" y="0"/>
                  </a:lnTo>
                  <a:lnTo>
                    <a:pt x="32" y="130"/>
                  </a:lnTo>
                  <a:lnTo>
                    <a:pt x="109" y="130"/>
                  </a:lnTo>
                  <a:lnTo>
                    <a:pt x="109" y="156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30"/>
            <p:cNvSpPr>
              <a:spLocks noEditPoints="1"/>
            </p:cNvSpPr>
            <p:nvPr/>
          </p:nvSpPr>
          <p:spPr bwMode="auto">
            <a:xfrm>
              <a:off x="3340101" y="6364288"/>
              <a:ext cx="120650" cy="127000"/>
            </a:xfrm>
            <a:custGeom>
              <a:avLst/>
              <a:gdLst>
                <a:gd name="T0" fmla="*/ 76 w 153"/>
                <a:gd name="T1" fmla="*/ 26 h 160"/>
                <a:gd name="T2" fmla="*/ 61 w 153"/>
                <a:gd name="T3" fmla="*/ 29 h 160"/>
                <a:gd name="T4" fmla="*/ 49 w 153"/>
                <a:gd name="T5" fmla="*/ 35 h 160"/>
                <a:gd name="T6" fmla="*/ 40 w 153"/>
                <a:gd name="T7" fmla="*/ 46 h 160"/>
                <a:gd name="T8" fmla="*/ 35 w 153"/>
                <a:gd name="T9" fmla="*/ 60 h 160"/>
                <a:gd name="T10" fmla="*/ 34 w 153"/>
                <a:gd name="T11" fmla="*/ 80 h 160"/>
                <a:gd name="T12" fmla="*/ 35 w 153"/>
                <a:gd name="T13" fmla="*/ 98 h 160"/>
                <a:gd name="T14" fmla="*/ 40 w 153"/>
                <a:gd name="T15" fmla="*/ 113 h 160"/>
                <a:gd name="T16" fmla="*/ 49 w 153"/>
                <a:gd name="T17" fmla="*/ 123 h 160"/>
                <a:gd name="T18" fmla="*/ 61 w 153"/>
                <a:gd name="T19" fmla="*/ 130 h 160"/>
                <a:gd name="T20" fmla="*/ 76 w 153"/>
                <a:gd name="T21" fmla="*/ 132 h 160"/>
                <a:gd name="T22" fmla="*/ 91 w 153"/>
                <a:gd name="T23" fmla="*/ 130 h 160"/>
                <a:gd name="T24" fmla="*/ 103 w 153"/>
                <a:gd name="T25" fmla="*/ 123 h 160"/>
                <a:gd name="T26" fmla="*/ 112 w 153"/>
                <a:gd name="T27" fmla="*/ 113 h 160"/>
                <a:gd name="T28" fmla="*/ 117 w 153"/>
                <a:gd name="T29" fmla="*/ 98 h 160"/>
                <a:gd name="T30" fmla="*/ 119 w 153"/>
                <a:gd name="T31" fmla="*/ 80 h 160"/>
                <a:gd name="T32" fmla="*/ 117 w 153"/>
                <a:gd name="T33" fmla="*/ 60 h 160"/>
                <a:gd name="T34" fmla="*/ 112 w 153"/>
                <a:gd name="T35" fmla="*/ 46 h 160"/>
                <a:gd name="T36" fmla="*/ 103 w 153"/>
                <a:gd name="T37" fmla="*/ 35 h 160"/>
                <a:gd name="T38" fmla="*/ 91 w 153"/>
                <a:gd name="T39" fmla="*/ 29 h 160"/>
                <a:gd name="T40" fmla="*/ 76 w 153"/>
                <a:gd name="T41" fmla="*/ 26 h 160"/>
                <a:gd name="T42" fmla="*/ 76 w 153"/>
                <a:gd name="T43" fmla="*/ 0 h 160"/>
                <a:gd name="T44" fmla="*/ 99 w 153"/>
                <a:gd name="T45" fmla="*/ 2 h 160"/>
                <a:gd name="T46" fmla="*/ 117 w 153"/>
                <a:gd name="T47" fmla="*/ 9 h 160"/>
                <a:gd name="T48" fmla="*/ 133 w 153"/>
                <a:gd name="T49" fmla="*/ 21 h 160"/>
                <a:gd name="T50" fmla="*/ 144 w 153"/>
                <a:gd name="T51" fmla="*/ 37 h 160"/>
                <a:gd name="T52" fmla="*/ 150 w 153"/>
                <a:gd name="T53" fmla="*/ 56 h 160"/>
                <a:gd name="T54" fmla="*/ 153 w 153"/>
                <a:gd name="T55" fmla="*/ 80 h 160"/>
                <a:gd name="T56" fmla="*/ 150 w 153"/>
                <a:gd name="T57" fmla="*/ 102 h 160"/>
                <a:gd name="T58" fmla="*/ 144 w 153"/>
                <a:gd name="T59" fmla="*/ 122 h 160"/>
                <a:gd name="T60" fmla="*/ 133 w 153"/>
                <a:gd name="T61" fmla="*/ 138 h 160"/>
                <a:gd name="T62" fmla="*/ 117 w 153"/>
                <a:gd name="T63" fmla="*/ 149 h 160"/>
                <a:gd name="T64" fmla="*/ 99 w 153"/>
                <a:gd name="T65" fmla="*/ 157 h 160"/>
                <a:gd name="T66" fmla="*/ 76 w 153"/>
                <a:gd name="T67" fmla="*/ 160 h 160"/>
                <a:gd name="T68" fmla="*/ 53 w 153"/>
                <a:gd name="T69" fmla="*/ 157 h 160"/>
                <a:gd name="T70" fmla="*/ 35 w 153"/>
                <a:gd name="T71" fmla="*/ 149 h 160"/>
                <a:gd name="T72" fmla="*/ 19 w 153"/>
                <a:gd name="T73" fmla="*/ 138 h 160"/>
                <a:gd name="T74" fmla="*/ 9 w 153"/>
                <a:gd name="T75" fmla="*/ 121 h 160"/>
                <a:gd name="T76" fmla="*/ 1 w 153"/>
                <a:gd name="T77" fmla="*/ 102 h 160"/>
                <a:gd name="T78" fmla="*/ 0 w 153"/>
                <a:gd name="T79" fmla="*/ 80 h 160"/>
                <a:gd name="T80" fmla="*/ 1 w 153"/>
                <a:gd name="T81" fmla="*/ 56 h 160"/>
                <a:gd name="T82" fmla="*/ 9 w 153"/>
                <a:gd name="T83" fmla="*/ 37 h 160"/>
                <a:gd name="T84" fmla="*/ 19 w 153"/>
                <a:gd name="T85" fmla="*/ 21 h 160"/>
                <a:gd name="T86" fmla="*/ 35 w 153"/>
                <a:gd name="T87" fmla="*/ 9 h 160"/>
                <a:gd name="T88" fmla="*/ 53 w 153"/>
                <a:gd name="T89" fmla="*/ 2 h 160"/>
                <a:gd name="T90" fmla="*/ 76 w 153"/>
                <a:gd name="T9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60">
                  <a:moveTo>
                    <a:pt x="76" y="26"/>
                  </a:moveTo>
                  <a:lnTo>
                    <a:pt x="61" y="29"/>
                  </a:lnTo>
                  <a:lnTo>
                    <a:pt x="49" y="35"/>
                  </a:lnTo>
                  <a:lnTo>
                    <a:pt x="40" y="46"/>
                  </a:lnTo>
                  <a:lnTo>
                    <a:pt x="35" y="60"/>
                  </a:lnTo>
                  <a:lnTo>
                    <a:pt x="34" y="80"/>
                  </a:lnTo>
                  <a:lnTo>
                    <a:pt x="35" y="98"/>
                  </a:lnTo>
                  <a:lnTo>
                    <a:pt x="40" y="113"/>
                  </a:lnTo>
                  <a:lnTo>
                    <a:pt x="49" y="123"/>
                  </a:lnTo>
                  <a:lnTo>
                    <a:pt x="61" y="130"/>
                  </a:lnTo>
                  <a:lnTo>
                    <a:pt x="76" y="132"/>
                  </a:lnTo>
                  <a:lnTo>
                    <a:pt x="91" y="130"/>
                  </a:lnTo>
                  <a:lnTo>
                    <a:pt x="103" y="123"/>
                  </a:lnTo>
                  <a:lnTo>
                    <a:pt x="112" y="113"/>
                  </a:lnTo>
                  <a:lnTo>
                    <a:pt x="117" y="98"/>
                  </a:lnTo>
                  <a:lnTo>
                    <a:pt x="119" y="80"/>
                  </a:lnTo>
                  <a:lnTo>
                    <a:pt x="117" y="60"/>
                  </a:lnTo>
                  <a:lnTo>
                    <a:pt x="112" y="46"/>
                  </a:lnTo>
                  <a:lnTo>
                    <a:pt x="103" y="35"/>
                  </a:lnTo>
                  <a:lnTo>
                    <a:pt x="91" y="29"/>
                  </a:lnTo>
                  <a:lnTo>
                    <a:pt x="76" y="26"/>
                  </a:lnTo>
                  <a:close/>
                  <a:moveTo>
                    <a:pt x="76" y="0"/>
                  </a:moveTo>
                  <a:lnTo>
                    <a:pt x="99" y="2"/>
                  </a:lnTo>
                  <a:lnTo>
                    <a:pt x="117" y="9"/>
                  </a:lnTo>
                  <a:lnTo>
                    <a:pt x="133" y="21"/>
                  </a:lnTo>
                  <a:lnTo>
                    <a:pt x="144" y="37"/>
                  </a:lnTo>
                  <a:lnTo>
                    <a:pt x="150" y="56"/>
                  </a:lnTo>
                  <a:lnTo>
                    <a:pt x="153" y="80"/>
                  </a:lnTo>
                  <a:lnTo>
                    <a:pt x="150" y="102"/>
                  </a:lnTo>
                  <a:lnTo>
                    <a:pt x="144" y="122"/>
                  </a:lnTo>
                  <a:lnTo>
                    <a:pt x="133" y="138"/>
                  </a:lnTo>
                  <a:lnTo>
                    <a:pt x="117" y="149"/>
                  </a:lnTo>
                  <a:lnTo>
                    <a:pt x="99" y="157"/>
                  </a:lnTo>
                  <a:lnTo>
                    <a:pt x="76" y="160"/>
                  </a:lnTo>
                  <a:lnTo>
                    <a:pt x="53" y="157"/>
                  </a:lnTo>
                  <a:lnTo>
                    <a:pt x="35" y="149"/>
                  </a:lnTo>
                  <a:lnTo>
                    <a:pt x="19" y="138"/>
                  </a:lnTo>
                  <a:lnTo>
                    <a:pt x="9" y="121"/>
                  </a:lnTo>
                  <a:lnTo>
                    <a:pt x="1" y="102"/>
                  </a:lnTo>
                  <a:lnTo>
                    <a:pt x="0" y="80"/>
                  </a:lnTo>
                  <a:lnTo>
                    <a:pt x="1" y="56"/>
                  </a:lnTo>
                  <a:lnTo>
                    <a:pt x="9" y="37"/>
                  </a:lnTo>
                  <a:lnTo>
                    <a:pt x="19" y="21"/>
                  </a:lnTo>
                  <a:lnTo>
                    <a:pt x="35" y="9"/>
                  </a:lnTo>
                  <a:lnTo>
                    <a:pt x="53" y="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3517901" y="6365876"/>
              <a:ext cx="104775" cy="123825"/>
            </a:xfrm>
            <a:custGeom>
              <a:avLst/>
              <a:gdLst>
                <a:gd name="T0" fmla="*/ 0 w 134"/>
                <a:gd name="T1" fmla="*/ 0 h 156"/>
                <a:gd name="T2" fmla="*/ 32 w 134"/>
                <a:gd name="T3" fmla="*/ 0 h 156"/>
                <a:gd name="T4" fmla="*/ 32 w 134"/>
                <a:gd name="T5" fmla="*/ 91 h 156"/>
                <a:gd name="T6" fmla="*/ 34 w 134"/>
                <a:gd name="T7" fmla="*/ 106 h 156"/>
                <a:gd name="T8" fmla="*/ 41 w 134"/>
                <a:gd name="T9" fmla="*/ 118 h 156"/>
                <a:gd name="T10" fmla="*/ 52 w 134"/>
                <a:gd name="T11" fmla="*/ 126 h 156"/>
                <a:gd name="T12" fmla="*/ 67 w 134"/>
                <a:gd name="T13" fmla="*/ 129 h 156"/>
                <a:gd name="T14" fmla="*/ 82 w 134"/>
                <a:gd name="T15" fmla="*/ 126 h 156"/>
                <a:gd name="T16" fmla="*/ 92 w 134"/>
                <a:gd name="T17" fmla="*/ 118 h 156"/>
                <a:gd name="T18" fmla="*/ 99 w 134"/>
                <a:gd name="T19" fmla="*/ 106 h 156"/>
                <a:gd name="T20" fmla="*/ 101 w 134"/>
                <a:gd name="T21" fmla="*/ 91 h 156"/>
                <a:gd name="T22" fmla="*/ 101 w 134"/>
                <a:gd name="T23" fmla="*/ 0 h 156"/>
                <a:gd name="T24" fmla="*/ 134 w 134"/>
                <a:gd name="T25" fmla="*/ 0 h 156"/>
                <a:gd name="T26" fmla="*/ 134 w 134"/>
                <a:gd name="T27" fmla="*/ 95 h 156"/>
                <a:gd name="T28" fmla="*/ 131 w 134"/>
                <a:gd name="T29" fmla="*/ 113 h 156"/>
                <a:gd name="T30" fmla="*/ 126 w 134"/>
                <a:gd name="T31" fmla="*/ 129 h 156"/>
                <a:gd name="T32" fmla="*/ 116 w 134"/>
                <a:gd name="T33" fmla="*/ 141 h 156"/>
                <a:gd name="T34" fmla="*/ 103 w 134"/>
                <a:gd name="T35" fmla="*/ 150 h 156"/>
                <a:gd name="T36" fmla="*/ 86 w 134"/>
                <a:gd name="T37" fmla="*/ 155 h 156"/>
                <a:gd name="T38" fmla="*/ 67 w 134"/>
                <a:gd name="T39" fmla="*/ 156 h 156"/>
                <a:gd name="T40" fmla="*/ 48 w 134"/>
                <a:gd name="T41" fmla="*/ 155 h 156"/>
                <a:gd name="T42" fmla="*/ 32 w 134"/>
                <a:gd name="T43" fmla="*/ 150 h 156"/>
                <a:gd name="T44" fmla="*/ 19 w 134"/>
                <a:gd name="T45" fmla="*/ 141 h 156"/>
                <a:gd name="T46" fmla="*/ 8 w 134"/>
                <a:gd name="T47" fmla="*/ 129 h 156"/>
                <a:gd name="T48" fmla="*/ 3 w 134"/>
                <a:gd name="T49" fmla="*/ 113 h 156"/>
                <a:gd name="T50" fmla="*/ 0 w 134"/>
                <a:gd name="T51" fmla="*/ 95 h 156"/>
                <a:gd name="T52" fmla="*/ 0 w 134"/>
                <a:gd name="T5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4" h="156">
                  <a:moveTo>
                    <a:pt x="0" y="0"/>
                  </a:moveTo>
                  <a:lnTo>
                    <a:pt x="32" y="0"/>
                  </a:lnTo>
                  <a:lnTo>
                    <a:pt x="32" y="91"/>
                  </a:lnTo>
                  <a:lnTo>
                    <a:pt x="34" y="106"/>
                  </a:lnTo>
                  <a:lnTo>
                    <a:pt x="41" y="118"/>
                  </a:lnTo>
                  <a:lnTo>
                    <a:pt x="52" y="126"/>
                  </a:lnTo>
                  <a:lnTo>
                    <a:pt x="67" y="129"/>
                  </a:lnTo>
                  <a:lnTo>
                    <a:pt x="82" y="126"/>
                  </a:lnTo>
                  <a:lnTo>
                    <a:pt x="92" y="118"/>
                  </a:lnTo>
                  <a:lnTo>
                    <a:pt x="99" y="106"/>
                  </a:lnTo>
                  <a:lnTo>
                    <a:pt x="101" y="91"/>
                  </a:lnTo>
                  <a:lnTo>
                    <a:pt x="101" y="0"/>
                  </a:lnTo>
                  <a:lnTo>
                    <a:pt x="134" y="0"/>
                  </a:lnTo>
                  <a:lnTo>
                    <a:pt x="134" y="95"/>
                  </a:lnTo>
                  <a:lnTo>
                    <a:pt x="131" y="113"/>
                  </a:lnTo>
                  <a:lnTo>
                    <a:pt x="126" y="129"/>
                  </a:lnTo>
                  <a:lnTo>
                    <a:pt x="116" y="141"/>
                  </a:lnTo>
                  <a:lnTo>
                    <a:pt x="103" y="150"/>
                  </a:lnTo>
                  <a:lnTo>
                    <a:pt x="86" y="155"/>
                  </a:lnTo>
                  <a:lnTo>
                    <a:pt x="67" y="156"/>
                  </a:lnTo>
                  <a:lnTo>
                    <a:pt x="48" y="155"/>
                  </a:lnTo>
                  <a:lnTo>
                    <a:pt x="32" y="150"/>
                  </a:lnTo>
                  <a:lnTo>
                    <a:pt x="19" y="141"/>
                  </a:lnTo>
                  <a:lnTo>
                    <a:pt x="8" y="129"/>
                  </a:lnTo>
                  <a:lnTo>
                    <a:pt x="3" y="113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32"/>
            <p:cNvSpPr>
              <a:spLocks noEditPoints="1"/>
            </p:cNvSpPr>
            <p:nvPr/>
          </p:nvSpPr>
          <p:spPr bwMode="auto">
            <a:xfrm>
              <a:off x="3684588" y="6365876"/>
              <a:ext cx="112713" cy="123825"/>
            </a:xfrm>
            <a:custGeom>
              <a:avLst/>
              <a:gdLst>
                <a:gd name="T0" fmla="*/ 33 w 143"/>
                <a:gd name="T1" fmla="*/ 26 h 156"/>
                <a:gd name="T2" fmla="*/ 33 w 143"/>
                <a:gd name="T3" fmla="*/ 130 h 156"/>
                <a:gd name="T4" fmla="*/ 47 w 143"/>
                <a:gd name="T5" fmla="*/ 130 h 156"/>
                <a:gd name="T6" fmla="*/ 64 w 143"/>
                <a:gd name="T7" fmla="*/ 129 h 156"/>
                <a:gd name="T8" fmla="*/ 79 w 143"/>
                <a:gd name="T9" fmla="*/ 125 h 156"/>
                <a:gd name="T10" fmla="*/ 92 w 143"/>
                <a:gd name="T11" fmla="*/ 118 h 156"/>
                <a:gd name="T12" fmla="*/ 102 w 143"/>
                <a:gd name="T13" fmla="*/ 108 h 156"/>
                <a:gd name="T14" fmla="*/ 108 w 143"/>
                <a:gd name="T15" fmla="*/ 95 h 156"/>
                <a:gd name="T16" fmla="*/ 110 w 143"/>
                <a:gd name="T17" fmla="*/ 79 h 156"/>
                <a:gd name="T18" fmla="*/ 108 w 143"/>
                <a:gd name="T19" fmla="*/ 63 h 156"/>
                <a:gd name="T20" fmla="*/ 102 w 143"/>
                <a:gd name="T21" fmla="*/ 49 h 156"/>
                <a:gd name="T22" fmla="*/ 92 w 143"/>
                <a:gd name="T23" fmla="*/ 38 h 156"/>
                <a:gd name="T24" fmla="*/ 79 w 143"/>
                <a:gd name="T25" fmla="*/ 32 h 156"/>
                <a:gd name="T26" fmla="*/ 64 w 143"/>
                <a:gd name="T27" fmla="*/ 28 h 156"/>
                <a:gd name="T28" fmla="*/ 47 w 143"/>
                <a:gd name="T29" fmla="*/ 26 h 156"/>
                <a:gd name="T30" fmla="*/ 33 w 143"/>
                <a:gd name="T31" fmla="*/ 26 h 156"/>
                <a:gd name="T32" fmla="*/ 0 w 143"/>
                <a:gd name="T33" fmla="*/ 0 h 156"/>
                <a:gd name="T34" fmla="*/ 54 w 143"/>
                <a:gd name="T35" fmla="*/ 0 h 156"/>
                <a:gd name="T36" fmla="*/ 80 w 143"/>
                <a:gd name="T37" fmla="*/ 3 h 156"/>
                <a:gd name="T38" fmla="*/ 104 w 143"/>
                <a:gd name="T39" fmla="*/ 11 h 156"/>
                <a:gd name="T40" fmla="*/ 118 w 143"/>
                <a:gd name="T41" fmla="*/ 21 h 156"/>
                <a:gd name="T42" fmla="*/ 129 w 143"/>
                <a:gd name="T43" fmla="*/ 33 h 156"/>
                <a:gd name="T44" fmla="*/ 138 w 143"/>
                <a:gd name="T45" fmla="*/ 47 h 156"/>
                <a:gd name="T46" fmla="*/ 142 w 143"/>
                <a:gd name="T47" fmla="*/ 62 h 156"/>
                <a:gd name="T48" fmla="*/ 143 w 143"/>
                <a:gd name="T49" fmla="*/ 78 h 156"/>
                <a:gd name="T50" fmla="*/ 140 w 143"/>
                <a:gd name="T51" fmla="*/ 101 h 156"/>
                <a:gd name="T52" fmla="*/ 130 w 143"/>
                <a:gd name="T53" fmla="*/ 121 h 156"/>
                <a:gd name="T54" fmla="*/ 115 w 143"/>
                <a:gd name="T55" fmla="*/ 137 h 156"/>
                <a:gd name="T56" fmla="*/ 98 w 143"/>
                <a:gd name="T57" fmla="*/ 147 h 156"/>
                <a:gd name="T58" fmla="*/ 77 w 143"/>
                <a:gd name="T59" fmla="*/ 154 h 156"/>
                <a:gd name="T60" fmla="*/ 53 w 143"/>
                <a:gd name="T61" fmla="*/ 156 h 156"/>
                <a:gd name="T62" fmla="*/ 0 w 143"/>
                <a:gd name="T63" fmla="*/ 156 h 156"/>
                <a:gd name="T64" fmla="*/ 0 w 143"/>
                <a:gd name="T65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156">
                  <a:moveTo>
                    <a:pt x="33" y="26"/>
                  </a:moveTo>
                  <a:lnTo>
                    <a:pt x="33" y="130"/>
                  </a:lnTo>
                  <a:lnTo>
                    <a:pt x="47" y="130"/>
                  </a:lnTo>
                  <a:lnTo>
                    <a:pt x="64" y="129"/>
                  </a:lnTo>
                  <a:lnTo>
                    <a:pt x="79" y="125"/>
                  </a:lnTo>
                  <a:lnTo>
                    <a:pt x="92" y="118"/>
                  </a:lnTo>
                  <a:lnTo>
                    <a:pt x="102" y="108"/>
                  </a:lnTo>
                  <a:lnTo>
                    <a:pt x="108" y="95"/>
                  </a:lnTo>
                  <a:lnTo>
                    <a:pt x="110" y="79"/>
                  </a:lnTo>
                  <a:lnTo>
                    <a:pt x="108" y="63"/>
                  </a:lnTo>
                  <a:lnTo>
                    <a:pt x="102" y="49"/>
                  </a:lnTo>
                  <a:lnTo>
                    <a:pt x="92" y="38"/>
                  </a:lnTo>
                  <a:lnTo>
                    <a:pt x="79" y="32"/>
                  </a:lnTo>
                  <a:lnTo>
                    <a:pt x="64" y="28"/>
                  </a:lnTo>
                  <a:lnTo>
                    <a:pt x="47" y="26"/>
                  </a:lnTo>
                  <a:lnTo>
                    <a:pt x="33" y="26"/>
                  </a:lnTo>
                  <a:close/>
                  <a:moveTo>
                    <a:pt x="0" y="0"/>
                  </a:moveTo>
                  <a:lnTo>
                    <a:pt x="54" y="0"/>
                  </a:lnTo>
                  <a:lnTo>
                    <a:pt x="80" y="3"/>
                  </a:lnTo>
                  <a:lnTo>
                    <a:pt x="104" y="11"/>
                  </a:lnTo>
                  <a:lnTo>
                    <a:pt x="118" y="21"/>
                  </a:lnTo>
                  <a:lnTo>
                    <a:pt x="129" y="33"/>
                  </a:lnTo>
                  <a:lnTo>
                    <a:pt x="138" y="47"/>
                  </a:lnTo>
                  <a:lnTo>
                    <a:pt x="142" y="62"/>
                  </a:lnTo>
                  <a:lnTo>
                    <a:pt x="143" y="78"/>
                  </a:lnTo>
                  <a:lnTo>
                    <a:pt x="140" y="101"/>
                  </a:lnTo>
                  <a:lnTo>
                    <a:pt x="130" y="121"/>
                  </a:lnTo>
                  <a:lnTo>
                    <a:pt x="115" y="137"/>
                  </a:lnTo>
                  <a:lnTo>
                    <a:pt x="98" y="147"/>
                  </a:lnTo>
                  <a:lnTo>
                    <a:pt x="77" y="154"/>
                  </a:lnTo>
                  <a:lnTo>
                    <a:pt x="53" y="156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2" y="1143000"/>
            <a:ext cx="5257801" cy="9144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413" y="2209800"/>
            <a:ext cx="5257801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TextBox 43"/>
          <p:cNvSpPr txBox="1"/>
          <p:nvPr/>
        </p:nvSpPr>
        <p:spPr>
          <a:xfrm>
            <a:off x="379412" y="6507480"/>
            <a:ext cx="194469" cy="15240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100000"/>
              </a:lnSpc>
            </a:pPr>
            <a:fld id="{E02B647C-FB54-47C0-ADB1-95CBD583A5AC}" type="slidenum">
              <a:rPr lang="en-US" sz="700" smtClean="0">
                <a:solidFill>
                  <a:schemeClr val="tx1"/>
                </a:solidFill>
              </a:rPr>
              <a:pPr algn="l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6583" y="6507480"/>
            <a:ext cx="4571492" cy="15240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700" dirty="0">
                <a:solidFill>
                  <a:schemeClr val="tx1"/>
                </a:solidFill>
              </a:rPr>
              <a:t>|  </a:t>
            </a:r>
            <a:r>
              <a:rPr lang="en-US" sz="700" dirty="0" err="1">
                <a:solidFill>
                  <a:schemeClr val="tx1"/>
                </a:solidFill>
              </a:rPr>
              <a:t>Plex</a:t>
            </a:r>
            <a:r>
              <a:rPr lang="en-US" sz="700" dirty="0">
                <a:solidFill>
                  <a:schemeClr val="tx1"/>
                </a:solidFill>
              </a:rPr>
              <a:t> Systems, Inc. privileged and confidential information. Copyright ©2015 </a:t>
            </a:r>
            <a:r>
              <a:rPr lang="en-US" sz="700" dirty="0" err="1">
                <a:solidFill>
                  <a:schemeClr val="tx1"/>
                </a:solidFill>
              </a:rPr>
              <a:t>Plex</a:t>
            </a:r>
            <a:r>
              <a:rPr lang="en-US" sz="700" dirty="0">
                <a:solidFill>
                  <a:schemeClr val="tx1"/>
                </a:solidFill>
              </a:rPr>
              <a:t> Systems,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7320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/>
              <a:t>Click to add text or choose an icon below to insert a table, chart, SmartArt, picture, clip art or video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529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9413" y="1143000"/>
            <a:ext cx="5511853" cy="4800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add text or choose an icon below to insert a table, chart, SmartArt, picture, clip art or video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</a:t>
            </a:r>
          </a:p>
          <a:p>
            <a:pPr lvl="6"/>
            <a:r>
              <a:rPr/>
              <a:t>Seven</a:t>
            </a:r>
          </a:p>
          <a:p>
            <a:pPr lvl="7"/>
            <a:r>
              <a:rPr/>
              <a:t>Eight</a:t>
            </a:r>
          </a:p>
          <a:p>
            <a:pPr lvl="8"/>
            <a:r>
              <a:rPr/>
              <a:t>nine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7559" y="1143000"/>
            <a:ext cx="5511853" cy="4800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add text or choose an icon below to insert a table, chart, SmartArt, picture, clip art or video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</a:t>
            </a:r>
          </a:p>
          <a:p>
            <a:pPr lvl="6"/>
            <a:r>
              <a:rPr/>
              <a:t>Seven</a:t>
            </a:r>
          </a:p>
          <a:p>
            <a:pPr lvl="7"/>
            <a:r>
              <a:rPr/>
              <a:t>Eight</a:t>
            </a:r>
          </a:p>
          <a:p>
            <a:pPr lvl="8"/>
            <a:r>
              <a:rPr/>
              <a:t>nine</a:t>
            </a:r>
          </a:p>
        </p:txBody>
      </p:sp>
    </p:spTree>
    <p:extLst>
      <p:ext uri="{BB962C8B-B14F-4D97-AF65-F5344CB8AC3E}">
        <p14:creationId xmlns:p14="http://schemas.microsoft.com/office/powerpoint/2010/main" val="260928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13" y="1143000"/>
            <a:ext cx="5511853" cy="457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79413" y="1676400"/>
            <a:ext cx="5511853" cy="4267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add text or choose an icon below to insert a table, chart, SmartArt, picture, clip art or video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</a:t>
            </a:r>
          </a:p>
          <a:p>
            <a:pPr lvl="6"/>
            <a:r>
              <a:rPr/>
              <a:t>Seven</a:t>
            </a:r>
          </a:p>
          <a:p>
            <a:pPr lvl="7"/>
            <a:r>
              <a:rPr/>
              <a:t>Eight</a:t>
            </a:r>
          </a:p>
          <a:p>
            <a:pPr lvl="8"/>
            <a:r>
              <a:rPr/>
              <a:t>Nine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143000"/>
            <a:ext cx="5511853" cy="457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97559" y="1676400"/>
            <a:ext cx="5511853" cy="4267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add text or choose an icon below to insert a table, chart, SmartArt, picture, clip art or video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</a:t>
            </a:r>
          </a:p>
          <a:p>
            <a:pPr lvl="6"/>
            <a:r>
              <a:rPr/>
              <a:t>Seven</a:t>
            </a:r>
          </a:p>
          <a:p>
            <a:pPr lvl="7"/>
            <a:r>
              <a:rPr/>
              <a:t>Eight</a:t>
            </a:r>
          </a:p>
          <a:p>
            <a:pPr lvl="8"/>
            <a:r>
              <a:rPr/>
              <a:t>Nine</a:t>
            </a:r>
          </a:p>
        </p:txBody>
      </p:sp>
    </p:spTree>
    <p:extLst>
      <p:ext uri="{BB962C8B-B14F-4D97-AF65-F5344CB8AC3E}">
        <p14:creationId xmlns:p14="http://schemas.microsoft.com/office/powerpoint/2010/main" val="32378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9413" y="1143000"/>
            <a:ext cx="3528353" cy="457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Heading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79413" y="1676400"/>
            <a:ext cx="3528353" cy="4267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add text or choose an icon below to insert a table, chart, SmartArt, picture, clip art or video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</a:t>
            </a:r>
          </a:p>
          <a:p>
            <a:pPr lvl="6"/>
            <a:r>
              <a:rPr/>
              <a:t>Seven</a:t>
            </a:r>
          </a:p>
          <a:p>
            <a:pPr lvl="7"/>
            <a:r>
              <a:rPr/>
              <a:t>Eight</a:t>
            </a:r>
          </a:p>
          <a:p>
            <a:pPr lvl="8"/>
            <a:r>
              <a:rPr/>
              <a:t>Nine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29619" y="1143000"/>
            <a:ext cx="3529584" cy="457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Heading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329619" y="1676400"/>
            <a:ext cx="3529584" cy="4267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add text or choose an icon below to insert a table, chart, SmartArt, picture, clip art or video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</a:t>
            </a:r>
          </a:p>
          <a:p>
            <a:pPr lvl="6"/>
            <a:r>
              <a:rPr/>
              <a:t>Seven</a:t>
            </a:r>
          </a:p>
          <a:p>
            <a:pPr lvl="7"/>
            <a:r>
              <a:rPr/>
              <a:t>Eight</a:t>
            </a:r>
          </a:p>
          <a:p>
            <a:pPr lvl="8"/>
            <a:r>
              <a:rPr/>
              <a:t>Nine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79829" y="1143000"/>
            <a:ext cx="3529584" cy="457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Heading 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8279829" y="1676400"/>
            <a:ext cx="3529584" cy="4267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add text or choose an icon below to insert a table, chart, SmartArt, picture, clip art or video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</a:t>
            </a:r>
          </a:p>
          <a:p>
            <a:pPr lvl="6"/>
            <a:r>
              <a:rPr/>
              <a:t>Seven</a:t>
            </a:r>
          </a:p>
          <a:p>
            <a:pPr lvl="7"/>
            <a:r>
              <a:rPr/>
              <a:t>Eight</a:t>
            </a:r>
          </a:p>
          <a:p>
            <a:pPr lvl="8"/>
            <a:r>
              <a:rPr/>
              <a:t>Nine</a:t>
            </a:r>
          </a:p>
        </p:txBody>
      </p:sp>
    </p:spTree>
    <p:extLst>
      <p:ext uri="{BB962C8B-B14F-4D97-AF65-F5344CB8AC3E}">
        <p14:creationId xmlns:p14="http://schemas.microsoft.com/office/powerpoint/2010/main" val="189824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213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27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583" y="6507480"/>
            <a:ext cx="4571492" cy="1524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dirty="0"/>
              <a:t>|  </a:t>
            </a:r>
            <a:r>
              <a:rPr dirty="0" err="1"/>
              <a:t>Plex</a:t>
            </a:r>
            <a:r>
              <a:rPr dirty="0"/>
              <a:t> Systems, Inc. privileged and confidential information. Copyright ©2015 </a:t>
            </a:r>
            <a:r>
              <a:rPr dirty="0" err="1"/>
              <a:t>Plex</a:t>
            </a:r>
            <a:r>
              <a:rPr dirty="0"/>
              <a:t> Systems,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412" y="6507480"/>
            <a:ext cx="194469" cy="1524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fld id="{F409DF74-1CAD-4652-9D3B-D43B76A999AC}" type="slidenum">
              <a:rPr/>
              <a:pPr/>
              <a:t>‹#›</a:t>
            </a:fld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6324600"/>
            <a:ext cx="12188825" cy="5334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 bwMode="gray">
          <a:xfrm>
            <a:off x="10765632" y="6470163"/>
            <a:ext cx="1061302" cy="227035"/>
            <a:chOff x="8609013" y="6126163"/>
            <a:chExt cx="3421063" cy="731838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gray">
            <a:xfrm>
              <a:off x="8609013" y="6126163"/>
              <a:ext cx="831850" cy="731838"/>
            </a:xfrm>
            <a:custGeom>
              <a:avLst/>
              <a:gdLst>
                <a:gd name="T0" fmla="*/ 223 w 1049"/>
                <a:gd name="T1" fmla="*/ 159 h 921"/>
                <a:gd name="T2" fmla="*/ 223 w 1049"/>
                <a:gd name="T3" fmla="*/ 403 h 921"/>
                <a:gd name="T4" fmla="*/ 737 w 1049"/>
                <a:gd name="T5" fmla="*/ 403 h 921"/>
                <a:gd name="T6" fmla="*/ 763 w 1049"/>
                <a:gd name="T7" fmla="*/ 402 h 921"/>
                <a:gd name="T8" fmla="*/ 787 w 1049"/>
                <a:gd name="T9" fmla="*/ 399 h 921"/>
                <a:gd name="T10" fmla="*/ 805 w 1049"/>
                <a:gd name="T11" fmla="*/ 394 h 921"/>
                <a:gd name="T12" fmla="*/ 819 w 1049"/>
                <a:gd name="T13" fmla="*/ 383 h 921"/>
                <a:gd name="T14" fmla="*/ 830 w 1049"/>
                <a:gd name="T15" fmla="*/ 370 h 921"/>
                <a:gd name="T16" fmla="*/ 837 w 1049"/>
                <a:gd name="T17" fmla="*/ 352 h 921"/>
                <a:gd name="T18" fmla="*/ 839 w 1049"/>
                <a:gd name="T19" fmla="*/ 328 h 921"/>
                <a:gd name="T20" fmla="*/ 839 w 1049"/>
                <a:gd name="T21" fmla="*/ 233 h 921"/>
                <a:gd name="T22" fmla="*/ 837 w 1049"/>
                <a:gd name="T23" fmla="*/ 210 h 921"/>
                <a:gd name="T24" fmla="*/ 830 w 1049"/>
                <a:gd name="T25" fmla="*/ 191 h 921"/>
                <a:gd name="T26" fmla="*/ 819 w 1049"/>
                <a:gd name="T27" fmla="*/ 178 h 921"/>
                <a:gd name="T28" fmla="*/ 805 w 1049"/>
                <a:gd name="T29" fmla="*/ 169 h 921"/>
                <a:gd name="T30" fmla="*/ 787 w 1049"/>
                <a:gd name="T31" fmla="*/ 163 h 921"/>
                <a:gd name="T32" fmla="*/ 763 w 1049"/>
                <a:gd name="T33" fmla="*/ 160 h 921"/>
                <a:gd name="T34" fmla="*/ 737 w 1049"/>
                <a:gd name="T35" fmla="*/ 159 h 921"/>
                <a:gd name="T36" fmla="*/ 223 w 1049"/>
                <a:gd name="T37" fmla="*/ 159 h 921"/>
                <a:gd name="T38" fmla="*/ 0 w 1049"/>
                <a:gd name="T39" fmla="*/ 0 h 921"/>
                <a:gd name="T40" fmla="*/ 833 w 1049"/>
                <a:gd name="T41" fmla="*/ 0 h 921"/>
                <a:gd name="T42" fmla="*/ 874 w 1049"/>
                <a:gd name="T43" fmla="*/ 2 h 921"/>
                <a:gd name="T44" fmla="*/ 912 w 1049"/>
                <a:gd name="T45" fmla="*/ 6 h 921"/>
                <a:gd name="T46" fmla="*/ 945 w 1049"/>
                <a:gd name="T47" fmla="*/ 14 h 921"/>
                <a:gd name="T48" fmla="*/ 973 w 1049"/>
                <a:gd name="T49" fmla="*/ 26 h 921"/>
                <a:gd name="T50" fmla="*/ 996 w 1049"/>
                <a:gd name="T51" fmla="*/ 40 h 921"/>
                <a:gd name="T52" fmla="*/ 1016 w 1049"/>
                <a:gd name="T53" fmla="*/ 60 h 921"/>
                <a:gd name="T54" fmla="*/ 1030 w 1049"/>
                <a:gd name="T55" fmla="*/ 83 h 921"/>
                <a:gd name="T56" fmla="*/ 1041 w 1049"/>
                <a:gd name="T57" fmla="*/ 111 h 921"/>
                <a:gd name="T58" fmla="*/ 1047 w 1049"/>
                <a:gd name="T59" fmla="*/ 142 h 921"/>
                <a:gd name="T60" fmla="*/ 1049 w 1049"/>
                <a:gd name="T61" fmla="*/ 178 h 921"/>
                <a:gd name="T62" fmla="*/ 1049 w 1049"/>
                <a:gd name="T63" fmla="*/ 383 h 921"/>
                <a:gd name="T64" fmla="*/ 1047 w 1049"/>
                <a:gd name="T65" fmla="*/ 420 h 921"/>
                <a:gd name="T66" fmla="*/ 1041 w 1049"/>
                <a:gd name="T67" fmla="*/ 451 h 921"/>
                <a:gd name="T68" fmla="*/ 1030 w 1049"/>
                <a:gd name="T69" fmla="*/ 479 h 921"/>
                <a:gd name="T70" fmla="*/ 1016 w 1049"/>
                <a:gd name="T71" fmla="*/ 502 h 921"/>
                <a:gd name="T72" fmla="*/ 996 w 1049"/>
                <a:gd name="T73" fmla="*/ 522 h 921"/>
                <a:gd name="T74" fmla="*/ 973 w 1049"/>
                <a:gd name="T75" fmla="*/ 536 h 921"/>
                <a:gd name="T76" fmla="*/ 945 w 1049"/>
                <a:gd name="T77" fmla="*/ 548 h 921"/>
                <a:gd name="T78" fmla="*/ 912 w 1049"/>
                <a:gd name="T79" fmla="*/ 556 h 921"/>
                <a:gd name="T80" fmla="*/ 874 w 1049"/>
                <a:gd name="T81" fmla="*/ 561 h 921"/>
                <a:gd name="T82" fmla="*/ 833 w 1049"/>
                <a:gd name="T83" fmla="*/ 562 h 921"/>
                <a:gd name="T84" fmla="*/ 223 w 1049"/>
                <a:gd name="T85" fmla="*/ 562 h 921"/>
                <a:gd name="T86" fmla="*/ 223 w 1049"/>
                <a:gd name="T87" fmla="*/ 921 h 921"/>
                <a:gd name="T88" fmla="*/ 0 w 1049"/>
                <a:gd name="T89" fmla="*/ 921 h 921"/>
                <a:gd name="T90" fmla="*/ 0 w 1049"/>
                <a:gd name="T91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9" h="921">
                  <a:moveTo>
                    <a:pt x="223" y="159"/>
                  </a:moveTo>
                  <a:lnTo>
                    <a:pt x="223" y="403"/>
                  </a:lnTo>
                  <a:lnTo>
                    <a:pt x="737" y="403"/>
                  </a:lnTo>
                  <a:lnTo>
                    <a:pt x="763" y="402"/>
                  </a:lnTo>
                  <a:lnTo>
                    <a:pt x="787" y="399"/>
                  </a:lnTo>
                  <a:lnTo>
                    <a:pt x="805" y="394"/>
                  </a:lnTo>
                  <a:lnTo>
                    <a:pt x="819" y="383"/>
                  </a:lnTo>
                  <a:lnTo>
                    <a:pt x="830" y="370"/>
                  </a:lnTo>
                  <a:lnTo>
                    <a:pt x="837" y="352"/>
                  </a:lnTo>
                  <a:lnTo>
                    <a:pt x="839" y="328"/>
                  </a:lnTo>
                  <a:lnTo>
                    <a:pt x="839" y="233"/>
                  </a:lnTo>
                  <a:lnTo>
                    <a:pt x="837" y="210"/>
                  </a:lnTo>
                  <a:lnTo>
                    <a:pt x="830" y="191"/>
                  </a:lnTo>
                  <a:lnTo>
                    <a:pt x="819" y="178"/>
                  </a:lnTo>
                  <a:lnTo>
                    <a:pt x="805" y="169"/>
                  </a:lnTo>
                  <a:lnTo>
                    <a:pt x="787" y="163"/>
                  </a:lnTo>
                  <a:lnTo>
                    <a:pt x="763" y="160"/>
                  </a:lnTo>
                  <a:lnTo>
                    <a:pt x="737" y="159"/>
                  </a:lnTo>
                  <a:lnTo>
                    <a:pt x="223" y="159"/>
                  </a:lnTo>
                  <a:close/>
                  <a:moveTo>
                    <a:pt x="0" y="0"/>
                  </a:moveTo>
                  <a:lnTo>
                    <a:pt x="833" y="0"/>
                  </a:lnTo>
                  <a:lnTo>
                    <a:pt x="874" y="2"/>
                  </a:lnTo>
                  <a:lnTo>
                    <a:pt x="912" y="6"/>
                  </a:lnTo>
                  <a:lnTo>
                    <a:pt x="945" y="14"/>
                  </a:lnTo>
                  <a:lnTo>
                    <a:pt x="973" y="26"/>
                  </a:lnTo>
                  <a:lnTo>
                    <a:pt x="996" y="40"/>
                  </a:lnTo>
                  <a:lnTo>
                    <a:pt x="1016" y="60"/>
                  </a:lnTo>
                  <a:lnTo>
                    <a:pt x="1030" y="83"/>
                  </a:lnTo>
                  <a:lnTo>
                    <a:pt x="1041" y="111"/>
                  </a:lnTo>
                  <a:lnTo>
                    <a:pt x="1047" y="142"/>
                  </a:lnTo>
                  <a:lnTo>
                    <a:pt x="1049" y="178"/>
                  </a:lnTo>
                  <a:lnTo>
                    <a:pt x="1049" y="383"/>
                  </a:lnTo>
                  <a:lnTo>
                    <a:pt x="1047" y="420"/>
                  </a:lnTo>
                  <a:lnTo>
                    <a:pt x="1041" y="451"/>
                  </a:lnTo>
                  <a:lnTo>
                    <a:pt x="1030" y="479"/>
                  </a:lnTo>
                  <a:lnTo>
                    <a:pt x="1016" y="502"/>
                  </a:lnTo>
                  <a:lnTo>
                    <a:pt x="996" y="522"/>
                  </a:lnTo>
                  <a:lnTo>
                    <a:pt x="973" y="536"/>
                  </a:lnTo>
                  <a:lnTo>
                    <a:pt x="945" y="548"/>
                  </a:lnTo>
                  <a:lnTo>
                    <a:pt x="912" y="556"/>
                  </a:lnTo>
                  <a:lnTo>
                    <a:pt x="874" y="561"/>
                  </a:lnTo>
                  <a:lnTo>
                    <a:pt x="833" y="562"/>
                  </a:lnTo>
                  <a:lnTo>
                    <a:pt x="223" y="562"/>
                  </a:lnTo>
                  <a:lnTo>
                    <a:pt x="223" y="921"/>
                  </a:lnTo>
                  <a:lnTo>
                    <a:pt x="0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9466263" y="6126163"/>
              <a:ext cx="757238" cy="731838"/>
            </a:xfrm>
            <a:custGeom>
              <a:avLst/>
              <a:gdLst>
                <a:gd name="T0" fmla="*/ 0 w 953"/>
                <a:gd name="T1" fmla="*/ 0 h 921"/>
                <a:gd name="T2" fmla="*/ 228 w 953"/>
                <a:gd name="T3" fmla="*/ 0 h 921"/>
                <a:gd name="T4" fmla="*/ 228 w 953"/>
                <a:gd name="T5" fmla="*/ 750 h 921"/>
                <a:gd name="T6" fmla="*/ 953 w 953"/>
                <a:gd name="T7" fmla="*/ 750 h 921"/>
                <a:gd name="T8" fmla="*/ 953 w 953"/>
                <a:gd name="T9" fmla="*/ 921 h 921"/>
                <a:gd name="T10" fmla="*/ 0 w 953"/>
                <a:gd name="T11" fmla="*/ 921 h 921"/>
                <a:gd name="T12" fmla="*/ 0 w 953"/>
                <a:gd name="T13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921">
                  <a:moveTo>
                    <a:pt x="0" y="0"/>
                  </a:moveTo>
                  <a:lnTo>
                    <a:pt x="228" y="0"/>
                  </a:lnTo>
                  <a:lnTo>
                    <a:pt x="228" y="750"/>
                  </a:lnTo>
                  <a:lnTo>
                    <a:pt x="953" y="750"/>
                  </a:lnTo>
                  <a:lnTo>
                    <a:pt x="953" y="921"/>
                  </a:lnTo>
                  <a:lnTo>
                    <a:pt x="0" y="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1028363" y="6126163"/>
              <a:ext cx="1001713" cy="731838"/>
            </a:xfrm>
            <a:custGeom>
              <a:avLst/>
              <a:gdLst>
                <a:gd name="T0" fmla="*/ 0 w 1262"/>
                <a:gd name="T1" fmla="*/ 0 h 921"/>
                <a:gd name="T2" fmla="*/ 301 w 1262"/>
                <a:gd name="T3" fmla="*/ 0 h 921"/>
                <a:gd name="T4" fmla="*/ 611 w 1262"/>
                <a:gd name="T5" fmla="*/ 298 h 921"/>
                <a:gd name="T6" fmla="*/ 904 w 1262"/>
                <a:gd name="T7" fmla="*/ 0 h 921"/>
                <a:gd name="T8" fmla="*/ 1163 w 1262"/>
                <a:gd name="T9" fmla="*/ 0 h 921"/>
                <a:gd name="T10" fmla="*/ 742 w 1262"/>
                <a:gd name="T11" fmla="*/ 422 h 921"/>
                <a:gd name="T12" fmla="*/ 1262 w 1262"/>
                <a:gd name="T13" fmla="*/ 921 h 921"/>
                <a:gd name="T14" fmla="*/ 954 w 1262"/>
                <a:gd name="T15" fmla="*/ 921 h 921"/>
                <a:gd name="T16" fmla="*/ 600 w 1262"/>
                <a:gd name="T17" fmla="*/ 578 h 921"/>
                <a:gd name="T18" fmla="*/ 274 w 1262"/>
                <a:gd name="T19" fmla="*/ 921 h 921"/>
                <a:gd name="T20" fmla="*/ 7 w 1262"/>
                <a:gd name="T21" fmla="*/ 921 h 921"/>
                <a:gd name="T22" fmla="*/ 464 w 1262"/>
                <a:gd name="T23" fmla="*/ 449 h 921"/>
                <a:gd name="T24" fmla="*/ 0 w 1262"/>
                <a:gd name="T25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2" h="921">
                  <a:moveTo>
                    <a:pt x="0" y="0"/>
                  </a:moveTo>
                  <a:lnTo>
                    <a:pt x="301" y="0"/>
                  </a:lnTo>
                  <a:lnTo>
                    <a:pt x="611" y="298"/>
                  </a:lnTo>
                  <a:lnTo>
                    <a:pt x="904" y="0"/>
                  </a:lnTo>
                  <a:lnTo>
                    <a:pt x="1163" y="0"/>
                  </a:lnTo>
                  <a:lnTo>
                    <a:pt x="742" y="422"/>
                  </a:lnTo>
                  <a:lnTo>
                    <a:pt x="1262" y="921"/>
                  </a:lnTo>
                  <a:lnTo>
                    <a:pt x="954" y="921"/>
                  </a:lnTo>
                  <a:lnTo>
                    <a:pt x="600" y="578"/>
                  </a:lnTo>
                  <a:lnTo>
                    <a:pt x="274" y="921"/>
                  </a:lnTo>
                  <a:lnTo>
                    <a:pt x="7" y="921"/>
                  </a:lnTo>
                  <a:lnTo>
                    <a:pt x="464" y="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gray">
            <a:xfrm>
              <a:off x="10248901" y="6723063"/>
              <a:ext cx="755650" cy="13493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gray">
            <a:xfrm>
              <a:off x="10248901" y="6126163"/>
              <a:ext cx="755650" cy="1365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gray">
            <a:xfrm>
              <a:off x="10248901" y="6430963"/>
              <a:ext cx="755650" cy="1365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413" y="381001"/>
            <a:ext cx="11430000" cy="4381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13" y="1143000"/>
            <a:ext cx="11430000" cy="48006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79412" y="6507480"/>
            <a:ext cx="194469" cy="15240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100000"/>
              </a:lnSpc>
            </a:pPr>
            <a:fld id="{E02B647C-FB54-47C0-ADB1-95CBD583A5AC}" type="slidenum">
              <a:rPr lang="en-US" sz="700" smtClean="0">
                <a:solidFill>
                  <a:schemeClr val="bg1"/>
                </a:solidFill>
              </a:rPr>
              <a:pPr algn="l">
                <a:lnSpc>
                  <a:spcPct val="100000"/>
                </a:lnSpc>
              </a:pPr>
              <a:t>‹#›</a:t>
            </a:fld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586583" y="6507480"/>
            <a:ext cx="4571492" cy="15240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|  </a:t>
            </a:r>
            <a:r>
              <a:rPr lang="en-US" sz="700" dirty="0" err="1">
                <a:solidFill>
                  <a:schemeClr val="bg1"/>
                </a:solidFill>
              </a:rPr>
              <a:t>Plex</a:t>
            </a:r>
            <a:r>
              <a:rPr lang="en-US" sz="700" dirty="0">
                <a:solidFill>
                  <a:schemeClr val="bg1"/>
                </a:solidFill>
              </a:rPr>
              <a:t> Systems, Inc. privileged and confidential information. Copyright ©2015 </a:t>
            </a:r>
            <a:r>
              <a:rPr lang="en-US" sz="700" dirty="0" err="1">
                <a:solidFill>
                  <a:schemeClr val="bg1"/>
                </a:solidFill>
              </a:rPr>
              <a:t>Plex</a:t>
            </a:r>
            <a:r>
              <a:rPr lang="en-US" sz="700" dirty="0">
                <a:solidFill>
                  <a:schemeClr val="bg1"/>
                </a:solidFill>
              </a:rPr>
              <a:t> Systems, Inc. All rights reserved.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18602" y="6507480"/>
            <a:ext cx="1554480" cy="1524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fld id="{264DBCCA-FDDC-4289-87AA-9C9228799583}" type="datetime1">
              <a:rPr lang="en-US"/>
              <a:t>10/19/2016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88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2" r:id="rId5"/>
    <p:sldLayoutId id="2147483653" r:id="rId6"/>
    <p:sldLayoutId id="2147483662" r:id="rId7"/>
    <p:sldLayoutId id="2147483654" r:id="rId8"/>
    <p:sldLayoutId id="2147483655" r:id="rId9"/>
    <p:sldLayoutId id="2147483656" r:id="rId10"/>
    <p:sldLayoutId id="2147483657" r:id="rId11"/>
    <p:sldLayoutId id="2147483663" r:id="rId12"/>
    <p:sldLayoutId id="2147483664" r:id="rId13"/>
    <p:sldLayoutId id="2147483665" r:id="rId14"/>
    <p:sldLayoutId id="2147483666" r:id="rId15"/>
    <p:sldLayoutId id="2147483651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4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rgbClr val="0096D5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rgbClr val="0096D5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rgbClr val="0096D5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rgbClr val="0096D5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1200"/>
        </a:spcBef>
        <a:buClr>
          <a:srgbClr val="0096D5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1200"/>
        </a:spcBef>
        <a:buClr>
          <a:srgbClr val="0096D5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Clr>
          <a:srgbClr val="0096D5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Clr>
          <a:srgbClr val="0096D5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Clr>
          <a:srgbClr val="0096D5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kvWrR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nicholasdoyle@live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ikoport.com/" TargetMode="External"/><Relationship Id="rId3" Type="http://schemas.openxmlformats.org/officeDocument/2006/relationships/hyperlink" Target="http://research.microsoft.com/pubs/193594/Hekaton%20-%20Sigmod2013%20final.pdf" TargetMode="External"/><Relationship Id="rId7" Type="http://schemas.openxmlformats.org/officeDocument/2006/relationships/hyperlink" Target="http://research.microsoft.com/pubs/193599/Apollo3%20-%20Sigmod%202013%20-%20final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open.hpi.de/courses/imdb2015" TargetMode="External"/><Relationship Id="rId5" Type="http://schemas.openxmlformats.org/officeDocument/2006/relationships/hyperlink" Target="http://www.vldb.org/pvldb/vol7/p1722-plattner.pdf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www.red-gate.com/products/sql-development/sql-compare/entrypage/sql-server-internals" TargetMode="External"/><Relationship Id="rId9" Type="http://schemas.openxmlformats.org/officeDocument/2006/relationships/hyperlink" Target="https://azure.microsoft.com/en-us/documentation/articles/sql-database-in-memory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1" y="457200"/>
            <a:ext cx="6886803" cy="1600200"/>
          </a:xfrm>
        </p:spPr>
        <p:txBody>
          <a:bodyPr/>
          <a:lstStyle/>
          <a:p>
            <a:r>
              <a:rPr lang="en-US" sz="3600" dirty="0"/>
              <a:t>Overview of In-Memory Database Management with SQL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Doyle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569" y="4868008"/>
            <a:ext cx="4799258" cy="10287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Slide Deck: </a:t>
            </a:r>
            <a:r>
              <a:rPr lang="en-US" dirty="0">
                <a:hlinkClick r:id="rId3"/>
              </a:rPr>
              <a:t>http://bit.ly/1kvWrR7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52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Batch Execution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Operators performed on batches of roughly 900 rows, instead of one row at a time</a:t>
            </a:r>
          </a:p>
          <a:p>
            <a:r>
              <a:rPr lang="en-US" sz="3200" dirty="0"/>
              <a:t>Limited operator support – enhanced in 2014 and 2016</a:t>
            </a:r>
          </a:p>
          <a:p>
            <a:r>
              <a:rPr lang="en-US" sz="3200" dirty="0"/>
              <a:t>Currently only works with </a:t>
            </a:r>
            <a:r>
              <a:rPr lang="en-US" sz="3200" dirty="0" err="1"/>
              <a:t>columnstores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7040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Batch Execution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19870" y="1053911"/>
            <a:ext cx="12312991" cy="4800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291" y="792956"/>
            <a:ext cx="6403971" cy="550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2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1610" y="1140823"/>
            <a:ext cx="5257801" cy="1123406"/>
          </a:xfrm>
        </p:spPr>
        <p:txBody>
          <a:bodyPr/>
          <a:lstStyle/>
          <a:p>
            <a:r>
              <a:rPr lang="en-US" sz="3600" dirty="0"/>
              <a:t>Cost Of Goods Sold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1609" y="2420984"/>
            <a:ext cx="5257801" cy="1619794"/>
          </a:xfrm>
        </p:spPr>
        <p:txBody>
          <a:bodyPr/>
          <a:lstStyle/>
          <a:p>
            <a:r>
              <a:rPr lang="en-US" sz="2400" dirty="0"/>
              <a:t>Manufacturing costs broken down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etc</a:t>
            </a:r>
            <a:endParaRPr lang="en-US" sz="24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3400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Columnstore</a:t>
            </a:r>
            <a:r>
              <a:rPr lang="en-US" sz="3600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120906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Columnstore</a:t>
            </a:r>
            <a:r>
              <a:rPr lang="en-US" sz="3600" dirty="0"/>
              <a:t> – Sweet Spot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Large analytical workloads over a </a:t>
            </a:r>
            <a:r>
              <a:rPr lang="en-US" sz="3200" b="1" dirty="0">
                <a:solidFill>
                  <a:schemeClr val="accent3"/>
                </a:solidFill>
              </a:rPr>
              <a:t>subset </a:t>
            </a:r>
            <a:r>
              <a:rPr lang="en-US" sz="3200" dirty="0"/>
              <a:t>of columns</a:t>
            </a:r>
          </a:p>
        </p:txBody>
      </p:sp>
    </p:spTree>
    <p:extLst>
      <p:ext uri="{BB962C8B-B14F-4D97-AF65-F5344CB8AC3E}">
        <p14:creationId xmlns:p14="http://schemas.microsoft.com/office/powerpoint/2010/main" val="28705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Columnstore</a:t>
            </a:r>
            <a:r>
              <a:rPr lang="en-US" sz="3600" dirty="0"/>
              <a:t> downsides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143000"/>
            <a:ext cx="4607454" cy="48006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Updates are </a:t>
            </a:r>
            <a:r>
              <a:rPr lang="en-US" b="1" dirty="0">
                <a:solidFill>
                  <a:schemeClr val="accent3"/>
                </a:solidFill>
              </a:rPr>
              <a:t>expensive </a:t>
            </a:r>
          </a:p>
          <a:p>
            <a:r>
              <a:rPr lang="en-US" dirty="0"/>
              <a:t>Incremental functionality</a:t>
            </a:r>
          </a:p>
          <a:p>
            <a:pPr lvl="0"/>
            <a:r>
              <a:rPr lang="en-US" dirty="0"/>
              <a:t>Maintenance</a:t>
            </a:r>
          </a:p>
          <a:p>
            <a:pPr lvl="1"/>
            <a:r>
              <a:rPr lang="en-US" dirty="0"/>
              <a:t>Index rebuild (offline) to reclaim space from deleted rows</a:t>
            </a:r>
          </a:p>
          <a:p>
            <a:pPr lvl="1"/>
            <a:r>
              <a:rPr lang="en-US" dirty="0"/>
              <a:t>Row group alignment</a:t>
            </a:r>
          </a:p>
          <a:p>
            <a:pPr lvl="1"/>
            <a:r>
              <a:rPr lang="en-US" dirty="0"/>
              <a:t>Some supposed to be addressed in SQL Server 2016</a:t>
            </a:r>
            <a:endParaRPr lang="en-US" b="1" u="sng" dirty="0"/>
          </a:p>
          <a:p>
            <a:r>
              <a:rPr lang="en-US" dirty="0"/>
              <a:t>Enterprise edition or Azure premium only</a:t>
            </a:r>
          </a:p>
        </p:txBody>
      </p:sp>
      <p:pic>
        <p:nvPicPr>
          <p:cNvPr id="4" name="Picture 3" descr="Clustered Columnstore Ind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868" y="911079"/>
            <a:ext cx="6817553" cy="526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82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Advice /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143000"/>
            <a:ext cx="11430001" cy="460057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Use batching where feasible</a:t>
            </a:r>
          </a:p>
          <a:p>
            <a:pPr lvl="1"/>
            <a:r>
              <a:rPr lang="en-US" dirty="0"/>
              <a:t>Cases where you can see extreme transaction log use: Deleting 0.8GB data using &gt;16GB of </a:t>
            </a:r>
            <a:r>
              <a:rPr lang="en-US" dirty="0" err="1"/>
              <a:t>tlog</a:t>
            </a:r>
            <a:endParaRPr lang="en-US" dirty="0"/>
          </a:p>
          <a:p>
            <a:pPr lvl="1"/>
            <a:r>
              <a:rPr lang="en-US" dirty="0"/>
              <a:t>Batching options: </a:t>
            </a:r>
            <a:r>
              <a:rPr lang="en-US" dirty="0" err="1"/>
              <a:t>bcp</a:t>
            </a:r>
            <a:r>
              <a:rPr lang="en-US" dirty="0"/>
              <a:t>, SSIS, C# </a:t>
            </a:r>
            <a:r>
              <a:rPr lang="en-US" dirty="0" err="1"/>
              <a:t>SqlBulkCopy</a:t>
            </a:r>
            <a:r>
              <a:rPr lang="en-US" dirty="0"/>
              <a:t>, manual looping, ..</a:t>
            </a:r>
          </a:p>
          <a:p>
            <a:pPr lvl="0"/>
            <a:r>
              <a:rPr lang="en-US" dirty="0"/>
              <a:t>Memory footprint</a:t>
            </a:r>
          </a:p>
          <a:p>
            <a:pPr lvl="1"/>
            <a:r>
              <a:rPr lang="en-US" dirty="0"/>
              <a:t>Large tables can consume a lot of memory when queried</a:t>
            </a:r>
          </a:p>
          <a:p>
            <a:pPr lvl="0"/>
            <a:r>
              <a:rPr lang="en-US" dirty="0"/>
              <a:t>Partitioning</a:t>
            </a:r>
          </a:p>
          <a:p>
            <a:pPr lvl="0"/>
            <a:r>
              <a:rPr lang="en-US" dirty="0"/>
              <a:t>Batch execution mode doesn’t work with MAXDOP 1 until SQL 2016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0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In-Memory OLTP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186" y="1143000"/>
            <a:ext cx="6448094" cy="50718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790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In-Memory OLTP -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Pessimistic vs Optimistic Concurrency</a:t>
            </a:r>
          </a:p>
          <a:p>
            <a:r>
              <a:rPr lang="en-US" sz="2800" dirty="0"/>
              <a:t>MVCC – </a:t>
            </a:r>
            <a:r>
              <a:rPr lang="en-US" sz="2800" dirty="0" err="1"/>
              <a:t>Multiversion</a:t>
            </a:r>
            <a:r>
              <a:rPr lang="en-US" sz="2800" dirty="0"/>
              <a:t> Concurrency Control</a:t>
            </a:r>
          </a:p>
          <a:p>
            <a:pPr lvl="1"/>
            <a:r>
              <a:rPr lang="en-US" sz="2400" dirty="0"/>
              <a:t>Snapshot isolation default</a:t>
            </a:r>
          </a:p>
          <a:p>
            <a:r>
              <a:rPr lang="en-US" sz="2800" dirty="0"/>
              <a:t>Immutable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60008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In-Memory OLTP – MVCC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293" y="1870449"/>
            <a:ext cx="6545173" cy="403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294" y="2597642"/>
            <a:ext cx="6549328" cy="40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6130" y="1518925"/>
            <a:ext cx="788327" cy="4292003"/>
          </a:xfrm>
          <a:prstGeom prst="rect">
            <a:avLst/>
          </a:prstGeom>
        </p:spPr>
      </p:pic>
      <p:cxnSp>
        <p:nvCxnSpPr>
          <p:cNvPr id="9" name="Curved Connector 8"/>
          <p:cNvCxnSpPr>
            <a:stCxn id="8" idx="3"/>
          </p:cNvCxnSpPr>
          <p:nvPr/>
        </p:nvCxnSpPr>
        <p:spPr>
          <a:xfrm flipV="1">
            <a:off x="3004457" y="2804161"/>
            <a:ext cx="920836" cy="860766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10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omputer memory price over time scatter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35" y="89809"/>
            <a:ext cx="5988822" cy="598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50860" y="6000491"/>
            <a:ext cx="808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http://letstalkdata.com/2014/04/falling-cost-of-memory-1957-to-present/</a:t>
            </a:r>
          </a:p>
        </p:txBody>
      </p:sp>
    </p:spTree>
    <p:extLst>
      <p:ext uri="{BB962C8B-B14F-4D97-AF65-F5344CB8AC3E}">
        <p14:creationId xmlns:p14="http://schemas.microsoft.com/office/powerpoint/2010/main" val="111031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In-Memory OLTP – MVCC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293" y="1870448"/>
            <a:ext cx="6595368" cy="4064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130" y="1518925"/>
            <a:ext cx="788327" cy="4292003"/>
          </a:xfrm>
          <a:prstGeom prst="rect">
            <a:avLst/>
          </a:prstGeom>
        </p:spPr>
      </p:pic>
      <p:cxnSp>
        <p:nvCxnSpPr>
          <p:cNvPr id="9" name="Curved Connector 8"/>
          <p:cNvCxnSpPr>
            <a:stCxn id="8" idx="3"/>
          </p:cNvCxnSpPr>
          <p:nvPr/>
        </p:nvCxnSpPr>
        <p:spPr>
          <a:xfrm flipV="1">
            <a:off x="3004457" y="2804161"/>
            <a:ext cx="920836" cy="860766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5293" y="4824550"/>
            <a:ext cx="6595368" cy="3921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5293" y="2699385"/>
            <a:ext cx="6595368" cy="392157"/>
          </a:xfrm>
          <a:prstGeom prst="rect">
            <a:avLst/>
          </a:prstGeom>
        </p:spPr>
      </p:pic>
      <p:cxnSp>
        <p:nvCxnSpPr>
          <p:cNvPr id="13" name="Curved Connector 12"/>
          <p:cNvCxnSpPr/>
          <p:nvPr/>
        </p:nvCxnSpPr>
        <p:spPr>
          <a:xfrm rot="5400000">
            <a:off x="4551796" y="2933086"/>
            <a:ext cx="1929087" cy="1853844"/>
          </a:xfrm>
          <a:prstGeom prst="curvedConnector3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7831228" y="208909"/>
            <a:ext cx="3873092" cy="131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In-Memory OLTP – Logging and Durability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Logging</a:t>
            </a:r>
          </a:p>
          <a:p>
            <a:pPr lvl="1"/>
            <a:r>
              <a:rPr lang="en-US" sz="2400" dirty="0"/>
              <a:t>Parallel</a:t>
            </a:r>
          </a:p>
          <a:p>
            <a:pPr lvl="1"/>
            <a:r>
              <a:rPr lang="en-US" sz="2400" dirty="0"/>
              <a:t>Batching</a:t>
            </a:r>
          </a:p>
          <a:p>
            <a:pPr lvl="1"/>
            <a:r>
              <a:rPr lang="en-US" sz="2400" dirty="0"/>
              <a:t>Logs persisted only at commit</a:t>
            </a:r>
          </a:p>
          <a:p>
            <a:r>
              <a:rPr lang="en-US" sz="2800" dirty="0"/>
              <a:t>Indexes not persisted</a:t>
            </a:r>
          </a:p>
          <a:p>
            <a:r>
              <a:rPr lang="en-US" sz="2800" dirty="0"/>
              <a:t>Durability options</a:t>
            </a:r>
          </a:p>
        </p:txBody>
      </p:sp>
    </p:spTree>
    <p:extLst>
      <p:ext uri="{BB962C8B-B14F-4D97-AF65-F5344CB8AC3E}">
        <p14:creationId xmlns:p14="http://schemas.microsoft.com/office/powerpoint/2010/main" val="30943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In-Memory OLTP – Native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027592"/>
            <a:ext cx="5541993" cy="4902692"/>
          </a:xfrm>
        </p:spPr>
        <p:txBody>
          <a:bodyPr>
            <a:normAutofit/>
          </a:bodyPr>
          <a:lstStyle/>
          <a:p>
            <a:r>
              <a:rPr lang="en-US" dirty="0"/>
              <a:t>Tables and stored procedures</a:t>
            </a:r>
          </a:p>
          <a:p>
            <a:pPr lvl="1"/>
            <a:r>
              <a:rPr lang="en-US" dirty="0"/>
              <a:t>Generated C Code</a:t>
            </a:r>
          </a:p>
          <a:p>
            <a:pPr lvl="1"/>
            <a:r>
              <a:rPr lang="en-US" dirty="0"/>
              <a:t>Natively compiled to a DLL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595" y="1115242"/>
            <a:ext cx="8393944" cy="52245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71" y="2192685"/>
            <a:ext cx="5839190" cy="426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3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In-Memory OLTP 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9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037720"/>
              </p:ext>
            </p:extLst>
          </p:nvPr>
        </p:nvGraphicFramePr>
        <p:xfrm>
          <a:off x="677114" y="0"/>
          <a:ext cx="10923215" cy="6293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754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In-Memory OLTP – Use-Cases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Suitable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High-volume OLTP</a:t>
            </a:r>
          </a:p>
          <a:p>
            <a:r>
              <a:rPr lang="en-US" sz="2400" dirty="0"/>
              <a:t>ELT (data staging)</a:t>
            </a:r>
          </a:p>
          <a:p>
            <a:r>
              <a:rPr lang="en-US" sz="2400" dirty="0"/>
              <a:t>Bottlenecks</a:t>
            </a:r>
          </a:p>
          <a:p>
            <a:pPr lvl="1"/>
            <a:r>
              <a:rPr lang="en-US" sz="2000" dirty="0"/>
              <a:t>Lock or latch contention</a:t>
            </a:r>
          </a:p>
          <a:p>
            <a:pPr lvl="1"/>
            <a:r>
              <a:rPr lang="en-US" sz="2000" dirty="0"/>
              <a:t>I/O</a:t>
            </a:r>
          </a:p>
          <a:p>
            <a:pPr lvl="1"/>
            <a:r>
              <a:rPr lang="en-US" sz="2000" dirty="0"/>
              <a:t>Logging</a:t>
            </a:r>
          </a:p>
          <a:p>
            <a:pPr lvl="1"/>
            <a:r>
              <a:rPr lang="en-US" sz="2000" dirty="0"/>
              <a:t>CPU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Not Suitable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OLAP</a:t>
            </a:r>
          </a:p>
          <a:p>
            <a:r>
              <a:rPr lang="en-US" sz="2400" dirty="0"/>
              <a:t>Memory constraints</a:t>
            </a:r>
          </a:p>
          <a:p>
            <a:r>
              <a:rPr lang="en-US" sz="2400" dirty="0"/>
              <a:t>Inability to make changes</a:t>
            </a:r>
          </a:p>
          <a:p>
            <a:r>
              <a:rPr lang="en-US" sz="2400" dirty="0"/>
              <a:t>Inability to deal with limitations</a:t>
            </a:r>
          </a:p>
          <a:p>
            <a:r>
              <a:rPr lang="en-US" sz="2400" dirty="0"/>
              <a:t>Reliance on traditional locking behavior</a:t>
            </a:r>
          </a:p>
        </p:txBody>
      </p:sp>
    </p:spTree>
    <p:extLst>
      <p:ext uri="{BB962C8B-B14F-4D97-AF65-F5344CB8AC3E}">
        <p14:creationId xmlns:p14="http://schemas.microsoft.com/office/powerpoint/2010/main" val="266309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In-Memory OLTP - Warnings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Table data </a:t>
            </a:r>
            <a:r>
              <a:rPr lang="en-US" u="sng" dirty="0"/>
              <a:t>must</a:t>
            </a:r>
            <a:r>
              <a:rPr lang="en-US" dirty="0"/>
              <a:t> fit in memory</a:t>
            </a:r>
          </a:p>
          <a:p>
            <a:r>
              <a:rPr lang="en-US" dirty="0"/>
              <a:t>Do not rely on dynamic memory allocation in virtual environments</a:t>
            </a:r>
          </a:p>
          <a:p>
            <a:pPr lvl="1"/>
            <a:r>
              <a:rPr lang="en-US" dirty="0"/>
              <a:t>Pre-allocate sufficient memory or the database could get stuck in recovery</a:t>
            </a:r>
          </a:p>
          <a:p>
            <a:r>
              <a:rPr lang="en-US" dirty="0"/>
              <a:t>Hash and range indexes only</a:t>
            </a:r>
          </a:p>
          <a:p>
            <a:pPr lvl="1"/>
            <a:r>
              <a:rPr lang="en-US" dirty="0"/>
              <a:t>Pre-allocate hash buckets for hash index (must get approximately correct: 1-2 buckets per key value)</a:t>
            </a:r>
          </a:p>
          <a:p>
            <a:r>
              <a:rPr lang="en-US" dirty="0"/>
              <a:t>Cross-container transaction isolation levels</a:t>
            </a:r>
          </a:p>
          <a:p>
            <a:r>
              <a:rPr lang="en-US" dirty="0"/>
              <a:t>Optimistic concurrency conflicts – retry</a:t>
            </a:r>
          </a:p>
          <a:p>
            <a:r>
              <a:rPr lang="en-US" dirty="0"/>
              <a:t>Usage Limitations</a:t>
            </a:r>
          </a:p>
          <a:p>
            <a:pPr lvl="1"/>
            <a:r>
              <a:rPr lang="en-US" dirty="0"/>
              <a:t>Very severe in SQL 2014</a:t>
            </a:r>
          </a:p>
          <a:p>
            <a:r>
              <a:rPr lang="en-US" dirty="0"/>
              <a:t>Native </a:t>
            </a:r>
            <a:r>
              <a:rPr lang="en-US" dirty="0" err="1"/>
              <a:t>sproc</a:t>
            </a:r>
            <a:r>
              <a:rPr lang="en-US" dirty="0"/>
              <a:t> limitations</a:t>
            </a:r>
          </a:p>
          <a:p>
            <a:pPr lvl="1"/>
            <a:r>
              <a:rPr lang="en-US" dirty="0"/>
              <a:t>Cannot join memory-optimized table to disk-based table</a:t>
            </a:r>
          </a:p>
          <a:p>
            <a:pPr lvl="1"/>
            <a:r>
              <a:rPr lang="en-US" dirty="0"/>
              <a:t>No temp table usage</a:t>
            </a:r>
          </a:p>
          <a:p>
            <a:r>
              <a:rPr lang="en-US" dirty="0"/>
              <a:t>Enterprise edition or Azure premium only</a:t>
            </a:r>
          </a:p>
        </p:txBody>
      </p:sp>
    </p:spTree>
    <p:extLst>
      <p:ext uri="{BB962C8B-B14F-4D97-AF65-F5344CB8AC3E}">
        <p14:creationId xmlns:p14="http://schemas.microsoft.com/office/powerpoint/2010/main" val="56289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465" y="0"/>
            <a:ext cx="6560038" cy="630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5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Operational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045030"/>
            <a:ext cx="11430000" cy="4898572"/>
          </a:xfrm>
        </p:spPr>
        <p:txBody>
          <a:bodyPr>
            <a:normAutofit/>
          </a:bodyPr>
          <a:lstStyle/>
          <a:p>
            <a:r>
              <a:rPr lang="en-US" dirty="0"/>
              <a:t>SQL Server 2016</a:t>
            </a:r>
          </a:p>
          <a:p>
            <a:r>
              <a:rPr lang="en-US" dirty="0"/>
              <a:t>HTAP – Hybrid </a:t>
            </a:r>
            <a:r>
              <a:rPr lang="en-US"/>
              <a:t>Transactional/Analytical Processing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 descr="Combined indexes for warm and hot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18" y="1996578"/>
            <a:ext cx="8896389" cy="417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45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Operational Analytics – Real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u="sng" dirty="0"/>
              <a:t>Hypothetical</a:t>
            </a:r>
            <a:r>
              <a:rPr lang="en-US" sz="2800" dirty="0"/>
              <a:t> scenario</a:t>
            </a:r>
          </a:p>
          <a:p>
            <a:pPr lvl="1"/>
            <a:r>
              <a:rPr lang="en-US" sz="2400" dirty="0"/>
              <a:t>Operational Analytics compared to Data Warehouse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26" y="2166258"/>
            <a:ext cx="10100896" cy="377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7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/>
              <a:t>Senior Software Engineer at </a:t>
            </a:r>
            <a:r>
              <a:rPr lang="en-US" sz="3200" dirty="0" err="1"/>
              <a:t>Plex</a:t>
            </a:r>
            <a:r>
              <a:rPr lang="en-US" sz="3200" dirty="0"/>
              <a:t> Systems</a:t>
            </a:r>
          </a:p>
          <a:p>
            <a:pPr lvl="0"/>
            <a:r>
              <a:rPr lang="en-US" sz="3200" dirty="0"/>
              <a:t>Data Junkie</a:t>
            </a:r>
          </a:p>
          <a:p>
            <a:pPr lvl="0"/>
            <a:r>
              <a:rPr lang="en-US" sz="3200" dirty="0"/>
              <a:t>Worked with every version of SQL Server since 2000</a:t>
            </a:r>
          </a:p>
          <a:p>
            <a:pPr lvl="0"/>
            <a:r>
              <a:rPr lang="en-US" sz="3200" dirty="0"/>
              <a:t>Other technical interests: Data Architecture, C#, ETL, Functional and Reactive Programming..</a:t>
            </a:r>
          </a:p>
          <a:p>
            <a:pPr lvl="0"/>
            <a:r>
              <a:rPr lang="en-US" sz="3200" dirty="0"/>
              <a:t>Email: </a:t>
            </a:r>
            <a:r>
              <a:rPr lang="en-US" sz="3200" dirty="0">
                <a:hlinkClick r:id="rId3"/>
              </a:rPr>
              <a:t>nicholasdoyle@live.com</a:t>
            </a:r>
            <a:endParaRPr lang="en-US" sz="3200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7" y="4192660"/>
            <a:ext cx="2947890" cy="22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5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2754" y="2227263"/>
            <a:ext cx="5704115" cy="1188720"/>
          </a:xfrm>
        </p:spPr>
        <p:txBody>
          <a:bodyPr/>
          <a:lstStyle/>
          <a:p>
            <a:r>
              <a:rPr lang="en-US" sz="3600" dirty="0"/>
              <a:t>Operational Analytics 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0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with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  <a:p>
            <a:pPr lvl="1"/>
            <a:r>
              <a:rPr lang="en-US" dirty="0"/>
              <a:t>Scale to Premium and use </a:t>
            </a:r>
            <a:r>
              <a:rPr lang="en-US" dirty="0" err="1"/>
              <a:t>ColumnStore</a:t>
            </a:r>
            <a:r>
              <a:rPr lang="en-US" dirty="0"/>
              <a:t> for month-end reporting?</a:t>
            </a:r>
          </a:p>
          <a:p>
            <a:pPr lvl="1"/>
            <a:r>
              <a:rPr lang="en-US" dirty="0"/>
              <a:t>Scale to Premium and use In-Memory OLTP for seasonal surge?</a:t>
            </a:r>
          </a:p>
          <a:p>
            <a:r>
              <a:rPr lang="en-US" dirty="0"/>
              <a:t>Commoditized compute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and In-Memory OLTP are significantly more relevant</a:t>
            </a:r>
          </a:p>
        </p:txBody>
      </p:sp>
    </p:spTree>
    <p:extLst>
      <p:ext uri="{BB962C8B-B14F-4D97-AF65-F5344CB8AC3E}">
        <p14:creationId xmlns:p14="http://schemas.microsoft.com/office/powerpoint/2010/main" val="138267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Additional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227909"/>
            <a:ext cx="11430000" cy="48855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In-Memory OLTP</a:t>
            </a:r>
          </a:p>
          <a:p>
            <a:pPr lvl="1"/>
            <a:r>
              <a:rPr lang="en-US" dirty="0">
                <a:hlinkClick r:id="rId3"/>
              </a:rPr>
              <a:t>MS Research Whitepaper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In-Memory OLTP Internals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Free from </a:t>
            </a:r>
            <a:r>
              <a:rPr lang="en-US" dirty="0" err="1"/>
              <a:t>Redgate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Columnar</a:t>
            </a:r>
          </a:p>
          <a:p>
            <a:pPr lvl="1"/>
            <a:r>
              <a:rPr lang="en-US" dirty="0">
                <a:hlinkClick r:id="rId5"/>
              </a:rPr>
              <a:t>The Impact of Columnar In-Memory Databases on Enterprise Systems</a:t>
            </a:r>
            <a:endParaRPr lang="en-US" dirty="0">
              <a:hlinkClick r:id="rId6"/>
            </a:endParaRPr>
          </a:p>
          <a:p>
            <a:pPr lvl="1"/>
            <a:r>
              <a:rPr lang="en-US" dirty="0">
                <a:hlinkClick r:id="rId6"/>
              </a:rPr>
              <a:t>MOOC: In-Memory Database Management (theory) 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Enhancements to SQL Server Column Stores</a:t>
            </a:r>
            <a:endParaRPr lang="en-US" dirty="0"/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Indexes: </a:t>
            </a:r>
            <a:r>
              <a:rPr lang="en-US" dirty="0">
                <a:hlinkClick r:id="rId8"/>
              </a:rPr>
              <a:t>Niko </a:t>
            </a:r>
            <a:r>
              <a:rPr lang="en-US" dirty="0" err="1">
                <a:hlinkClick r:id="rId8"/>
              </a:rPr>
              <a:t>Neugebauer</a:t>
            </a:r>
            <a:endParaRPr lang="en-US" dirty="0"/>
          </a:p>
          <a:p>
            <a:r>
              <a:rPr lang="en-US" dirty="0">
                <a:hlinkClick r:id="rId9"/>
              </a:rPr>
              <a:t>Get started with In-Memory (Preview) in SQL Database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2047" y="179261"/>
            <a:ext cx="3125045" cy="386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2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68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Assuming a decent working knowledge of SQL Server engine</a:t>
            </a:r>
          </a:p>
          <a:p>
            <a:r>
              <a:rPr lang="en-US" sz="2800" dirty="0"/>
              <a:t>Overview of in-memory options for SQL Server</a:t>
            </a:r>
          </a:p>
          <a:p>
            <a:pPr lvl="1"/>
            <a:r>
              <a:rPr lang="en-US" sz="2800" dirty="0"/>
              <a:t>Shallow summary of internals</a:t>
            </a:r>
          </a:p>
          <a:p>
            <a:pPr lvl="1"/>
            <a:r>
              <a:rPr lang="en-US" sz="2800" dirty="0"/>
              <a:t>Demonstration of performance gains</a:t>
            </a:r>
          </a:p>
          <a:p>
            <a:pPr lvl="1"/>
            <a:r>
              <a:rPr lang="en-US" sz="2800" dirty="0"/>
              <a:t>Pros and cons</a:t>
            </a:r>
          </a:p>
          <a:p>
            <a:pPr lvl="1"/>
            <a:r>
              <a:rPr lang="en-US" sz="2800" dirty="0"/>
              <a:t>What to look out for</a:t>
            </a:r>
          </a:p>
          <a:p>
            <a:r>
              <a:rPr lang="en-US" sz="2800" dirty="0"/>
              <a:t>Equip you to spot potential use-cases</a:t>
            </a:r>
          </a:p>
          <a:p>
            <a:pPr lvl="1"/>
            <a:r>
              <a:rPr lang="en-US" sz="2800" dirty="0"/>
              <a:t>Offer functionality to customers - previously not feasible</a:t>
            </a:r>
          </a:p>
          <a:p>
            <a:pPr lvl="1"/>
            <a:r>
              <a:rPr lang="en-US" sz="2800" dirty="0"/>
              <a:t>Performance improvements</a:t>
            </a:r>
          </a:p>
        </p:txBody>
      </p:sp>
    </p:spTree>
    <p:extLst>
      <p:ext uri="{BB962C8B-B14F-4D97-AF65-F5344CB8AC3E}">
        <p14:creationId xmlns:p14="http://schemas.microsoft.com/office/powerpoint/2010/main" val="422575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B-Tree Index</a:t>
            </a:r>
          </a:p>
        </p:txBody>
      </p:sp>
      <p:pic>
        <p:nvPicPr>
          <p:cNvPr id="2050" name="Picture 2" descr="https://www.simple-talk.com/wp-content/uploads/imported/610-image00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634" y="977672"/>
            <a:ext cx="7719558" cy="530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90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Clustered vs Non-Clustered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www.simple-talk.com/wp-content/uploads/imported/735-image0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20" y="804862"/>
            <a:ext cx="5965307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36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Columnstore</a:t>
            </a:r>
            <a:r>
              <a:rPr lang="en-US" sz="3600" dirty="0"/>
              <a:t>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Data stored by column instead of by row</a:t>
            </a:r>
          </a:p>
          <a:p>
            <a:endParaRPr lang="en-US" dirty="0"/>
          </a:p>
          <a:p>
            <a:pPr marL="274320" lvl="1" indent="0">
              <a:buNone/>
            </a:pPr>
            <a:r>
              <a:rPr lang="en-US" sz="2400" dirty="0"/>
              <a:t>Row	</a:t>
            </a:r>
            <a:r>
              <a:rPr lang="en-US" dirty="0"/>
              <a:t>					  </a:t>
            </a:r>
            <a:r>
              <a:rPr lang="en-US" sz="2400" dirty="0"/>
              <a:t>Column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319" y="2467859"/>
            <a:ext cx="1139258" cy="2123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889" y="2486481"/>
            <a:ext cx="1143443" cy="2113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6644" y="2493953"/>
            <a:ext cx="1130138" cy="21061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6094" y="2486481"/>
            <a:ext cx="1168515" cy="21136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982" y="2892463"/>
            <a:ext cx="4679734" cy="2450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982" y="3327153"/>
            <a:ext cx="4679734" cy="24507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982" y="3761843"/>
            <a:ext cx="4679734" cy="2450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982" y="4196533"/>
            <a:ext cx="4679734" cy="24507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941" y="2480466"/>
            <a:ext cx="46767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Columnstore</a:t>
            </a:r>
            <a:r>
              <a:rPr lang="en-US" sz="3600" dirty="0"/>
              <a:t>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 groups usually contain about 1 million rows</a:t>
            </a:r>
          </a:p>
          <a:p>
            <a:r>
              <a:rPr lang="en-US" dirty="0"/>
              <a:t>Segments are </a:t>
            </a:r>
            <a:r>
              <a:rPr lang="en-US" b="1" dirty="0">
                <a:solidFill>
                  <a:schemeClr val="accent3"/>
                </a:solidFill>
              </a:rPr>
              <a:t>compressed </a:t>
            </a:r>
            <a:r>
              <a:rPr lang="en-US" dirty="0"/>
              <a:t>and stored separately as </a:t>
            </a:r>
            <a:r>
              <a:rPr lang="en-US" b="1" dirty="0">
                <a:solidFill>
                  <a:schemeClr val="accent3"/>
                </a:solidFill>
              </a:rPr>
              <a:t>LOBs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42097" y="3173125"/>
            <a:ext cx="271116" cy="807434"/>
          </a:xfrm>
          <a:prstGeom prst="rect">
            <a:avLst/>
          </a:prstGeom>
          <a:solidFill>
            <a:srgbClr val="6DC2E9"/>
          </a:solidFill>
          <a:ln w="10795" cap="flat" cmpd="sng" algn="ctr">
            <a:solidFill>
              <a:srgbClr val="6DC2E9"/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54739" y="4081487"/>
            <a:ext cx="271116" cy="807434"/>
          </a:xfrm>
          <a:prstGeom prst="rect">
            <a:avLst/>
          </a:prstGeom>
          <a:solidFill>
            <a:srgbClr val="0072C6">
              <a:lumMod val="75000"/>
            </a:srgbClr>
          </a:solidFill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57609" y="4989850"/>
            <a:ext cx="271116" cy="807434"/>
          </a:xfrm>
          <a:prstGeom prst="rect">
            <a:avLst/>
          </a:prstGeom>
          <a:solidFill>
            <a:srgbClr val="6DC2E9"/>
          </a:solidFill>
          <a:ln w="10795" cap="flat" cmpd="sng" algn="ctr">
            <a:solidFill>
              <a:srgbClr val="6DC2E9"/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57471" y="2883179"/>
            <a:ext cx="374722" cy="28630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99385"/>
            <a:r>
              <a:rPr lang="en-US" sz="1224" dirty="0">
                <a:latin typeface="Segoe UI"/>
              </a:rPr>
              <a:t>C1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48491" y="3148786"/>
            <a:ext cx="468841" cy="864174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48490" y="4053117"/>
            <a:ext cx="468843" cy="864174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28895" y="3177156"/>
            <a:ext cx="271116" cy="807434"/>
          </a:xfrm>
          <a:prstGeom prst="rect">
            <a:avLst/>
          </a:prstGeom>
          <a:solidFill>
            <a:srgbClr val="6DC2E9"/>
          </a:solidFill>
          <a:ln w="10795" cap="flat" cmpd="sng" algn="ctr">
            <a:solidFill>
              <a:srgbClr val="6DC2E9"/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37138" y="4081487"/>
            <a:ext cx="271116" cy="807434"/>
          </a:xfrm>
          <a:prstGeom prst="rect">
            <a:avLst/>
          </a:prstGeom>
          <a:solidFill>
            <a:srgbClr val="0072C6">
              <a:lumMod val="75000"/>
            </a:srgbClr>
          </a:solidFill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35370" y="4989850"/>
            <a:ext cx="271116" cy="807434"/>
          </a:xfrm>
          <a:prstGeom prst="rect">
            <a:avLst/>
          </a:prstGeom>
          <a:solidFill>
            <a:srgbClr val="6DC2E9"/>
          </a:solidFill>
          <a:ln w="10795" cap="flat" cmpd="sng" algn="ctr">
            <a:solidFill>
              <a:srgbClr val="6DC2E9"/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2101" y="2886822"/>
            <a:ext cx="493940" cy="2863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99385"/>
            <a:r>
              <a:rPr lang="en-US" sz="1224" dirty="0">
                <a:latin typeface="Segoe UI"/>
              </a:rPr>
              <a:t>C2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45117" y="3148786"/>
            <a:ext cx="452842" cy="864174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38033" y="4053118"/>
            <a:ext cx="452842" cy="864174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20780" y="3176768"/>
            <a:ext cx="271116" cy="807434"/>
          </a:xfrm>
          <a:prstGeom prst="rect">
            <a:avLst/>
          </a:prstGeom>
          <a:solidFill>
            <a:srgbClr val="6DC2E9"/>
          </a:solidFill>
          <a:ln w="10795" cap="flat" cmpd="sng" algn="ctr">
            <a:solidFill>
              <a:srgbClr val="6DC2E9"/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39100" y="4078225"/>
            <a:ext cx="271116" cy="807434"/>
          </a:xfrm>
          <a:prstGeom prst="rect">
            <a:avLst/>
          </a:prstGeom>
          <a:solidFill>
            <a:srgbClr val="0072C6">
              <a:lumMod val="75000"/>
            </a:srgbClr>
          </a:solidFill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643171" y="4989850"/>
            <a:ext cx="271116" cy="807434"/>
          </a:xfrm>
          <a:prstGeom prst="rect">
            <a:avLst/>
          </a:prstGeom>
          <a:solidFill>
            <a:srgbClr val="6DC2E9"/>
          </a:solidFill>
          <a:ln w="10795" cap="flat" cmpd="sng" algn="ctr">
            <a:solidFill>
              <a:srgbClr val="6DC2E9"/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46948" y="2883210"/>
            <a:ext cx="538558" cy="2863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99385"/>
            <a:r>
              <a:rPr lang="en-US" sz="1224" dirty="0">
                <a:latin typeface="Segoe UI"/>
              </a:rPr>
              <a:t>C3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529918" y="3148398"/>
            <a:ext cx="452841" cy="864174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41660" y="4053118"/>
            <a:ext cx="452841" cy="864174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73905" y="3176768"/>
            <a:ext cx="271116" cy="807434"/>
          </a:xfrm>
          <a:prstGeom prst="rect">
            <a:avLst/>
          </a:prstGeom>
          <a:solidFill>
            <a:srgbClr val="6DC2E9"/>
          </a:solidFill>
          <a:ln w="10795" cap="flat" cmpd="sng" algn="ctr">
            <a:solidFill>
              <a:srgbClr val="6DC2E9"/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86311" y="4081487"/>
            <a:ext cx="271116" cy="807434"/>
          </a:xfrm>
          <a:prstGeom prst="rect">
            <a:avLst/>
          </a:prstGeom>
          <a:solidFill>
            <a:srgbClr val="0072C6">
              <a:lumMod val="75000"/>
            </a:srgbClr>
          </a:solidFill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05735" y="4989850"/>
            <a:ext cx="271116" cy="807434"/>
          </a:xfrm>
          <a:prstGeom prst="rect">
            <a:avLst/>
          </a:prstGeom>
          <a:solidFill>
            <a:srgbClr val="6DC2E9"/>
          </a:solidFill>
          <a:ln w="10795" cap="flat" cmpd="sng" algn="ctr">
            <a:solidFill>
              <a:srgbClr val="6DC2E9"/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11929" y="2883179"/>
            <a:ext cx="573824" cy="2863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99385"/>
            <a:r>
              <a:rPr lang="en-US" sz="1224" dirty="0">
                <a:latin typeface="Segoe UI"/>
              </a:rPr>
              <a:t>C5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683043" y="3148786"/>
            <a:ext cx="452842" cy="864174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697928" y="4053117"/>
            <a:ext cx="452842" cy="864174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354513" y="3173125"/>
            <a:ext cx="271116" cy="807434"/>
          </a:xfrm>
          <a:prstGeom prst="rect">
            <a:avLst/>
          </a:prstGeom>
          <a:solidFill>
            <a:srgbClr val="6DC2E9"/>
          </a:solidFill>
          <a:ln w="10795" cap="flat" cmpd="sng" algn="ctr">
            <a:solidFill>
              <a:srgbClr val="6DC2E9"/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375775" y="4078225"/>
            <a:ext cx="271116" cy="807434"/>
          </a:xfrm>
          <a:prstGeom prst="rect">
            <a:avLst/>
          </a:prstGeom>
          <a:solidFill>
            <a:srgbClr val="0072C6">
              <a:lumMod val="75000"/>
            </a:srgbClr>
          </a:solidFill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393692" y="4989850"/>
            <a:ext cx="271116" cy="807434"/>
          </a:xfrm>
          <a:prstGeom prst="rect">
            <a:avLst/>
          </a:prstGeom>
          <a:solidFill>
            <a:srgbClr val="6DC2E9"/>
          </a:solidFill>
          <a:ln w="10795" cap="flat" cmpd="sng" algn="ctr">
            <a:solidFill>
              <a:srgbClr val="6DC2E9"/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91413" y="2883179"/>
            <a:ext cx="683379" cy="2863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99385"/>
            <a:r>
              <a:rPr lang="en-US" sz="1224" dirty="0">
                <a:latin typeface="Segoe UI"/>
              </a:rPr>
              <a:t>C6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263651" y="3144755"/>
            <a:ext cx="452841" cy="864174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78438" y="4053118"/>
            <a:ext cx="452841" cy="864174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11300" y="3176768"/>
            <a:ext cx="271116" cy="807434"/>
          </a:xfrm>
          <a:prstGeom prst="rect">
            <a:avLst/>
          </a:prstGeom>
          <a:solidFill>
            <a:srgbClr val="6DC2E9"/>
          </a:solidFill>
          <a:ln w="10795" cap="flat" cmpd="sng" algn="ctr">
            <a:solidFill>
              <a:srgbClr val="6DC2E9"/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220941" y="4083832"/>
            <a:ext cx="271116" cy="807434"/>
          </a:xfrm>
          <a:prstGeom prst="rect">
            <a:avLst/>
          </a:prstGeom>
          <a:solidFill>
            <a:srgbClr val="0072C6">
              <a:lumMod val="75000"/>
            </a:srgbClr>
          </a:solidFill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44700" y="2883179"/>
            <a:ext cx="565294" cy="2863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99385"/>
            <a:r>
              <a:rPr lang="en-US" sz="1224" dirty="0">
                <a:latin typeface="Segoe UI"/>
              </a:rPr>
              <a:t>C4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120439" y="3148786"/>
            <a:ext cx="452842" cy="864174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130167" y="4053118"/>
            <a:ext cx="452842" cy="864174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120640" y="4964015"/>
            <a:ext cx="452842" cy="864174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20818" y="4989850"/>
            <a:ext cx="271116" cy="807434"/>
          </a:xfrm>
          <a:prstGeom prst="rect">
            <a:avLst/>
          </a:prstGeom>
          <a:solidFill>
            <a:srgbClr val="6DC2E9"/>
          </a:solidFill>
          <a:ln w="10795" cap="flat" cmpd="sng" algn="ctr">
            <a:solidFill>
              <a:srgbClr val="6DC2E9"/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95299" y="4961480"/>
            <a:ext cx="452842" cy="864174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97862" y="4958360"/>
            <a:ext cx="452842" cy="864174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47852" y="4965879"/>
            <a:ext cx="452842" cy="864174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938033" y="4961480"/>
            <a:ext cx="452842" cy="864174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48491" y="4961480"/>
            <a:ext cx="468841" cy="864174"/>
          </a:xfrm>
          <a:prstGeom prst="rect">
            <a:avLst/>
          </a:prstGeom>
          <a:noFill/>
          <a:ln w="10795" cap="flat" cmpd="sng" algn="ctr">
            <a:solidFill>
              <a:srgbClr val="0072C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99385">
              <a:defRPr/>
            </a:pPr>
            <a:endParaRPr lang="en-US" sz="1377" kern="0" dirty="0">
              <a:latin typeface="Segoe UI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120439" y="2757378"/>
            <a:ext cx="685295" cy="246134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 bwMode="auto">
          <a:xfrm>
            <a:off x="3215824" y="4033269"/>
            <a:ext cx="3653344" cy="90340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9932" tIns="34967" rIns="69932" bIns="34967" numCol="1" rtlCol="0" anchor="ctr" anchorCtr="0" compatLnSpc="1">
            <a:prstTxWarp prst="textNoShape">
              <a:avLst/>
            </a:prstTxWarp>
          </a:bodyPr>
          <a:lstStyle/>
          <a:p>
            <a:pPr algn="ctr" defTabSz="699155">
              <a:defRPr/>
            </a:pPr>
            <a:endParaRPr lang="en-US" sz="1683" kern="0" dirty="0">
              <a:latin typeface="Segoe UI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030887" y="2490920"/>
            <a:ext cx="184938" cy="1522040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4284989" y="2451366"/>
            <a:ext cx="2374500" cy="33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99385"/>
            <a:r>
              <a:rPr lang="en-US" sz="1530" dirty="0">
                <a:latin typeface="Segoe UI"/>
              </a:rPr>
              <a:t>Column Segment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76768" y="2184908"/>
            <a:ext cx="1601773" cy="33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99385"/>
            <a:r>
              <a:rPr lang="en-US" sz="1530" dirty="0">
                <a:latin typeface="Segoe UI"/>
              </a:rPr>
              <a:t>Row Group  </a:t>
            </a:r>
          </a:p>
        </p:txBody>
      </p:sp>
    </p:spTree>
    <p:extLst>
      <p:ext uri="{BB962C8B-B14F-4D97-AF65-F5344CB8AC3E}">
        <p14:creationId xmlns:p14="http://schemas.microsoft.com/office/powerpoint/2010/main" val="74116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Columnstore</a:t>
            </a:r>
            <a:r>
              <a:rPr lang="en-US" sz="3600" dirty="0"/>
              <a:t> Compression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Row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891267" y="1143000"/>
            <a:ext cx="5918146" cy="457200"/>
          </a:xfrm>
        </p:spPr>
        <p:txBody>
          <a:bodyPr/>
          <a:lstStyle/>
          <a:p>
            <a:r>
              <a:rPr lang="en-US" dirty="0"/>
              <a:t>Column (run-length compression*)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5891267" y="3007007"/>
            <a:ext cx="5918146" cy="2936594"/>
          </a:xfrm>
        </p:spPr>
        <p:txBody>
          <a:bodyPr/>
          <a:lstStyle/>
          <a:p>
            <a:r>
              <a:rPr lang="en-US" sz="2400" dirty="0"/>
              <a:t>More data fits in memory</a:t>
            </a:r>
          </a:p>
          <a:p>
            <a:r>
              <a:rPr lang="en-US" sz="2400" dirty="0"/>
              <a:t>Only need to read necessary columns</a:t>
            </a:r>
          </a:p>
          <a:p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*Other compression schemes can additionally be used, this is an example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79413" y="1676400"/>
            <a:ext cx="5100158" cy="20628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266" y="1695477"/>
            <a:ext cx="1379915" cy="4352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886" y="1695477"/>
            <a:ext cx="1396763" cy="8810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9354" y="1676400"/>
            <a:ext cx="1384243" cy="10945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6524" y="1676400"/>
            <a:ext cx="1395246" cy="88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7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PLEX 16x9">
  <a:themeElements>
    <a:clrScheme name="PLEX">
      <a:dk1>
        <a:srgbClr val="57626E"/>
      </a:dk1>
      <a:lt1>
        <a:sysClr val="window" lastClr="FFFFFF"/>
      </a:lt1>
      <a:dk2>
        <a:srgbClr val="000000"/>
      </a:dk2>
      <a:lt2>
        <a:srgbClr val="E3E8E8"/>
      </a:lt2>
      <a:accent1>
        <a:srgbClr val="0971A1"/>
      </a:accent1>
      <a:accent2>
        <a:srgbClr val="93D3DF"/>
      </a:accent2>
      <a:accent3>
        <a:srgbClr val="0096D5"/>
      </a:accent3>
      <a:accent4>
        <a:srgbClr val="B5BC24"/>
      </a:accent4>
      <a:accent5>
        <a:srgbClr val="E2870F"/>
      </a:accent5>
      <a:accent6>
        <a:srgbClr val="334069"/>
      </a:accent6>
      <a:hlink>
        <a:srgbClr val="0971A1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LEX">
      <a:dk1>
        <a:srgbClr val="57626E"/>
      </a:dk1>
      <a:lt1>
        <a:sysClr val="window" lastClr="FFFFFF"/>
      </a:lt1>
      <a:dk2>
        <a:srgbClr val="000000"/>
      </a:dk2>
      <a:lt2>
        <a:srgbClr val="E3E8E8"/>
      </a:lt2>
      <a:accent1>
        <a:srgbClr val="0971A1"/>
      </a:accent1>
      <a:accent2>
        <a:srgbClr val="93D3DF"/>
      </a:accent2>
      <a:accent3>
        <a:srgbClr val="0096D5"/>
      </a:accent3>
      <a:accent4>
        <a:srgbClr val="B5BC24"/>
      </a:accent4>
      <a:accent5>
        <a:srgbClr val="E2870F"/>
      </a:accent5>
      <a:accent6>
        <a:srgbClr val="334069"/>
      </a:accent6>
      <a:hlink>
        <a:srgbClr val="0971A1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PLEX">
      <a:dk1>
        <a:srgbClr val="57626E"/>
      </a:dk1>
      <a:lt1>
        <a:sysClr val="window" lastClr="FFFFFF"/>
      </a:lt1>
      <a:dk2>
        <a:srgbClr val="000000"/>
      </a:dk2>
      <a:lt2>
        <a:srgbClr val="E3E8E8"/>
      </a:lt2>
      <a:accent1>
        <a:srgbClr val="0971A1"/>
      </a:accent1>
      <a:accent2>
        <a:srgbClr val="93D3DF"/>
      </a:accent2>
      <a:accent3>
        <a:srgbClr val="0096D5"/>
      </a:accent3>
      <a:accent4>
        <a:srgbClr val="B5BC24"/>
      </a:accent4>
      <a:accent5>
        <a:srgbClr val="E2870F"/>
      </a:accent5>
      <a:accent6>
        <a:srgbClr val="334069"/>
      </a:accent6>
      <a:hlink>
        <a:srgbClr val="0971A1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PLEX 16x9 Official PowerPoint</Template>
  <TotalTime>955</TotalTime>
  <Words>707</Words>
  <Application>Microsoft Office PowerPoint</Application>
  <PresentationFormat>Widescreen</PresentationFormat>
  <Paragraphs>185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Segoe UI</vt:lpstr>
      <vt:lpstr>PLEX 16x9</vt:lpstr>
      <vt:lpstr>Overview of In-Memory Database Management with SQL Server</vt:lpstr>
      <vt:lpstr>PowerPoint Presentation</vt:lpstr>
      <vt:lpstr>About Me</vt:lpstr>
      <vt:lpstr>Expectations</vt:lpstr>
      <vt:lpstr>Review: B-Tree Index</vt:lpstr>
      <vt:lpstr>Review: Clustered vs Non-Clustered</vt:lpstr>
      <vt:lpstr>Columnstore Storage</vt:lpstr>
      <vt:lpstr>Columnstore Index</vt:lpstr>
      <vt:lpstr>Columnstore Compression</vt:lpstr>
      <vt:lpstr>Batch Execution Mode</vt:lpstr>
      <vt:lpstr>Batch Execution Mode</vt:lpstr>
      <vt:lpstr>Cost Of Goods Sold</vt:lpstr>
      <vt:lpstr>Columnstore Demo</vt:lpstr>
      <vt:lpstr>Columnstore – Sweet Spot</vt:lpstr>
      <vt:lpstr>Columnstore downsides</vt:lpstr>
      <vt:lpstr>Advice / Learnings</vt:lpstr>
      <vt:lpstr>In-Memory OLTP</vt:lpstr>
      <vt:lpstr>In-Memory OLTP - Concurrency</vt:lpstr>
      <vt:lpstr>In-Memory OLTP – MVCC Example</vt:lpstr>
      <vt:lpstr>In-Memory OLTP – MVCC Example</vt:lpstr>
      <vt:lpstr>In-Memory OLTP – Logging and Durability</vt:lpstr>
      <vt:lpstr>In-Memory OLTP – Native Compilation</vt:lpstr>
      <vt:lpstr>In-Memory OLTP Demo</vt:lpstr>
      <vt:lpstr>PowerPoint Presentation</vt:lpstr>
      <vt:lpstr>In-Memory OLTP – Use-Cases</vt:lpstr>
      <vt:lpstr>In-Memory OLTP - Warnings</vt:lpstr>
      <vt:lpstr>PowerPoint Presentation</vt:lpstr>
      <vt:lpstr>Operational Analytics</vt:lpstr>
      <vt:lpstr>Operational Analytics – Real Time</vt:lpstr>
      <vt:lpstr>Operational Analytics Demo</vt:lpstr>
      <vt:lpstr>Considerations with Azure</vt:lpstr>
      <vt:lpstr>Additional Info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In-Memory Database Management with SQL Server</dc:title>
  <dc:creator>Nicholas Doyle</dc:creator>
  <cp:lastModifiedBy>Doyle, Nicholas J</cp:lastModifiedBy>
  <cp:revision>33</cp:revision>
  <dcterms:created xsi:type="dcterms:W3CDTF">2015-11-13T21:49:17Z</dcterms:created>
  <dcterms:modified xsi:type="dcterms:W3CDTF">2016-10-19T17:49:22Z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PLEX 16x9</vt:lpwstr>
  </property>
  <property fmtid="{D5CDD505-2E9C-101B-9397-08002B2CF9AE}" pid="4" name="ArticulateGUID">
    <vt:lpwstr>13268046-E083-48D2-9322-BB54B0889225</vt:lpwstr>
  </property>
  <property fmtid="{D5CDD505-2E9C-101B-9397-08002B2CF9AE}" pid="5" name="ArticulateProjectFull">
    <vt:lpwstr>D:\Client Projects\Plex Systems\2015 NEW PLEX TEMPLATE\FINAL template Feb 2015\PLEX 16x9 preXML.ppta</vt:lpwstr>
  </property>
</Properties>
</file>