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61" r:id="rId3"/>
    <p:sldId id="299" r:id="rId4"/>
    <p:sldId id="257" r:id="rId5"/>
    <p:sldId id="285" r:id="rId6"/>
    <p:sldId id="294" r:id="rId7"/>
    <p:sldId id="298" r:id="rId8"/>
    <p:sldId id="297" r:id="rId9"/>
    <p:sldId id="281" r:id="rId10"/>
    <p:sldId id="293" r:id="rId11"/>
    <p:sldId id="271" r:id="rId12"/>
    <p:sldId id="296" r:id="rId13"/>
    <p:sldId id="280" r:id="rId14"/>
    <p:sldId id="278" r:id="rId15"/>
    <p:sldId id="295" r:id="rId16"/>
    <p:sldId id="279" r:id="rId17"/>
    <p:sldId id="273" r:id="rId18"/>
    <p:sldId id="272" r:id="rId19"/>
    <p:sldId id="288" r:id="rId20"/>
    <p:sldId id="287" r:id="rId21"/>
    <p:sldId id="283" r:id="rId22"/>
    <p:sldId id="300" r:id="rId23"/>
    <p:sldId id="265" r:id="rId24"/>
    <p:sldId id="282" r:id="rId25"/>
    <p:sldId id="292" r:id="rId26"/>
    <p:sldId id="289" r:id="rId27"/>
    <p:sldId id="291" r:id="rId28"/>
    <p:sldId id="301" r:id="rId29"/>
    <p:sldId id="277" r:id="rId30"/>
    <p:sldId id="290" r:id="rId31"/>
    <p:sldId id="26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5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C2A6B-AD80-4075-A4FF-A64B2DC0209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4317E-713D-4ECF-9336-827AF5C9F0B6}">
      <dgm:prSet phldrT="[Text]"/>
      <dgm:spPr/>
      <dgm:t>
        <a:bodyPr/>
        <a:lstStyle/>
        <a:p>
          <a:r>
            <a:rPr lang="en-US" dirty="0"/>
            <a:t>Parse</a:t>
          </a:r>
        </a:p>
      </dgm:t>
    </dgm:pt>
    <dgm:pt modelId="{F4C2AEB2-32E1-4B07-9527-3A95629BFF1F}" type="parTrans" cxnId="{99933B04-3877-4640-A414-0F7EFE5DBD92}">
      <dgm:prSet/>
      <dgm:spPr/>
      <dgm:t>
        <a:bodyPr/>
        <a:lstStyle/>
        <a:p>
          <a:endParaRPr lang="en-US"/>
        </a:p>
      </dgm:t>
    </dgm:pt>
    <dgm:pt modelId="{D292DB10-CDC8-40AA-A2A3-DCC686225D44}" type="sibTrans" cxnId="{99933B04-3877-4640-A414-0F7EFE5DBD92}">
      <dgm:prSet/>
      <dgm:spPr/>
      <dgm:t>
        <a:bodyPr/>
        <a:lstStyle/>
        <a:p>
          <a:endParaRPr lang="en-US"/>
        </a:p>
      </dgm:t>
    </dgm:pt>
    <dgm:pt modelId="{8B6482C7-CBC3-46DC-A0E7-EC827A107C86}">
      <dgm:prSet phldrT="[Text]"/>
      <dgm:spPr/>
      <dgm:t>
        <a:bodyPr/>
        <a:lstStyle/>
        <a:p>
          <a:r>
            <a:rPr lang="en-US" dirty="0"/>
            <a:t>Check for language syntax</a:t>
          </a:r>
        </a:p>
      </dgm:t>
    </dgm:pt>
    <dgm:pt modelId="{D7EF50E5-0F53-4B32-A1EB-59F56726B6E0}" type="parTrans" cxnId="{AB973A15-011A-4F18-AD54-252509A69350}">
      <dgm:prSet/>
      <dgm:spPr/>
      <dgm:t>
        <a:bodyPr/>
        <a:lstStyle/>
        <a:p>
          <a:endParaRPr lang="en-US"/>
        </a:p>
      </dgm:t>
    </dgm:pt>
    <dgm:pt modelId="{C763D913-C3D2-41FF-BB2E-895E6BAB2A05}" type="sibTrans" cxnId="{AB973A15-011A-4F18-AD54-252509A69350}">
      <dgm:prSet/>
      <dgm:spPr/>
      <dgm:t>
        <a:bodyPr/>
        <a:lstStyle/>
        <a:p>
          <a:endParaRPr lang="en-US"/>
        </a:p>
      </dgm:t>
    </dgm:pt>
    <dgm:pt modelId="{CB9F68CB-2F47-43AE-A136-8885389A2A9A}">
      <dgm:prSet phldrT="[Text]"/>
      <dgm:spPr/>
      <dgm:t>
        <a:bodyPr/>
        <a:lstStyle/>
        <a:p>
          <a:r>
            <a:rPr lang="en-US" dirty="0"/>
            <a:t>Bind</a:t>
          </a:r>
        </a:p>
      </dgm:t>
    </dgm:pt>
    <dgm:pt modelId="{E4DCC4B4-08B6-4B67-82EA-D0A37671FA9D}" type="parTrans" cxnId="{D1F02A19-1BA8-47E0-9331-D91ECA883790}">
      <dgm:prSet/>
      <dgm:spPr/>
      <dgm:t>
        <a:bodyPr/>
        <a:lstStyle/>
        <a:p>
          <a:endParaRPr lang="en-US"/>
        </a:p>
      </dgm:t>
    </dgm:pt>
    <dgm:pt modelId="{84C178F1-C8FA-4448-A503-985189CE779E}" type="sibTrans" cxnId="{D1F02A19-1BA8-47E0-9331-D91ECA883790}">
      <dgm:prSet/>
      <dgm:spPr/>
      <dgm:t>
        <a:bodyPr/>
        <a:lstStyle/>
        <a:p>
          <a:endParaRPr lang="en-US"/>
        </a:p>
      </dgm:t>
    </dgm:pt>
    <dgm:pt modelId="{E95415BE-CD09-4444-B088-C65EFB557F81}">
      <dgm:prSet phldrT="[Text]"/>
      <dgm:spPr/>
      <dgm:t>
        <a:bodyPr/>
        <a:lstStyle/>
        <a:p>
          <a:r>
            <a:rPr lang="en-US" dirty="0"/>
            <a:t>Series of validation steps</a:t>
          </a:r>
        </a:p>
      </dgm:t>
    </dgm:pt>
    <dgm:pt modelId="{DF544E3C-4A64-4EFD-AD72-C499728C0E01}" type="parTrans" cxnId="{986441AE-E61D-4D32-827B-A7C2409CC990}">
      <dgm:prSet/>
      <dgm:spPr/>
      <dgm:t>
        <a:bodyPr/>
        <a:lstStyle/>
        <a:p>
          <a:endParaRPr lang="en-US"/>
        </a:p>
      </dgm:t>
    </dgm:pt>
    <dgm:pt modelId="{42D85CD8-8A99-43BE-BAA8-5AA11D1422B0}" type="sibTrans" cxnId="{986441AE-E61D-4D32-827B-A7C2409CC990}">
      <dgm:prSet/>
      <dgm:spPr/>
      <dgm:t>
        <a:bodyPr/>
        <a:lstStyle/>
        <a:p>
          <a:endParaRPr lang="en-US"/>
        </a:p>
      </dgm:t>
    </dgm:pt>
    <dgm:pt modelId="{FD9D46E8-FEC4-42FB-B05F-F2DDE6357F73}">
      <dgm:prSet phldrT="[Text]"/>
      <dgm:spPr/>
      <dgm:t>
        <a:bodyPr/>
        <a:lstStyle/>
        <a:p>
          <a:r>
            <a:rPr lang="en-US" dirty="0"/>
            <a:t>Columns and tables in the tree are compared</a:t>
          </a:r>
        </a:p>
      </dgm:t>
    </dgm:pt>
    <dgm:pt modelId="{3E29C2D3-7146-4AB0-91AC-F9C71B299B4E}" type="parTrans" cxnId="{414B011F-8630-4603-8F60-8C7D78936103}">
      <dgm:prSet/>
      <dgm:spPr/>
      <dgm:t>
        <a:bodyPr/>
        <a:lstStyle/>
        <a:p>
          <a:endParaRPr lang="en-US"/>
        </a:p>
      </dgm:t>
    </dgm:pt>
    <dgm:pt modelId="{088D103D-EFF1-48D3-850C-074956DC065E}" type="sibTrans" cxnId="{414B011F-8630-4603-8F60-8C7D78936103}">
      <dgm:prSet/>
      <dgm:spPr/>
      <dgm:t>
        <a:bodyPr/>
        <a:lstStyle/>
        <a:p>
          <a:endParaRPr lang="en-US"/>
        </a:p>
      </dgm:t>
    </dgm:pt>
    <dgm:pt modelId="{18B78DBF-4575-4643-8412-319793D5E6B1}">
      <dgm:prSet phldrT="[Text]"/>
      <dgm:spPr/>
      <dgm:t>
        <a:bodyPr/>
        <a:lstStyle/>
        <a:p>
          <a:r>
            <a:rPr lang="en-US" dirty="0"/>
            <a:t>Optimize</a:t>
          </a:r>
        </a:p>
      </dgm:t>
    </dgm:pt>
    <dgm:pt modelId="{1DD3F77A-9819-44A4-B896-56A020D8D528}" type="parTrans" cxnId="{6192718B-533C-42DA-9B5B-C4A40CA1BF92}">
      <dgm:prSet/>
      <dgm:spPr/>
      <dgm:t>
        <a:bodyPr/>
        <a:lstStyle/>
        <a:p>
          <a:endParaRPr lang="en-US"/>
        </a:p>
      </dgm:t>
    </dgm:pt>
    <dgm:pt modelId="{6957F692-E32F-4F91-857A-659E2C935871}" type="sibTrans" cxnId="{6192718B-533C-42DA-9B5B-C4A40CA1BF92}">
      <dgm:prSet/>
      <dgm:spPr/>
      <dgm:t>
        <a:bodyPr/>
        <a:lstStyle/>
        <a:p>
          <a:endParaRPr lang="en-US"/>
        </a:p>
      </dgm:t>
    </dgm:pt>
    <dgm:pt modelId="{7AAE9DBE-2148-41DD-9B55-EDD80636F8EF}">
      <dgm:prSet phldrT="[Text]"/>
      <dgm:spPr/>
      <dgm:t>
        <a:bodyPr/>
        <a:lstStyle/>
        <a:p>
          <a:r>
            <a:rPr lang="en-US" b="1" dirty="0">
              <a:solidFill>
                <a:srgbClr val="0070C0"/>
              </a:solidFill>
            </a:rPr>
            <a:t>Evaluate different possible plans</a:t>
          </a:r>
        </a:p>
      </dgm:t>
    </dgm:pt>
    <dgm:pt modelId="{77E44136-A5CF-418A-AD30-F8D4B4A64888}" type="parTrans" cxnId="{F040D925-F3C9-4D4F-A6C3-3C11BB663FF1}">
      <dgm:prSet/>
      <dgm:spPr/>
      <dgm:t>
        <a:bodyPr/>
        <a:lstStyle/>
        <a:p>
          <a:endParaRPr lang="en-US"/>
        </a:p>
      </dgm:t>
    </dgm:pt>
    <dgm:pt modelId="{FF3129DD-CA84-4F5F-82C9-17A670C45473}" type="sibTrans" cxnId="{F040D925-F3C9-4D4F-A6C3-3C11BB663FF1}">
      <dgm:prSet/>
      <dgm:spPr/>
      <dgm:t>
        <a:bodyPr/>
        <a:lstStyle/>
        <a:p>
          <a:endParaRPr lang="en-US"/>
        </a:p>
      </dgm:t>
    </dgm:pt>
    <dgm:pt modelId="{8E680CF3-9439-4547-A6EB-DD22D1584B16}">
      <dgm:prSet phldrT="[Text]"/>
      <dgm:spPr/>
      <dgm:t>
        <a:bodyPr/>
        <a:lstStyle/>
        <a:p>
          <a:r>
            <a:rPr lang="en-US" b="1" dirty="0">
              <a:solidFill>
                <a:srgbClr val="0070C0"/>
              </a:solidFill>
            </a:rPr>
            <a:t>Use statistics to evaluate different plans</a:t>
          </a:r>
        </a:p>
      </dgm:t>
    </dgm:pt>
    <dgm:pt modelId="{75E7DDE3-15A3-4B2B-86C5-93F8E83936B7}" type="parTrans" cxnId="{1889A85A-1C8D-469D-8F61-7AB7577847F4}">
      <dgm:prSet/>
      <dgm:spPr/>
      <dgm:t>
        <a:bodyPr/>
        <a:lstStyle/>
        <a:p>
          <a:endParaRPr lang="en-US"/>
        </a:p>
      </dgm:t>
    </dgm:pt>
    <dgm:pt modelId="{CE7441D6-26A6-4F30-BBFC-0F7542F17BCA}" type="sibTrans" cxnId="{1889A85A-1C8D-469D-8F61-7AB7577847F4}">
      <dgm:prSet/>
      <dgm:spPr/>
      <dgm:t>
        <a:bodyPr/>
        <a:lstStyle/>
        <a:p>
          <a:endParaRPr lang="en-US"/>
        </a:p>
      </dgm:t>
    </dgm:pt>
    <dgm:pt modelId="{7994E3FD-4653-44E5-ADC4-C7E052598C05}">
      <dgm:prSet phldrT="[Text]"/>
      <dgm:spPr/>
      <dgm:t>
        <a:bodyPr/>
        <a:lstStyle/>
        <a:p>
          <a:r>
            <a:rPr lang="en-US" dirty="0"/>
            <a:t>Execute</a:t>
          </a:r>
        </a:p>
      </dgm:t>
    </dgm:pt>
    <dgm:pt modelId="{B4009328-FAF0-477A-8D51-3E8E83384BD1}" type="parTrans" cxnId="{FE9F9E1D-6836-4D05-BA2F-D6819C07597A}">
      <dgm:prSet/>
      <dgm:spPr/>
      <dgm:t>
        <a:bodyPr/>
        <a:lstStyle/>
        <a:p>
          <a:endParaRPr lang="en-US"/>
        </a:p>
      </dgm:t>
    </dgm:pt>
    <dgm:pt modelId="{A27FC24D-E48B-4A57-B9CF-21A6A0982FAC}" type="sibTrans" cxnId="{FE9F9E1D-6836-4D05-BA2F-D6819C07597A}">
      <dgm:prSet/>
      <dgm:spPr/>
      <dgm:t>
        <a:bodyPr/>
        <a:lstStyle/>
        <a:p>
          <a:endParaRPr lang="en-US"/>
        </a:p>
      </dgm:t>
    </dgm:pt>
    <dgm:pt modelId="{3044B78F-64A1-45F6-9763-57043AD65BAD}">
      <dgm:prSet phldrT="[Text]"/>
      <dgm:spPr/>
      <dgm:t>
        <a:bodyPr/>
        <a:lstStyle/>
        <a:p>
          <a:r>
            <a:rPr lang="en-US" dirty="0"/>
            <a:t>Executes the plan</a:t>
          </a:r>
        </a:p>
      </dgm:t>
    </dgm:pt>
    <dgm:pt modelId="{D7C7394D-E053-4FCC-A34B-0FB5654E20AC}" type="parTrans" cxnId="{0D8AB432-47E9-41C9-A723-8DD1D34D206B}">
      <dgm:prSet/>
      <dgm:spPr/>
      <dgm:t>
        <a:bodyPr/>
        <a:lstStyle/>
        <a:p>
          <a:endParaRPr lang="en-US"/>
        </a:p>
      </dgm:t>
    </dgm:pt>
    <dgm:pt modelId="{89D7543D-483C-49C2-8459-447C6B815835}" type="sibTrans" cxnId="{0D8AB432-47E9-41C9-A723-8DD1D34D206B}">
      <dgm:prSet/>
      <dgm:spPr/>
      <dgm:t>
        <a:bodyPr/>
        <a:lstStyle/>
        <a:p>
          <a:endParaRPr lang="en-US"/>
        </a:p>
      </dgm:t>
    </dgm:pt>
    <dgm:pt modelId="{D12CD94D-E639-4F4A-B226-D7BFC6F6FB49}">
      <dgm:prSet phldrT="[Text]"/>
      <dgm:spPr/>
      <dgm:t>
        <a:bodyPr/>
        <a:lstStyle/>
        <a:p>
          <a:r>
            <a:rPr lang="en-US" dirty="0"/>
            <a:t>Output: Query Tree</a:t>
          </a:r>
        </a:p>
      </dgm:t>
    </dgm:pt>
    <dgm:pt modelId="{1722C26F-83DB-1B4B-BE33-D6E2E7E614B1}" type="parTrans" cxnId="{D7FB40CC-F3A5-8349-B8B4-D1897B695EB3}">
      <dgm:prSet/>
      <dgm:spPr/>
      <dgm:t>
        <a:bodyPr/>
        <a:lstStyle/>
        <a:p>
          <a:endParaRPr lang="en-US"/>
        </a:p>
      </dgm:t>
    </dgm:pt>
    <dgm:pt modelId="{4CA073DC-C2EB-1C4E-B7C5-29A47A4EE3EC}" type="sibTrans" cxnId="{D7FB40CC-F3A5-8349-B8B4-D1897B695EB3}">
      <dgm:prSet/>
      <dgm:spPr/>
      <dgm:t>
        <a:bodyPr/>
        <a:lstStyle/>
        <a:p>
          <a:endParaRPr lang="en-US"/>
        </a:p>
      </dgm:t>
    </dgm:pt>
    <dgm:pt modelId="{A14EFF1C-0501-D244-9CF8-8E80018761C4}">
      <dgm:prSet phldrT="[Text]"/>
      <dgm:spPr/>
      <dgm:t>
        <a:bodyPr/>
        <a:lstStyle/>
        <a:p>
          <a:r>
            <a:rPr lang="en-US" dirty="0"/>
            <a:t>Output: </a:t>
          </a:r>
          <a:r>
            <a:rPr lang="en-US" dirty="0" err="1"/>
            <a:t>Algebrizer</a:t>
          </a:r>
          <a:r>
            <a:rPr lang="en-US" dirty="0"/>
            <a:t> tree</a:t>
          </a:r>
        </a:p>
      </dgm:t>
    </dgm:pt>
    <dgm:pt modelId="{ACB8E28C-8B31-1147-934C-F477F02F0218}" type="parTrans" cxnId="{A376FEDB-AA18-C342-A9D2-CAE51EFE14C7}">
      <dgm:prSet/>
      <dgm:spPr/>
      <dgm:t>
        <a:bodyPr/>
        <a:lstStyle/>
        <a:p>
          <a:endParaRPr lang="en-US"/>
        </a:p>
      </dgm:t>
    </dgm:pt>
    <dgm:pt modelId="{94C1E661-0C7A-4942-B1A4-27D303FA7728}" type="sibTrans" cxnId="{A376FEDB-AA18-C342-A9D2-CAE51EFE14C7}">
      <dgm:prSet/>
      <dgm:spPr/>
      <dgm:t>
        <a:bodyPr/>
        <a:lstStyle/>
        <a:p>
          <a:endParaRPr lang="en-US"/>
        </a:p>
      </dgm:t>
    </dgm:pt>
    <dgm:pt modelId="{1BCAE49C-F52B-DF47-9649-BA179904B893}">
      <dgm:prSet phldrT="[Text]"/>
      <dgm:spPr/>
      <dgm:t>
        <a:bodyPr/>
        <a:lstStyle/>
        <a:p>
          <a:r>
            <a:rPr lang="en-US" b="1" dirty="0">
              <a:solidFill>
                <a:srgbClr val="0070C0"/>
              </a:solidFill>
            </a:rPr>
            <a:t>Output: Execution Plan</a:t>
          </a:r>
        </a:p>
      </dgm:t>
    </dgm:pt>
    <dgm:pt modelId="{0D474E0F-954D-6E4F-A1C8-CB1FE54C3768}" type="parTrans" cxnId="{A9862375-78A9-CD46-A5FC-D9F7DC696606}">
      <dgm:prSet/>
      <dgm:spPr/>
      <dgm:t>
        <a:bodyPr/>
        <a:lstStyle/>
        <a:p>
          <a:endParaRPr lang="en-US"/>
        </a:p>
      </dgm:t>
    </dgm:pt>
    <dgm:pt modelId="{6D1E54E3-5B6A-EF46-8F89-C5F8FA0F6A58}" type="sibTrans" cxnId="{A9862375-78A9-CD46-A5FC-D9F7DC696606}">
      <dgm:prSet/>
      <dgm:spPr/>
      <dgm:t>
        <a:bodyPr/>
        <a:lstStyle/>
        <a:p>
          <a:endParaRPr lang="en-US"/>
        </a:p>
      </dgm:t>
    </dgm:pt>
    <dgm:pt modelId="{80E5B88A-37E8-4CCD-BDAD-4F12BF72096A}" type="pres">
      <dgm:prSet presAssocID="{6F7C2A6B-AD80-4075-A4FF-A64B2DC02098}" presName="linearFlow" presStyleCnt="0">
        <dgm:presLayoutVars>
          <dgm:dir/>
          <dgm:animLvl val="lvl"/>
          <dgm:resizeHandles val="exact"/>
        </dgm:presLayoutVars>
      </dgm:prSet>
      <dgm:spPr/>
    </dgm:pt>
    <dgm:pt modelId="{85989236-4FF9-4BFB-B9B6-680DBB10257A}" type="pres">
      <dgm:prSet presAssocID="{A724317E-713D-4ECF-9336-827AF5C9F0B6}" presName="composite" presStyleCnt="0"/>
      <dgm:spPr/>
    </dgm:pt>
    <dgm:pt modelId="{F41683EA-41BF-42E8-A881-208F87EC5584}" type="pres">
      <dgm:prSet presAssocID="{A724317E-713D-4ECF-9336-827AF5C9F0B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874FE7E-96B9-4B25-A825-DCE1A1079021}" type="pres">
      <dgm:prSet presAssocID="{A724317E-713D-4ECF-9336-827AF5C9F0B6}" presName="descendantText" presStyleLbl="alignAcc1" presStyleIdx="0" presStyleCnt="4">
        <dgm:presLayoutVars>
          <dgm:bulletEnabled val="1"/>
        </dgm:presLayoutVars>
      </dgm:prSet>
      <dgm:spPr/>
    </dgm:pt>
    <dgm:pt modelId="{ECDB54E9-F423-4EF2-A1E2-AD44F6563B6E}" type="pres">
      <dgm:prSet presAssocID="{D292DB10-CDC8-40AA-A2A3-DCC686225D44}" presName="sp" presStyleCnt="0"/>
      <dgm:spPr/>
    </dgm:pt>
    <dgm:pt modelId="{82FE26BD-F420-4267-A456-F782A06FEBD6}" type="pres">
      <dgm:prSet presAssocID="{CB9F68CB-2F47-43AE-A136-8885389A2A9A}" presName="composite" presStyleCnt="0"/>
      <dgm:spPr/>
    </dgm:pt>
    <dgm:pt modelId="{E63E6168-D8AC-4AF0-BCD1-71F7B4AFCEA0}" type="pres">
      <dgm:prSet presAssocID="{CB9F68CB-2F47-43AE-A136-8885389A2A9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7E24BA2-CCAD-4BCE-89CE-B0CAA13885D4}" type="pres">
      <dgm:prSet presAssocID="{CB9F68CB-2F47-43AE-A136-8885389A2A9A}" presName="descendantText" presStyleLbl="alignAcc1" presStyleIdx="1" presStyleCnt="4">
        <dgm:presLayoutVars>
          <dgm:bulletEnabled val="1"/>
        </dgm:presLayoutVars>
      </dgm:prSet>
      <dgm:spPr/>
    </dgm:pt>
    <dgm:pt modelId="{1D5973A8-F711-48CD-A1CA-968B827DEB13}" type="pres">
      <dgm:prSet presAssocID="{84C178F1-C8FA-4448-A503-985189CE779E}" presName="sp" presStyleCnt="0"/>
      <dgm:spPr/>
    </dgm:pt>
    <dgm:pt modelId="{B53100E9-1D1F-4CA6-ACD4-88C4CF6605B3}" type="pres">
      <dgm:prSet presAssocID="{18B78DBF-4575-4643-8412-319793D5E6B1}" presName="composite" presStyleCnt="0"/>
      <dgm:spPr/>
    </dgm:pt>
    <dgm:pt modelId="{28F893D2-8449-453A-9774-78E4AA4F289B}" type="pres">
      <dgm:prSet presAssocID="{18B78DBF-4575-4643-8412-319793D5E6B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E2220BC-46AF-464F-B642-898DAD3D491E}" type="pres">
      <dgm:prSet presAssocID="{18B78DBF-4575-4643-8412-319793D5E6B1}" presName="descendantText" presStyleLbl="alignAcc1" presStyleIdx="2" presStyleCnt="4">
        <dgm:presLayoutVars>
          <dgm:bulletEnabled val="1"/>
        </dgm:presLayoutVars>
      </dgm:prSet>
      <dgm:spPr/>
    </dgm:pt>
    <dgm:pt modelId="{4A5CBF94-5B12-4CC6-92D6-E64F30B7A608}" type="pres">
      <dgm:prSet presAssocID="{6957F692-E32F-4F91-857A-659E2C935871}" presName="sp" presStyleCnt="0"/>
      <dgm:spPr/>
    </dgm:pt>
    <dgm:pt modelId="{C3ECAE07-2692-443E-8A64-64D5340824B9}" type="pres">
      <dgm:prSet presAssocID="{7994E3FD-4653-44E5-ADC4-C7E052598C05}" presName="composite" presStyleCnt="0"/>
      <dgm:spPr/>
    </dgm:pt>
    <dgm:pt modelId="{C4BD3330-6424-41A4-B1E2-DAB97395B3CE}" type="pres">
      <dgm:prSet presAssocID="{7994E3FD-4653-44E5-ADC4-C7E052598C0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01730CD-E8E8-4FD4-B6F2-7E74F7D77871}" type="pres">
      <dgm:prSet presAssocID="{7994E3FD-4653-44E5-ADC4-C7E052598C0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376FEDB-AA18-C342-A9D2-CAE51EFE14C7}" srcId="{CB9F68CB-2F47-43AE-A136-8885389A2A9A}" destId="{A14EFF1C-0501-D244-9CF8-8E80018761C4}" srcOrd="2" destOrd="0" parTransId="{ACB8E28C-8B31-1147-934C-F477F02F0218}" sibTransId="{94C1E661-0C7A-4942-B1A4-27D303FA7728}"/>
    <dgm:cxn modelId="{DF97D9DE-E84A-4177-A3A2-FCD6746EDE48}" type="presOf" srcId="{8B6482C7-CBC3-46DC-A0E7-EC827A107C86}" destId="{E874FE7E-96B9-4B25-A825-DCE1A1079021}" srcOrd="0" destOrd="0" presId="urn:microsoft.com/office/officeart/2005/8/layout/chevron2"/>
    <dgm:cxn modelId="{4ACC0283-3E30-BE40-B405-77078E89F428}" type="presOf" srcId="{A14EFF1C-0501-D244-9CF8-8E80018761C4}" destId="{07E24BA2-CCAD-4BCE-89CE-B0CAA13885D4}" srcOrd="0" destOrd="2" presId="urn:microsoft.com/office/officeart/2005/8/layout/chevron2"/>
    <dgm:cxn modelId="{0D8AB432-47E9-41C9-A723-8DD1D34D206B}" srcId="{7994E3FD-4653-44E5-ADC4-C7E052598C05}" destId="{3044B78F-64A1-45F6-9763-57043AD65BAD}" srcOrd="0" destOrd="0" parTransId="{D7C7394D-E053-4FCC-A34B-0FB5654E20AC}" sibTransId="{89D7543D-483C-49C2-8459-447C6B815835}"/>
    <dgm:cxn modelId="{986441AE-E61D-4D32-827B-A7C2409CC990}" srcId="{CB9F68CB-2F47-43AE-A136-8885389A2A9A}" destId="{E95415BE-CD09-4444-B088-C65EFB557F81}" srcOrd="0" destOrd="0" parTransId="{DF544E3C-4A64-4EFD-AD72-C499728C0E01}" sibTransId="{42D85CD8-8A99-43BE-BAA8-5AA11D1422B0}"/>
    <dgm:cxn modelId="{080E92BD-B6FA-41A5-AC25-A87B2AD24CBF}" type="presOf" srcId="{7994E3FD-4653-44E5-ADC4-C7E052598C05}" destId="{C4BD3330-6424-41A4-B1E2-DAB97395B3CE}" srcOrd="0" destOrd="0" presId="urn:microsoft.com/office/officeart/2005/8/layout/chevron2"/>
    <dgm:cxn modelId="{414B011F-8630-4603-8F60-8C7D78936103}" srcId="{CB9F68CB-2F47-43AE-A136-8885389A2A9A}" destId="{FD9D46E8-FEC4-42FB-B05F-F2DDE6357F73}" srcOrd="1" destOrd="0" parTransId="{3E29C2D3-7146-4AB0-91AC-F9C71B299B4E}" sibTransId="{088D103D-EFF1-48D3-850C-074956DC065E}"/>
    <dgm:cxn modelId="{FE9F9E1D-6836-4D05-BA2F-D6819C07597A}" srcId="{6F7C2A6B-AD80-4075-A4FF-A64B2DC02098}" destId="{7994E3FD-4653-44E5-ADC4-C7E052598C05}" srcOrd="3" destOrd="0" parTransId="{B4009328-FAF0-477A-8D51-3E8E83384BD1}" sibTransId="{A27FC24D-E48B-4A57-B9CF-21A6A0982FAC}"/>
    <dgm:cxn modelId="{2D0EB634-DC8C-475C-A731-173BB492A037}" type="presOf" srcId="{3044B78F-64A1-45F6-9763-57043AD65BAD}" destId="{801730CD-E8E8-4FD4-B6F2-7E74F7D77871}" srcOrd="0" destOrd="0" presId="urn:microsoft.com/office/officeart/2005/8/layout/chevron2"/>
    <dgm:cxn modelId="{97C349B4-34CB-4E30-A8DE-106DDB24F75B}" type="presOf" srcId="{8E680CF3-9439-4547-A6EB-DD22D1584B16}" destId="{9E2220BC-46AF-464F-B642-898DAD3D491E}" srcOrd="0" destOrd="1" presId="urn:microsoft.com/office/officeart/2005/8/layout/chevron2"/>
    <dgm:cxn modelId="{64D2B5E1-C45A-D84E-8339-7A34DE11FFDD}" type="presOf" srcId="{1BCAE49C-F52B-DF47-9649-BA179904B893}" destId="{9E2220BC-46AF-464F-B642-898DAD3D491E}" srcOrd="0" destOrd="2" presId="urn:microsoft.com/office/officeart/2005/8/layout/chevron2"/>
    <dgm:cxn modelId="{7F5C0725-3976-4B98-B355-98C692DC451A}" type="presOf" srcId="{18B78DBF-4575-4643-8412-319793D5E6B1}" destId="{28F893D2-8449-453A-9774-78E4AA4F289B}" srcOrd="0" destOrd="0" presId="urn:microsoft.com/office/officeart/2005/8/layout/chevron2"/>
    <dgm:cxn modelId="{1889A85A-1C8D-469D-8F61-7AB7577847F4}" srcId="{18B78DBF-4575-4643-8412-319793D5E6B1}" destId="{8E680CF3-9439-4547-A6EB-DD22D1584B16}" srcOrd="1" destOrd="0" parTransId="{75E7DDE3-15A3-4B2B-86C5-93F8E83936B7}" sibTransId="{CE7441D6-26A6-4F30-BBFC-0F7542F17BCA}"/>
    <dgm:cxn modelId="{6065DE14-CD79-454A-93AC-1DF525E9C79E}" type="presOf" srcId="{D12CD94D-E639-4F4A-B226-D7BFC6F6FB49}" destId="{E874FE7E-96B9-4B25-A825-DCE1A1079021}" srcOrd="0" destOrd="1" presId="urn:microsoft.com/office/officeart/2005/8/layout/chevron2"/>
    <dgm:cxn modelId="{8735CC63-EC48-49B6-A9C6-7D95FB19CC0F}" type="presOf" srcId="{7AAE9DBE-2148-41DD-9B55-EDD80636F8EF}" destId="{9E2220BC-46AF-464F-B642-898DAD3D491E}" srcOrd="0" destOrd="0" presId="urn:microsoft.com/office/officeart/2005/8/layout/chevron2"/>
    <dgm:cxn modelId="{AB973A15-011A-4F18-AD54-252509A69350}" srcId="{A724317E-713D-4ECF-9336-827AF5C9F0B6}" destId="{8B6482C7-CBC3-46DC-A0E7-EC827A107C86}" srcOrd="0" destOrd="0" parTransId="{D7EF50E5-0F53-4B32-A1EB-59F56726B6E0}" sibTransId="{C763D913-C3D2-41FF-BB2E-895E6BAB2A05}"/>
    <dgm:cxn modelId="{9EC7DC7E-6B3C-4FCD-B314-547CCCF9510B}" type="presOf" srcId="{A724317E-713D-4ECF-9336-827AF5C9F0B6}" destId="{F41683EA-41BF-42E8-A881-208F87EC5584}" srcOrd="0" destOrd="0" presId="urn:microsoft.com/office/officeart/2005/8/layout/chevron2"/>
    <dgm:cxn modelId="{A9862375-78A9-CD46-A5FC-D9F7DC696606}" srcId="{18B78DBF-4575-4643-8412-319793D5E6B1}" destId="{1BCAE49C-F52B-DF47-9649-BA179904B893}" srcOrd="2" destOrd="0" parTransId="{0D474E0F-954D-6E4F-A1C8-CB1FE54C3768}" sibTransId="{6D1E54E3-5B6A-EF46-8F89-C5F8FA0F6A58}"/>
    <dgm:cxn modelId="{B25E2DD3-863D-4FE3-AF81-8115277D13CF}" type="presOf" srcId="{6F7C2A6B-AD80-4075-A4FF-A64B2DC02098}" destId="{80E5B88A-37E8-4CCD-BDAD-4F12BF72096A}" srcOrd="0" destOrd="0" presId="urn:microsoft.com/office/officeart/2005/8/layout/chevron2"/>
    <dgm:cxn modelId="{D1F02A19-1BA8-47E0-9331-D91ECA883790}" srcId="{6F7C2A6B-AD80-4075-A4FF-A64B2DC02098}" destId="{CB9F68CB-2F47-43AE-A136-8885389A2A9A}" srcOrd="1" destOrd="0" parTransId="{E4DCC4B4-08B6-4B67-82EA-D0A37671FA9D}" sibTransId="{84C178F1-C8FA-4448-A503-985189CE779E}"/>
    <dgm:cxn modelId="{F040D925-F3C9-4D4F-A6C3-3C11BB663FF1}" srcId="{18B78DBF-4575-4643-8412-319793D5E6B1}" destId="{7AAE9DBE-2148-41DD-9B55-EDD80636F8EF}" srcOrd="0" destOrd="0" parTransId="{77E44136-A5CF-418A-AD30-F8D4B4A64888}" sibTransId="{FF3129DD-CA84-4F5F-82C9-17A670C45473}"/>
    <dgm:cxn modelId="{6192718B-533C-42DA-9B5B-C4A40CA1BF92}" srcId="{6F7C2A6B-AD80-4075-A4FF-A64B2DC02098}" destId="{18B78DBF-4575-4643-8412-319793D5E6B1}" srcOrd="2" destOrd="0" parTransId="{1DD3F77A-9819-44A4-B896-56A020D8D528}" sibTransId="{6957F692-E32F-4F91-857A-659E2C935871}"/>
    <dgm:cxn modelId="{D7FB40CC-F3A5-8349-B8B4-D1897B695EB3}" srcId="{A724317E-713D-4ECF-9336-827AF5C9F0B6}" destId="{D12CD94D-E639-4F4A-B226-D7BFC6F6FB49}" srcOrd="1" destOrd="0" parTransId="{1722C26F-83DB-1B4B-BE33-D6E2E7E614B1}" sibTransId="{4CA073DC-C2EB-1C4E-B7C5-29A47A4EE3EC}"/>
    <dgm:cxn modelId="{02FA95AD-0E00-4659-86F0-45320A51587C}" type="presOf" srcId="{FD9D46E8-FEC4-42FB-B05F-F2DDE6357F73}" destId="{07E24BA2-CCAD-4BCE-89CE-B0CAA13885D4}" srcOrd="0" destOrd="1" presId="urn:microsoft.com/office/officeart/2005/8/layout/chevron2"/>
    <dgm:cxn modelId="{CEF4FB5B-FD8B-4CD1-B3C0-5163E6CC5F0B}" type="presOf" srcId="{CB9F68CB-2F47-43AE-A136-8885389A2A9A}" destId="{E63E6168-D8AC-4AF0-BCD1-71F7B4AFCEA0}" srcOrd="0" destOrd="0" presId="urn:microsoft.com/office/officeart/2005/8/layout/chevron2"/>
    <dgm:cxn modelId="{41869F89-F5A9-4D64-A8C1-95652987F818}" type="presOf" srcId="{E95415BE-CD09-4444-B088-C65EFB557F81}" destId="{07E24BA2-CCAD-4BCE-89CE-B0CAA13885D4}" srcOrd="0" destOrd="0" presId="urn:microsoft.com/office/officeart/2005/8/layout/chevron2"/>
    <dgm:cxn modelId="{99933B04-3877-4640-A414-0F7EFE5DBD92}" srcId="{6F7C2A6B-AD80-4075-A4FF-A64B2DC02098}" destId="{A724317E-713D-4ECF-9336-827AF5C9F0B6}" srcOrd="0" destOrd="0" parTransId="{F4C2AEB2-32E1-4B07-9527-3A95629BFF1F}" sibTransId="{D292DB10-CDC8-40AA-A2A3-DCC686225D44}"/>
    <dgm:cxn modelId="{DAF23F65-B3A3-444B-9B4D-4BF472935D5F}" type="presParOf" srcId="{80E5B88A-37E8-4CCD-BDAD-4F12BF72096A}" destId="{85989236-4FF9-4BFB-B9B6-680DBB10257A}" srcOrd="0" destOrd="0" presId="urn:microsoft.com/office/officeart/2005/8/layout/chevron2"/>
    <dgm:cxn modelId="{1429034E-6B9E-4899-87A8-3A0D67C1FFC2}" type="presParOf" srcId="{85989236-4FF9-4BFB-B9B6-680DBB10257A}" destId="{F41683EA-41BF-42E8-A881-208F87EC5584}" srcOrd="0" destOrd="0" presId="urn:microsoft.com/office/officeart/2005/8/layout/chevron2"/>
    <dgm:cxn modelId="{E9B83596-BDFD-42B2-8B89-7837B86DF875}" type="presParOf" srcId="{85989236-4FF9-4BFB-B9B6-680DBB10257A}" destId="{E874FE7E-96B9-4B25-A825-DCE1A1079021}" srcOrd="1" destOrd="0" presId="urn:microsoft.com/office/officeart/2005/8/layout/chevron2"/>
    <dgm:cxn modelId="{43D772BC-5587-4679-8AE0-9131C46CD25F}" type="presParOf" srcId="{80E5B88A-37E8-4CCD-BDAD-4F12BF72096A}" destId="{ECDB54E9-F423-4EF2-A1E2-AD44F6563B6E}" srcOrd="1" destOrd="0" presId="urn:microsoft.com/office/officeart/2005/8/layout/chevron2"/>
    <dgm:cxn modelId="{3CA0677F-11D5-48CB-ACF7-268CF8E96973}" type="presParOf" srcId="{80E5B88A-37E8-4CCD-BDAD-4F12BF72096A}" destId="{82FE26BD-F420-4267-A456-F782A06FEBD6}" srcOrd="2" destOrd="0" presId="urn:microsoft.com/office/officeart/2005/8/layout/chevron2"/>
    <dgm:cxn modelId="{99B341CE-779A-4A79-AAA6-07AEE22F3114}" type="presParOf" srcId="{82FE26BD-F420-4267-A456-F782A06FEBD6}" destId="{E63E6168-D8AC-4AF0-BCD1-71F7B4AFCEA0}" srcOrd="0" destOrd="0" presId="urn:microsoft.com/office/officeart/2005/8/layout/chevron2"/>
    <dgm:cxn modelId="{A6334B08-7601-4074-B018-93755E6078FB}" type="presParOf" srcId="{82FE26BD-F420-4267-A456-F782A06FEBD6}" destId="{07E24BA2-CCAD-4BCE-89CE-B0CAA13885D4}" srcOrd="1" destOrd="0" presId="urn:microsoft.com/office/officeart/2005/8/layout/chevron2"/>
    <dgm:cxn modelId="{8F14F7E0-3E6E-4B22-B1F9-7E021BB52434}" type="presParOf" srcId="{80E5B88A-37E8-4CCD-BDAD-4F12BF72096A}" destId="{1D5973A8-F711-48CD-A1CA-968B827DEB13}" srcOrd="3" destOrd="0" presId="urn:microsoft.com/office/officeart/2005/8/layout/chevron2"/>
    <dgm:cxn modelId="{0693F1F1-649E-46BE-A5CC-F05392EC9C72}" type="presParOf" srcId="{80E5B88A-37E8-4CCD-BDAD-4F12BF72096A}" destId="{B53100E9-1D1F-4CA6-ACD4-88C4CF6605B3}" srcOrd="4" destOrd="0" presId="urn:microsoft.com/office/officeart/2005/8/layout/chevron2"/>
    <dgm:cxn modelId="{E02E3AB5-DFF3-4E3F-9B69-69F174016360}" type="presParOf" srcId="{B53100E9-1D1F-4CA6-ACD4-88C4CF6605B3}" destId="{28F893D2-8449-453A-9774-78E4AA4F289B}" srcOrd="0" destOrd="0" presId="urn:microsoft.com/office/officeart/2005/8/layout/chevron2"/>
    <dgm:cxn modelId="{22F727C9-94F3-45E9-87EA-2513690A2DFF}" type="presParOf" srcId="{B53100E9-1D1F-4CA6-ACD4-88C4CF6605B3}" destId="{9E2220BC-46AF-464F-B642-898DAD3D491E}" srcOrd="1" destOrd="0" presId="urn:microsoft.com/office/officeart/2005/8/layout/chevron2"/>
    <dgm:cxn modelId="{152DBCED-5F17-491B-BCC4-E0221126CE34}" type="presParOf" srcId="{80E5B88A-37E8-4CCD-BDAD-4F12BF72096A}" destId="{4A5CBF94-5B12-4CC6-92D6-E64F30B7A608}" srcOrd="5" destOrd="0" presId="urn:microsoft.com/office/officeart/2005/8/layout/chevron2"/>
    <dgm:cxn modelId="{C672A8CF-D54B-494B-85F4-59EEA9F3E465}" type="presParOf" srcId="{80E5B88A-37E8-4CCD-BDAD-4F12BF72096A}" destId="{C3ECAE07-2692-443E-8A64-64D5340824B9}" srcOrd="6" destOrd="0" presId="urn:microsoft.com/office/officeart/2005/8/layout/chevron2"/>
    <dgm:cxn modelId="{2C1AC0D8-885D-41B4-927A-544CB14A7CDF}" type="presParOf" srcId="{C3ECAE07-2692-443E-8A64-64D5340824B9}" destId="{C4BD3330-6424-41A4-B1E2-DAB97395B3CE}" srcOrd="0" destOrd="0" presId="urn:microsoft.com/office/officeart/2005/8/layout/chevron2"/>
    <dgm:cxn modelId="{8AC94372-60A6-444A-AE97-B32686287F84}" type="presParOf" srcId="{C3ECAE07-2692-443E-8A64-64D5340824B9}" destId="{801730CD-E8E8-4FD4-B6F2-7E74F7D778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AB989-9A73-4451-9104-C80AD94C3A8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0C2B6C1-9336-4B28-87EE-DDED60C3D1FC}">
      <dgm:prSet phldrT="[Text]"/>
      <dgm:spPr/>
      <dgm:t>
        <a:bodyPr/>
        <a:lstStyle/>
        <a:p>
          <a:r>
            <a:rPr lang="en-US" dirty="0"/>
            <a:t>Server Performance</a:t>
          </a:r>
        </a:p>
      </dgm:t>
    </dgm:pt>
    <dgm:pt modelId="{52043ADA-65B3-4C47-904E-6D925D834E47}" type="parTrans" cxnId="{2CFB077F-BF43-4D0E-BC94-55F45E4E8956}">
      <dgm:prSet/>
      <dgm:spPr/>
      <dgm:t>
        <a:bodyPr/>
        <a:lstStyle/>
        <a:p>
          <a:endParaRPr lang="en-US"/>
        </a:p>
      </dgm:t>
    </dgm:pt>
    <dgm:pt modelId="{B0EAA5D6-E0AA-48BA-8ED9-9AA1F8B3ED4E}" type="sibTrans" cxnId="{2CFB077F-BF43-4D0E-BC94-55F45E4E8956}">
      <dgm:prSet/>
      <dgm:spPr/>
      <dgm:t>
        <a:bodyPr/>
        <a:lstStyle/>
        <a:p>
          <a:endParaRPr lang="en-US"/>
        </a:p>
      </dgm:t>
    </dgm:pt>
    <dgm:pt modelId="{B20B7076-C629-48E3-A251-F30682E77DF0}">
      <dgm:prSet phldrT="[Text]"/>
      <dgm:spPr/>
      <dgm:t>
        <a:bodyPr/>
        <a:lstStyle/>
        <a:p>
          <a:r>
            <a:rPr lang="en-US" dirty="0"/>
            <a:t>Query</a:t>
          </a:r>
        </a:p>
      </dgm:t>
    </dgm:pt>
    <dgm:pt modelId="{FFBC6485-5D7C-400D-9FFB-6BE533E5FC46}" type="parTrans" cxnId="{4863FB32-4C3D-4925-AD4D-7B416BA14AA2}">
      <dgm:prSet/>
      <dgm:spPr/>
      <dgm:t>
        <a:bodyPr/>
        <a:lstStyle/>
        <a:p>
          <a:endParaRPr lang="en-US"/>
        </a:p>
      </dgm:t>
    </dgm:pt>
    <dgm:pt modelId="{D123E77D-A13C-48DB-8900-5782F28586FD}" type="sibTrans" cxnId="{4863FB32-4C3D-4925-AD4D-7B416BA14AA2}">
      <dgm:prSet/>
      <dgm:spPr/>
      <dgm:t>
        <a:bodyPr/>
        <a:lstStyle/>
        <a:p>
          <a:endParaRPr lang="en-US"/>
        </a:p>
      </dgm:t>
    </dgm:pt>
    <dgm:pt modelId="{52A51005-C52F-472F-B0B3-DE46366886E9}">
      <dgm:prSet phldrT="[Text]"/>
      <dgm:spPr/>
      <dgm:t>
        <a:bodyPr/>
        <a:lstStyle/>
        <a:p>
          <a:r>
            <a:rPr lang="en-US" dirty="0"/>
            <a:t>Exec. Plan</a:t>
          </a:r>
        </a:p>
      </dgm:t>
    </dgm:pt>
    <dgm:pt modelId="{A5D92843-EA83-4D59-8729-B48079637A90}" type="parTrans" cxnId="{845ECD79-016E-4E6D-9E48-EE06EDA2407D}">
      <dgm:prSet/>
      <dgm:spPr/>
      <dgm:t>
        <a:bodyPr/>
        <a:lstStyle/>
        <a:p>
          <a:endParaRPr lang="en-US"/>
        </a:p>
      </dgm:t>
    </dgm:pt>
    <dgm:pt modelId="{F700344F-C5FA-4576-B175-1B64309BA9BE}" type="sibTrans" cxnId="{845ECD79-016E-4E6D-9E48-EE06EDA2407D}">
      <dgm:prSet/>
      <dgm:spPr/>
      <dgm:t>
        <a:bodyPr/>
        <a:lstStyle/>
        <a:p>
          <a:endParaRPr lang="en-US"/>
        </a:p>
      </dgm:t>
    </dgm:pt>
    <dgm:pt modelId="{F29E369E-5827-4989-83F5-46D6A04402E9}" type="pres">
      <dgm:prSet presAssocID="{1D8AB989-9A73-4451-9104-C80AD94C3A85}" presName="CompostProcess" presStyleCnt="0">
        <dgm:presLayoutVars>
          <dgm:dir/>
          <dgm:resizeHandles val="exact"/>
        </dgm:presLayoutVars>
      </dgm:prSet>
      <dgm:spPr/>
    </dgm:pt>
    <dgm:pt modelId="{465B04C1-8E97-482F-BE9A-618FB32D3085}" type="pres">
      <dgm:prSet presAssocID="{1D8AB989-9A73-4451-9104-C80AD94C3A85}" presName="arrow" presStyleLbl="bgShp" presStyleIdx="0" presStyleCnt="1" custAng="10800000"/>
      <dgm:spPr/>
    </dgm:pt>
    <dgm:pt modelId="{8E40EC48-5550-4DF6-8605-39E4E42101FB}" type="pres">
      <dgm:prSet presAssocID="{1D8AB989-9A73-4451-9104-C80AD94C3A85}" presName="linearProcess" presStyleCnt="0"/>
      <dgm:spPr/>
    </dgm:pt>
    <dgm:pt modelId="{C7142E83-E2B0-4F16-98FD-E86904EDC39A}" type="pres">
      <dgm:prSet presAssocID="{70C2B6C1-9336-4B28-87EE-DDED60C3D1FC}" presName="textNode" presStyleLbl="node1" presStyleIdx="0" presStyleCnt="3">
        <dgm:presLayoutVars>
          <dgm:bulletEnabled val="1"/>
        </dgm:presLayoutVars>
      </dgm:prSet>
      <dgm:spPr/>
    </dgm:pt>
    <dgm:pt modelId="{3C3D18CC-8B34-4A1B-8E58-3A108031F373}" type="pres">
      <dgm:prSet presAssocID="{B0EAA5D6-E0AA-48BA-8ED9-9AA1F8B3ED4E}" presName="sibTrans" presStyleCnt="0"/>
      <dgm:spPr/>
    </dgm:pt>
    <dgm:pt modelId="{2D5B6369-96FC-44B5-9497-C40E742BC0C8}" type="pres">
      <dgm:prSet presAssocID="{B20B7076-C629-48E3-A251-F30682E77DF0}" presName="textNode" presStyleLbl="node1" presStyleIdx="1" presStyleCnt="3">
        <dgm:presLayoutVars>
          <dgm:bulletEnabled val="1"/>
        </dgm:presLayoutVars>
      </dgm:prSet>
      <dgm:spPr/>
    </dgm:pt>
    <dgm:pt modelId="{6C634064-3C91-458E-BD15-1C8FCC33365B}" type="pres">
      <dgm:prSet presAssocID="{D123E77D-A13C-48DB-8900-5782F28586FD}" presName="sibTrans" presStyleCnt="0"/>
      <dgm:spPr/>
    </dgm:pt>
    <dgm:pt modelId="{EF1F92F4-2E3A-43FB-8877-AABFC5073661}" type="pres">
      <dgm:prSet presAssocID="{52A51005-C52F-472F-B0B3-DE46366886E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FDF237E-4E02-4D60-8613-40225DCD0429}" type="presOf" srcId="{B20B7076-C629-48E3-A251-F30682E77DF0}" destId="{2D5B6369-96FC-44B5-9497-C40E742BC0C8}" srcOrd="0" destOrd="0" presId="urn:microsoft.com/office/officeart/2005/8/layout/hProcess9"/>
    <dgm:cxn modelId="{C502DBF1-7C03-4A7F-BF74-D747076D290F}" type="presOf" srcId="{70C2B6C1-9336-4B28-87EE-DDED60C3D1FC}" destId="{C7142E83-E2B0-4F16-98FD-E86904EDC39A}" srcOrd="0" destOrd="0" presId="urn:microsoft.com/office/officeart/2005/8/layout/hProcess9"/>
    <dgm:cxn modelId="{9DA5C654-F8CC-4B2D-88E0-971B7DBB9E5E}" type="presOf" srcId="{52A51005-C52F-472F-B0B3-DE46366886E9}" destId="{EF1F92F4-2E3A-43FB-8877-AABFC5073661}" srcOrd="0" destOrd="0" presId="urn:microsoft.com/office/officeart/2005/8/layout/hProcess9"/>
    <dgm:cxn modelId="{543DEAB2-02E3-466F-9CCF-85490B1E701B}" type="presOf" srcId="{1D8AB989-9A73-4451-9104-C80AD94C3A85}" destId="{F29E369E-5827-4989-83F5-46D6A04402E9}" srcOrd="0" destOrd="0" presId="urn:microsoft.com/office/officeart/2005/8/layout/hProcess9"/>
    <dgm:cxn modelId="{4863FB32-4C3D-4925-AD4D-7B416BA14AA2}" srcId="{1D8AB989-9A73-4451-9104-C80AD94C3A85}" destId="{B20B7076-C629-48E3-A251-F30682E77DF0}" srcOrd="1" destOrd="0" parTransId="{FFBC6485-5D7C-400D-9FFB-6BE533E5FC46}" sibTransId="{D123E77D-A13C-48DB-8900-5782F28586FD}"/>
    <dgm:cxn modelId="{845ECD79-016E-4E6D-9E48-EE06EDA2407D}" srcId="{1D8AB989-9A73-4451-9104-C80AD94C3A85}" destId="{52A51005-C52F-472F-B0B3-DE46366886E9}" srcOrd="2" destOrd="0" parTransId="{A5D92843-EA83-4D59-8729-B48079637A90}" sibTransId="{F700344F-C5FA-4576-B175-1B64309BA9BE}"/>
    <dgm:cxn modelId="{2CFB077F-BF43-4D0E-BC94-55F45E4E8956}" srcId="{1D8AB989-9A73-4451-9104-C80AD94C3A85}" destId="{70C2B6C1-9336-4B28-87EE-DDED60C3D1FC}" srcOrd="0" destOrd="0" parTransId="{52043ADA-65B3-4C47-904E-6D925D834E47}" sibTransId="{B0EAA5D6-E0AA-48BA-8ED9-9AA1F8B3ED4E}"/>
    <dgm:cxn modelId="{69E57D11-389B-4BE9-B042-7A589F85930F}" type="presParOf" srcId="{F29E369E-5827-4989-83F5-46D6A04402E9}" destId="{465B04C1-8E97-482F-BE9A-618FB32D3085}" srcOrd="0" destOrd="0" presId="urn:microsoft.com/office/officeart/2005/8/layout/hProcess9"/>
    <dgm:cxn modelId="{7C97D2A8-B14A-42AB-83FB-615F4A0833A3}" type="presParOf" srcId="{F29E369E-5827-4989-83F5-46D6A04402E9}" destId="{8E40EC48-5550-4DF6-8605-39E4E42101FB}" srcOrd="1" destOrd="0" presId="urn:microsoft.com/office/officeart/2005/8/layout/hProcess9"/>
    <dgm:cxn modelId="{094AEF19-7464-4F32-A14A-25067F571356}" type="presParOf" srcId="{8E40EC48-5550-4DF6-8605-39E4E42101FB}" destId="{C7142E83-E2B0-4F16-98FD-E86904EDC39A}" srcOrd="0" destOrd="0" presId="urn:microsoft.com/office/officeart/2005/8/layout/hProcess9"/>
    <dgm:cxn modelId="{E3EFF3EE-7F33-41F2-AD8F-69F83381C5B1}" type="presParOf" srcId="{8E40EC48-5550-4DF6-8605-39E4E42101FB}" destId="{3C3D18CC-8B34-4A1B-8E58-3A108031F373}" srcOrd="1" destOrd="0" presId="urn:microsoft.com/office/officeart/2005/8/layout/hProcess9"/>
    <dgm:cxn modelId="{532949A5-8F1D-4939-9A58-2DBC31AFAA4D}" type="presParOf" srcId="{8E40EC48-5550-4DF6-8605-39E4E42101FB}" destId="{2D5B6369-96FC-44B5-9497-C40E742BC0C8}" srcOrd="2" destOrd="0" presId="urn:microsoft.com/office/officeart/2005/8/layout/hProcess9"/>
    <dgm:cxn modelId="{F311C11F-81CB-4D66-AE9F-4890D1864DAC}" type="presParOf" srcId="{8E40EC48-5550-4DF6-8605-39E4E42101FB}" destId="{6C634064-3C91-458E-BD15-1C8FCC33365B}" srcOrd="3" destOrd="0" presId="urn:microsoft.com/office/officeart/2005/8/layout/hProcess9"/>
    <dgm:cxn modelId="{FD8E6713-8AAE-4115-9E04-408F0764284B}" type="presParOf" srcId="{8E40EC48-5550-4DF6-8605-39E4E42101FB}" destId="{EF1F92F4-2E3A-43FB-8877-AABFC507366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Submit</a:t>
          </a: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Query</a:t>
          </a: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</a:t>
          </a: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b="1" dirty="0">
              <a:solidFill>
                <a:srgbClr val="0070C0"/>
              </a:solidFill>
            </a:rPr>
            <a:t>Generate Execution Plan</a:t>
          </a: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Execution</a:t>
          </a: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24688095-6A14-4E5A-A25C-003C2405B11D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873A667F-F35A-4E9B-ADDE-27E1C0222E59}" type="parTrans" cxnId="{3CBB0EAA-592F-4EF5-8A7B-0BBDD169123F}">
      <dgm:prSet/>
      <dgm:spPr/>
      <dgm:t>
        <a:bodyPr/>
        <a:lstStyle/>
        <a:p>
          <a:endParaRPr lang="en-US"/>
        </a:p>
      </dgm:t>
    </dgm:pt>
    <dgm:pt modelId="{357F8D0B-2D2F-4E1E-ABE2-0D7FED84E631}" type="sibTrans" cxnId="{3CBB0EAA-592F-4EF5-8A7B-0BBDD169123F}">
      <dgm:prSet/>
      <dgm:spPr/>
      <dgm:t>
        <a:bodyPr/>
        <a:lstStyle/>
        <a:p>
          <a:endParaRPr lang="en-US"/>
        </a:p>
      </dgm:t>
    </dgm:pt>
    <dgm:pt modelId="{249DCBD6-81E8-4D90-9563-4C9800825AE2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19E6A9B8-B766-4CE5-8F76-AF4EBBD1E5BB}" type="parTrans" cxnId="{9CEC5340-26B6-4FFF-AF85-5150EC5C281D}">
      <dgm:prSet/>
      <dgm:spPr/>
      <dgm:t>
        <a:bodyPr/>
        <a:lstStyle/>
        <a:p>
          <a:endParaRPr lang="en-US"/>
        </a:p>
      </dgm:t>
    </dgm:pt>
    <dgm:pt modelId="{900B8586-3D05-4EF6-B09C-A3B35EF784D4}" type="sibTrans" cxnId="{9CEC5340-26B6-4FFF-AF85-5150EC5C281D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4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4"/>
      <dgm:spPr/>
    </dgm:pt>
    <dgm:pt modelId="{47DA5750-48DC-4E4F-815D-0B05DBC30DAB}" type="pres">
      <dgm:prSet presAssocID="{A6406C01-7E83-4650-8EF5-394419DCB348}" presName="parentText" presStyleLbl="node1" presStyleIdx="0" presStyleCnt="4" custLinFactNeighborX="1985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4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4"/>
      <dgm:spPr/>
    </dgm:pt>
    <dgm:pt modelId="{EE8733A1-7662-4D0A-B39E-2218596CC81C}" type="pres">
      <dgm:prSet presAssocID="{5D952622-A79E-41E4-BBC2-6212DEFFA91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4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4"/>
      <dgm:spPr/>
    </dgm:pt>
    <dgm:pt modelId="{78E9A4E4-18A9-4B73-8007-A63A71C71937}" type="pres">
      <dgm:prSet presAssocID="{50706FFE-8A00-485D-9FF7-8D310692C60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6557990-87A9-4350-8783-87E20A1C6E27}" type="pres">
      <dgm:prSet presAssocID="{50706FFE-8A00-485D-9FF7-8D310692C602}" presName="aSpace" presStyleCnt="0"/>
      <dgm:spPr/>
    </dgm:pt>
    <dgm:pt modelId="{38A2E87B-925D-4CE9-B242-06C05AB64987}" type="pres">
      <dgm:prSet presAssocID="{24688095-6A14-4E5A-A25C-003C2405B11D}" presName="compNode" presStyleCnt="0"/>
      <dgm:spPr/>
    </dgm:pt>
    <dgm:pt modelId="{191469EC-571D-4DDD-A340-22567D1A6CAE}" type="pres">
      <dgm:prSet presAssocID="{24688095-6A14-4E5A-A25C-003C2405B11D}" presName="noGeometry" presStyleCnt="0"/>
      <dgm:spPr/>
    </dgm:pt>
    <dgm:pt modelId="{B3D094DC-920A-4BC9-9285-BBF0B4856C68}" type="pres">
      <dgm:prSet presAssocID="{24688095-6A14-4E5A-A25C-003C2405B11D}" presName="childTextVisible" presStyleLbl="bgAccFollowNode1" presStyleIdx="3" presStyleCnt="4">
        <dgm:presLayoutVars>
          <dgm:bulletEnabled val="1"/>
        </dgm:presLayoutVars>
      </dgm:prSet>
      <dgm:spPr/>
    </dgm:pt>
    <dgm:pt modelId="{003A99ED-FA5A-4C49-8271-E3D576787876}" type="pres">
      <dgm:prSet presAssocID="{24688095-6A14-4E5A-A25C-003C2405B11D}" presName="childTextHidden" presStyleLbl="bgAccFollowNode1" presStyleIdx="3" presStyleCnt="4"/>
      <dgm:spPr/>
    </dgm:pt>
    <dgm:pt modelId="{F23EC109-CD0E-463E-8732-4F028B5B1967}" type="pres">
      <dgm:prSet presAssocID="{24688095-6A14-4E5A-A25C-003C2405B11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7B0684F1-24E3-43AA-900F-E603857B31C3}" type="presOf" srcId="{249DCBD6-81E8-4D90-9563-4C9800825AE2}" destId="{003A99ED-FA5A-4C49-8271-E3D576787876}" srcOrd="1" destOrd="0" presId="urn:microsoft.com/office/officeart/2005/8/layout/hProcess6"/>
    <dgm:cxn modelId="{6ED1F785-4E5E-492C-B14B-72B16552A02A}" type="presOf" srcId="{24688095-6A14-4E5A-A25C-003C2405B11D}" destId="{F23EC109-CD0E-463E-8732-4F028B5B1967}" srcOrd="0" destOrd="0" presId="urn:microsoft.com/office/officeart/2005/8/layout/hProcess6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E3858C79-34E2-489F-BD1D-35C424F51AEF}" type="presOf" srcId="{249DCBD6-81E8-4D90-9563-4C9800825AE2}" destId="{B3D094DC-920A-4BC9-9285-BBF0B4856C68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9CEC5340-26B6-4FFF-AF85-5150EC5C281D}" srcId="{24688095-6A14-4E5A-A25C-003C2405B11D}" destId="{249DCBD6-81E8-4D90-9563-4C9800825AE2}" srcOrd="0" destOrd="0" parTransId="{19E6A9B8-B766-4CE5-8F76-AF4EBBD1E5BB}" sibTransId="{900B8586-3D05-4EF6-B09C-A3B35EF784D4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3CBB0EAA-592F-4EF5-8A7B-0BBDD169123F}" srcId="{FBA29113-7A70-4E0E-B036-871C49B835F1}" destId="{24688095-6A14-4E5A-A25C-003C2405B11D}" srcOrd="3" destOrd="0" parTransId="{873A667F-F35A-4E9B-ADDE-27E1C0222E59}" sibTransId="{357F8D0B-2D2F-4E1E-ABE2-0D7FED84E631}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  <dgm:cxn modelId="{0EE2F48F-846C-4B36-BA57-01D249B9E7DF}" type="presParOf" srcId="{8734DFB3-ADD8-4FD2-87D8-1981AA0ADD0B}" destId="{56557990-87A9-4350-8783-87E20A1C6E27}" srcOrd="5" destOrd="0" presId="urn:microsoft.com/office/officeart/2005/8/layout/hProcess6"/>
    <dgm:cxn modelId="{74A3A94A-DDEE-4561-9D15-5B3973562315}" type="presParOf" srcId="{8734DFB3-ADD8-4FD2-87D8-1981AA0ADD0B}" destId="{38A2E87B-925D-4CE9-B242-06C05AB64987}" srcOrd="6" destOrd="0" presId="urn:microsoft.com/office/officeart/2005/8/layout/hProcess6"/>
    <dgm:cxn modelId="{3215F184-152D-44C4-84A0-58BF3D25AB4A}" type="presParOf" srcId="{38A2E87B-925D-4CE9-B242-06C05AB64987}" destId="{191469EC-571D-4DDD-A340-22567D1A6CAE}" srcOrd="0" destOrd="0" presId="urn:microsoft.com/office/officeart/2005/8/layout/hProcess6"/>
    <dgm:cxn modelId="{83F90BBA-AAA5-4C32-8E54-DAE1D774175A}" type="presParOf" srcId="{38A2E87B-925D-4CE9-B242-06C05AB64987}" destId="{B3D094DC-920A-4BC9-9285-BBF0B4856C68}" srcOrd="1" destOrd="0" presId="urn:microsoft.com/office/officeart/2005/8/layout/hProcess6"/>
    <dgm:cxn modelId="{3FEB9EA0-D2DA-4197-87DA-EF2F557EEC9A}" type="presParOf" srcId="{38A2E87B-925D-4CE9-B242-06C05AB64987}" destId="{003A99ED-FA5A-4C49-8271-E3D576787876}" srcOrd="2" destOrd="0" presId="urn:microsoft.com/office/officeart/2005/8/layout/hProcess6"/>
    <dgm:cxn modelId="{F154FC62-7FE4-4458-B18C-FD5ACB0B26B1}" type="presParOf" srcId="{38A2E87B-925D-4CE9-B242-06C05AB64987}" destId="{F23EC109-CD0E-463E-8732-4F028B5B196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34C6E-1A29-4552-8A02-197B675091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5AF5B5D-C5DF-468B-85AA-68EC9E6FF61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46D71DC1-3A1D-449A-AB64-1CD1797614C4}" type="parTrans" cxnId="{68C5FE62-1C19-46CA-A099-BFDC61F1F139}">
      <dgm:prSet/>
      <dgm:spPr/>
      <dgm:t>
        <a:bodyPr/>
        <a:lstStyle/>
        <a:p>
          <a:endParaRPr lang="en-US"/>
        </a:p>
      </dgm:t>
    </dgm:pt>
    <dgm:pt modelId="{91EC8363-F401-4B80-9EAC-BE29057C4DC2}" type="sibTrans" cxnId="{68C5FE62-1C19-46CA-A099-BFDC61F1F139}">
      <dgm:prSet/>
      <dgm:spPr/>
      <dgm:t>
        <a:bodyPr/>
        <a:lstStyle/>
        <a:p>
          <a:endParaRPr lang="en-US"/>
        </a:p>
      </dgm:t>
    </dgm:pt>
    <dgm:pt modelId="{DD13F5D2-2355-45D9-9292-FF9F9948E230}">
      <dgm:prSet phldrT="[Text]"/>
      <dgm:spPr/>
      <dgm:t>
        <a:bodyPr/>
        <a:lstStyle/>
        <a:p>
          <a:r>
            <a:rPr lang="en-US" dirty="0"/>
            <a:t>C.E </a:t>
          </a:r>
        </a:p>
      </dgm:t>
    </dgm:pt>
    <dgm:pt modelId="{05F08C96-6F7F-4102-9D0A-58BA09BE4FA2}" type="parTrans" cxnId="{E11D88A9-5C1E-4A03-A112-E79C2F5B13C4}">
      <dgm:prSet/>
      <dgm:spPr/>
      <dgm:t>
        <a:bodyPr/>
        <a:lstStyle/>
        <a:p>
          <a:endParaRPr lang="en-US"/>
        </a:p>
      </dgm:t>
    </dgm:pt>
    <dgm:pt modelId="{AD97F6E9-F13E-4E4F-A171-7ABDDC08382F}" type="sibTrans" cxnId="{E11D88A9-5C1E-4A03-A112-E79C2F5B13C4}">
      <dgm:prSet/>
      <dgm:spPr/>
      <dgm:t>
        <a:bodyPr/>
        <a:lstStyle/>
        <a:p>
          <a:endParaRPr lang="en-US"/>
        </a:p>
      </dgm:t>
    </dgm:pt>
    <dgm:pt modelId="{17E4DFF7-6B30-494E-AD8D-22325ABF114B}">
      <dgm:prSet phldrT="[Text]"/>
      <dgm:spPr/>
      <dgm:t>
        <a:bodyPr/>
        <a:lstStyle/>
        <a:p>
          <a:r>
            <a:rPr lang="en-US" dirty="0"/>
            <a:t>Estimated row counts</a:t>
          </a:r>
        </a:p>
      </dgm:t>
    </dgm:pt>
    <dgm:pt modelId="{CBECB40D-B97F-46DB-9456-4403FBD381D3}" type="parTrans" cxnId="{6DF09CC9-0AF6-4CC7-9204-C18E7796D98A}">
      <dgm:prSet/>
      <dgm:spPr/>
      <dgm:t>
        <a:bodyPr/>
        <a:lstStyle/>
        <a:p>
          <a:endParaRPr lang="en-US"/>
        </a:p>
      </dgm:t>
    </dgm:pt>
    <dgm:pt modelId="{EE3FD6ED-4F31-4949-B4A6-1524A803B496}" type="sibTrans" cxnId="{6DF09CC9-0AF6-4CC7-9204-C18E7796D98A}">
      <dgm:prSet/>
      <dgm:spPr/>
      <dgm:t>
        <a:bodyPr/>
        <a:lstStyle/>
        <a:p>
          <a:endParaRPr lang="en-US"/>
        </a:p>
      </dgm:t>
    </dgm:pt>
    <dgm:pt modelId="{420DF1EB-20E5-4460-B141-DF031D7031B8}" type="pres">
      <dgm:prSet presAssocID="{EF934C6E-1A29-4552-8A02-197B67509114}" presName="Name0" presStyleCnt="0">
        <dgm:presLayoutVars>
          <dgm:dir/>
          <dgm:resizeHandles val="exact"/>
        </dgm:presLayoutVars>
      </dgm:prSet>
      <dgm:spPr/>
    </dgm:pt>
    <dgm:pt modelId="{7CB65B09-3670-43E8-B176-DA94637187A0}" type="pres">
      <dgm:prSet presAssocID="{A5AF5B5D-C5DF-468B-85AA-68EC9E6FF619}" presName="node" presStyleLbl="node1" presStyleIdx="0" presStyleCnt="3">
        <dgm:presLayoutVars>
          <dgm:bulletEnabled val="1"/>
        </dgm:presLayoutVars>
      </dgm:prSet>
      <dgm:spPr/>
    </dgm:pt>
    <dgm:pt modelId="{92A1E557-3E28-4F4A-9090-2B7BF2B043F4}" type="pres">
      <dgm:prSet presAssocID="{91EC8363-F401-4B80-9EAC-BE29057C4DC2}" presName="sibTrans" presStyleLbl="sibTrans2D1" presStyleIdx="0" presStyleCnt="2"/>
      <dgm:spPr/>
    </dgm:pt>
    <dgm:pt modelId="{99C6B64E-9057-4765-B45E-8404A5F90B79}" type="pres">
      <dgm:prSet presAssocID="{91EC8363-F401-4B80-9EAC-BE29057C4DC2}" presName="connectorText" presStyleLbl="sibTrans2D1" presStyleIdx="0" presStyleCnt="2"/>
      <dgm:spPr/>
    </dgm:pt>
    <dgm:pt modelId="{F9B9AB4E-91BD-4E29-B0D1-35D0EB7C5F80}" type="pres">
      <dgm:prSet presAssocID="{DD13F5D2-2355-45D9-9292-FF9F9948E230}" presName="node" presStyleLbl="node1" presStyleIdx="1" presStyleCnt="3">
        <dgm:presLayoutVars>
          <dgm:bulletEnabled val="1"/>
        </dgm:presLayoutVars>
      </dgm:prSet>
      <dgm:spPr/>
    </dgm:pt>
    <dgm:pt modelId="{3F5166EB-9B7B-453D-B908-47722F69C2F1}" type="pres">
      <dgm:prSet presAssocID="{AD97F6E9-F13E-4E4F-A171-7ABDDC08382F}" presName="sibTrans" presStyleLbl="sibTrans2D1" presStyleIdx="1" presStyleCnt="2"/>
      <dgm:spPr/>
    </dgm:pt>
    <dgm:pt modelId="{222E619C-4CED-49A2-AEE4-0F5D643C692E}" type="pres">
      <dgm:prSet presAssocID="{AD97F6E9-F13E-4E4F-A171-7ABDDC08382F}" presName="connectorText" presStyleLbl="sibTrans2D1" presStyleIdx="1" presStyleCnt="2"/>
      <dgm:spPr/>
    </dgm:pt>
    <dgm:pt modelId="{3DE71FB6-42F3-444A-873C-D04AFC7BB7DE}" type="pres">
      <dgm:prSet presAssocID="{17E4DFF7-6B30-494E-AD8D-22325ABF114B}" presName="node" presStyleLbl="node1" presStyleIdx="2" presStyleCnt="3">
        <dgm:presLayoutVars>
          <dgm:bulletEnabled val="1"/>
        </dgm:presLayoutVars>
      </dgm:prSet>
      <dgm:spPr/>
    </dgm:pt>
  </dgm:ptLst>
  <dgm:cxnLst>
    <dgm:cxn modelId="{B66E047B-435D-48FE-9D43-22965824E42D}" type="presOf" srcId="{91EC8363-F401-4B80-9EAC-BE29057C4DC2}" destId="{99C6B64E-9057-4765-B45E-8404A5F90B79}" srcOrd="1" destOrd="0" presId="urn:microsoft.com/office/officeart/2005/8/layout/process1"/>
    <dgm:cxn modelId="{37488C34-0DD1-4F5C-90CE-1A556E5269D8}" type="presOf" srcId="{DD13F5D2-2355-45D9-9292-FF9F9948E230}" destId="{F9B9AB4E-91BD-4E29-B0D1-35D0EB7C5F80}" srcOrd="0" destOrd="0" presId="urn:microsoft.com/office/officeart/2005/8/layout/process1"/>
    <dgm:cxn modelId="{0DB6D6A0-4ED7-43AD-9950-ABDEB73AF7A3}" type="presOf" srcId="{17E4DFF7-6B30-494E-AD8D-22325ABF114B}" destId="{3DE71FB6-42F3-444A-873C-D04AFC7BB7DE}" srcOrd="0" destOrd="0" presId="urn:microsoft.com/office/officeart/2005/8/layout/process1"/>
    <dgm:cxn modelId="{68C5FE62-1C19-46CA-A099-BFDC61F1F139}" srcId="{EF934C6E-1A29-4552-8A02-197B67509114}" destId="{A5AF5B5D-C5DF-468B-85AA-68EC9E6FF619}" srcOrd="0" destOrd="0" parTransId="{46D71DC1-3A1D-449A-AB64-1CD1797614C4}" sibTransId="{91EC8363-F401-4B80-9EAC-BE29057C4DC2}"/>
    <dgm:cxn modelId="{E11D88A9-5C1E-4A03-A112-E79C2F5B13C4}" srcId="{EF934C6E-1A29-4552-8A02-197B67509114}" destId="{DD13F5D2-2355-45D9-9292-FF9F9948E230}" srcOrd="1" destOrd="0" parTransId="{05F08C96-6F7F-4102-9D0A-58BA09BE4FA2}" sibTransId="{AD97F6E9-F13E-4E4F-A171-7ABDDC08382F}"/>
    <dgm:cxn modelId="{6DF09CC9-0AF6-4CC7-9204-C18E7796D98A}" srcId="{EF934C6E-1A29-4552-8A02-197B67509114}" destId="{17E4DFF7-6B30-494E-AD8D-22325ABF114B}" srcOrd="2" destOrd="0" parTransId="{CBECB40D-B97F-46DB-9456-4403FBD381D3}" sibTransId="{EE3FD6ED-4F31-4949-B4A6-1524A803B496}"/>
    <dgm:cxn modelId="{8EFCC41A-7F22-4489-B45C-207DB87E8694}" type="presOf" srcId="{AD97F6E9-F13E-4E4F-A171-7ABDDC08382F}" destId="{3F5166EB-9B7B-453D-B908-47722F69C2F1}" srcOrd="0" destOrd="0" presId="urn:microsoft.com/office/officeart/2005/8/layout/process1"/>
    <dgm:cxn modelId="{4DB3F61D-2476-4D8C-8D79-F3DDD098E8CE}" type="presOf" srcId="{AD97F6E9-F13E-4E4F-A171-7ABDDC08382F}" destId="{222E619C-4CED-49A2-AEE4-0F5D643C692E}" srcOrd="1" destOrd="0" presId="urn:microsoft.com/office/officeart/2005/8/layout/process1"/>
    <dgm:cxn modelId="{63D07FC3-2810-418F-BF87-33958F5E9103}" type="presOf" srcId="{A5AF5B5D-C5DF-468B-85AA-68EC9E6FF619}" destId="{7CB65B09-3670-43E8-B176-DA94637187A0}" srcOrd="0" destOrd="0" presId="urn:microsoft.com/office/officeart/2005/8/layout/process1"/>
    <dgm:cxn modelId="{6F80CFD5-4F34-40BD-B055-071E87456924}" type="presOf" srcId="{91EC8363-F401-4B80-9EAC-BE29057C4DC2}" destId="{92A1E557-3E28-4F4A-9090-2B7BF2B043F4}" srcOrd="0" destOrd="0" presId="urn:microsoft.com/office/officeart/2005/8/layout/process1"/>
    <dgm:cxn modelId="{D296AD87-111A-470A-8153-E4EE72BD13F2}" type="presOf" srcId="{EF934C6E-1A29-4552-8A02-197B67509114}" destId="{420DF1EB-20E5-4460-B141-DF031D7031B8}" srcOrd="0" destOrd="0" presId="urn:microsoft.com/office/officeart/2005/8/layout/process1"/>
    <dgm:cxn modelId="{F1080E5A-81E1-47B0-81E3-CBA33542D817}" type="presParOf" srcId="{420DF1EB-20E5-4460-B141-DF031D7031B8}" destId="{7CB65B09-3670-43E8-B176-DA94637187A0}" srcOrd="0" destOrd="0" presId="urn:microsoft.com/office/officeart/2005/8/layout/process1"/>
    <dgm:cxn modelId="{158EA53F-6667-4895-9158-37D85CE2F118}" type="presParOf" srcId="{420DF1EB-20E5-4460-B141-DF031D7031B8}" destId="{92A1E557-3E28-4F4A-9090-2B7BF2B043F4}" srcOrd="1" destOrd="0" presId="urn:microsoft.com/office/officeart/2005/8/layout/process1"/>
    <dgm:cxn modelId="{071C5F0B-D4D8-47A5-AD76-041D0EB45B17}" type="presParOf" srcId="{92A1E557-3E28-4F4A-9090-2B7BF2B043F4}" destId="{99C6B64E-9057-4765-B45E-8404A5F90B79}" srcOrd="0" destOrd="0" presId="urn:microsoft.com/office/officeart/2005/8/layout/process1"/>
    <dgm:cxn modelId="{B2C3F318-4EF3-40EF-BB3F-C57498DADE03}" type="presParOf" srcId="{420DF1EB-20E5-4460-B141-DF031D7031B8}" destId="{F9B9AB4E-91BD-4E29-B0D1-35D0EB7C5F80}" srcOrd="2" destOrd="0" presId="urn:microsoft.com/office/officeart/2005/8/layout/process1"/>
    <dgm:cxn modelId="{A783D541-D21D-483A-9E7B-E4965CE77650}" type="presParOf" srcId="{420DF1EB-20E5-4460-B141-DF031D7031B8}" destId="{3F5166EB-9B7B-453D-B908-47722F69C2F1}" srcOrd="3" destOrd="0" presId="urn:microsoft.com/office/officeart/2005/8/layout/process1"/>
    <dgm:cxn modelId="{CFC0C2E8-D615-4937-8614-F2EB60EF075D}" type="presParOf" srcId="{3F5166EB-9B7B-453D-B908-47722F69C2F1}" destId="{222E619C-4CED-49A2-AEE4-0F5D643C692E}" srcOrd="0" destOrd="0" presId="urn:microsoft.com/office/officeart/2005/8/layout/process1"/>
    <dgm:cxn modelId="{BE05F191-70D3-410A-A94E-1EE06FA946C5}" type="presParOf" srcId="{420DF1EB-20E5-4460-B141-DF031D7031B8}" destId="{3DE71FB6-42F3-444A-873C-D04AFC7BB7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9671F9-1038-4394-9CE5-445F980A7A15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D5F4E-CB5A-4C8F-B44A-B4448D869E70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14F5D9B8-E9E9-49E1-AFC5-ACF99AA64CBC}" type="parTrans" cxnId="{9CB43D29-4F9E-4F7E-898B-6E65A710B0DB}">
      <dgm:prSet/>
      <dgm:spPr/>
      <dgm:t>
        <a:bodyPr/>
        <a:lstStyle/>
        <a:p>
          <a:endParaRPr lang="en-US"/>
        </a:p>
      </dgm:t>
    </dgm:pt>
    <dgm:pt modelId="{A6F82C5B-1B3C-459D-8FE5-CE5D43C81086}" type="sibTrans" cxnId="{9CB43D29-4F9E-4F7E-898B-6E65A710B0DB}">
      <dgm:prSet/>
      <dgm:spPr/>
      <dgm:t>
        <a:bodyPr/>
        <a:lstStyle/>
        <a:p>
          <a:endParaRPr lang="en-US"/>
        </a:p>
      </dgm:t>
    </dgm:pt>
    <dgm:pt modelId="{3D01B7DE-89FE-47B6-A8A7-70C3DFB2BFAD}">
      <dgm:prSet phldrT="[Text]"/>
      <dgm:spPr/>
      <dgm:t>
        <a:bodyPr/>
        <a:lstStyle/>
        <a:p>
          <a:r>
            <a:rPr lang="en-US" dirty="0"/>
            <a:t>Automatic </a:t>
          </a:r>
        </a:p>
        <a:p>
          <a:r>
            <a:rPr lang="en-US" dirty="0"/>
            <a:t>Manual </a:t>
          </a:r>
        </a:p>
      </dgm:t>
    </dgm:pt>
    <dgm:pt modelId="{A622AE9A-6946-4951-93B8-6735FE70DBEC}" type="parTrans" cxnId="{5D1B5E0C-88EC-437C-B99C-4569CA6AEDB0}">
      <dgm:prSet/>
      <dgm:spPr/>
      <dgm:t>
        <a:bodyPr/>
        <a:lstStyle/>
        <a:p>
          <a:endParaRPr lang="en-US"/>
        </a:p>
      </dgm:t>
    </dgm:pt>
    <dgm:pt modelId="{26195500-ECCF-47E7-8815-E7C8FF541319}" type="sibTrans" cxnId="{5D1B5E0C-88EC-437C-B99C-4569CA6AEDB0}">
      <dgm:prSet/>
      <dgm:spPr/>
      <dgm:t>
        <a:bodyPr/>
        <a:lstStyle/>
        <a:p>
          <a:endParaRPr lang="en-US"/>
        </a:p>
      </dgm:t>
    </dgm:pt>
    <dgm:pt modelId="{9A28BA7F-4490-463B-9580-EF6B3D1427BA}">
      <dgm:prSet phldrT="[Text]"/>
      <dgm:spPr/>
      <dgm:t>
        <a:bodyPr/>
        <a:lstStyle/>
        <a:p>
          <a:r>
            <a:rPr lang="en-US" dirty="0"/>
            <a:t>Estimates</a:t>
          </a:r>
        </a:p>
      </dgm:t>
    </dgm:pt>
    <dgm:pt modelId="{6EC96347-5FBC-4143-919C-2A78BE355006}" type="parTrans" cxnId="{44D6856D-D9C1-4F86-9EEB-561EF1563101}">
      <dgm:prSet/>
      <dgm:spPr/>
      <dgm:t>
        <a:bodyPr/>
        <a:lstStyle/>
        <a:p>
          <a:endParaRPr lang="en-US"/>
        </a:p>
      </dgm:t>
    </dgm:pt>
    <dgm:pt modelId="{DFFD352A-DBAE-4D68-9671-AD67DA55ECF8}" type="sibTrans" cxnId="{44D6856D-D9C1-4F86-9EEB-561EF1563101}">
      <dgm:prSet/>
      <dgm:spPr/>
      <dgm:t>
        <a:bodyPr/>
        <a:lstStyle/>
        <a:p>
          <a:endParaRPr lang="en-US"/>
        </a:p>
      </dgm:t>
    </dgm:pt>
    <dgm:pt modelId="{E18C9063-AB44-4638-B155-6A9C10617B31}">
      <dgm:prSet phldrT="[Text]"/>
      <dgm:spPr/>
      <dgm:t>
        <a:bodyPr/>
        <a:lstStyle/>
        <a:p>
          <a:r>
            <a:rPr lang="en-US" dirty="0"/>
            <a:t>Row count</a:t>
          </a:r>
        </a:p>
        <a:p>
          <a:r>
            <a:rPr lang="en-US" dirty="0"/>
            <a:t>Distribution of values</a:t>
          </a:r>
        </a:p>
        <a:p>
          <a:r>
            <a:rPr lang="en-US" dirty="0"/>
            <a:t>Distinct value counts</a:t>
          </a:r>
        </a:p>
        <a:p>
          <a:endParaRPr lang="en-US" dirty="0"/>
        </a:p>
      </dgm:t>
    </dgm:pt>
    <dgm:pt modelId="{23F7F285-F15D-4074-8839-C4C47B6345FD}" type="parTrans" cxnId="{44D8B89A-7499-4174-9559-5528A4C7285C}">
      <dgm:prSet/>
      <dgm:spPr/>
      <dgm:t>
        <a:bodyPr/>
        <a:lstStyle/>
        <a:p>
          <a:endParaRPr lang="en-US"/>
        </a:p>
      </dgm:t>
    </dgm:pt>
    <dgm:pt modelId="{B20DF91C-B220-495E-A3B4-2CBB9B1DC8E4}" type="sibTrans" cxnId="{44D8B89A-7499-4174-9559-5528A4C7285C}">
      <dgm:prSet/>
      <dgm:spPr/>
      <dgm:t>
        <a:bodyPr/>
        <a:lstStyle/>
        <a:p>
          <a:endParaRPr lang="en-US"/>
        </a:p>
      </dgm:t>
    </dgm:pt>
    <dgm:pt modelId="{F2938BA6-9E7E-45AF-B0E5-E000C1D4F136}">
      <dgm:prSet phldrT="[Text]"/>
      <dgm:spPr/>
      <dgm:t>
        <a:bodyPr/>
        <a:lstStyle/>
        <a:p>
          <a:r>
            <a:rPr lang="en-US" dirty="0"/>
            <a:t>Execution plan</a:t>
          </a:r>
        </a:p>
      </dgm:t>
    </dgm:pt>
    <dgm:pt modelId="{53EDB28F-D3A6-467F-A7D4-6724974375F8}" type="parTrans" cxnId="{4DBEE189-E9A8-4AD3-BC1A-F3A4063FC450}">
      <dgm:prSet/>
      <dgm:spPr/>
      <dgm:t>
        <a:bodyPr/>
        <a:lstStyle/>
        <a:p>
          <a:endParaRPr lang="en-US"/>
        </a:p>
      </dgm:t>
    </dgm:pt>
    <dgm:pt modelId="{AB683BA0-1A99-49B3-86DE-AFA78CE46135}" type="sibTrans" cxnId="{4DBEE189-E9A8-4AD3-BC1A-F3A4063FC450}">
      <dgm:prSet/>
      <dgm:spPr/>
      <dgm:t>
        <a:bodyPr/>
        <a:lstStyle/>
        <a:p>
          <a:endParaRPr lang="en-US"/>
        </a:p>
      </dgm:t>
    </dgm:pt>
    <dgm:pt modelId="{891C1444-B394-461A-9197-19DB6B0B8B52}">
      <dgm:prSet phldrT="[Text]"/>
      <dgm:spPr/>
      <dgm:t>
        <a:bodyPr/>
        <a:lstStyle/>
        <a:p>
          <a:r>
            <a:rPr lang="en-US" dirty="0"/>
            <a:t>Optimal </a:t>
          </a:r>
        </a:p>
        <a:p>
          <a:r>
            <a:rPr lang="en-US" dirty="0"/>
            <a:t>Non-optimal</a:t>
          </a:r>
        </a:p>
      </dgm:t>
    </dgm:pt>
    <dgm:pt modelId="{4F51E592-5E75-4AC4-B8C6-EC7B8018B45F}" type="parTrans" cxnId="{70338D2B-9734-439C-92E0-E8F9F3E431AD}">
      <dgm:prSet/>
      <dgm:spPr/>
      <dgm:t>
        <a:bodyPr/>
        <a:lstStyle/>
        <a:p>
          <a:endParaRPr lang="en-US"/>
        </a:p>
      </dgm:t>
    </dgm:pt>
    <dgm:pt modelId="{3150E6B3-75CC-4C5A-A2C7-43C4A99707AC}" type="sibTrans" cxnId="{70338D2B-9734-439C-92E0-E8F9F3E431AD}">
      <dgm:prSet/>
      <dgm:spPr/>
      <dgm:t>
        <a:bodyPr/>
        <a:lstStyle/>
        <a:p>
          <a:endParaRPr lang="en-US"/>
        </a:p>
      </dgm:t>
    </dgm:pt>
    <dgm:pt modelId="{F2ABCD25-C8F9-4023-9330-26867ED6B6ED}" type="pres">
      <dgm:prSet presAssocID="{5F9671F9-1038-4394-9CE5-445F980A7A15}" presName="Name0" presStyleCnt="0">
        <dgm:presLayoutVars>
          <dgm:dir/>
          <dgm:animLvl val="lvl"/>
          <dgm:resizeHandles val="exact"/>
        </dgm:presLayoutVars>
      </dgm:prSet>
      <dgm:spPr/>
    </dgm:pt>
    <dgm:pt modelId="{5B76D2D4-92ED-4EB5-AE8A-27B2149F6455}" type="pres">
      <dgm:prSet presAssocID="{7B9D5F4E-CB5A-4C8F-B44A-B4448D869E70}" presName="compositeNode" presStyleCnt="0">
        <dgm:presLayoutVars>
          <dgm:bulletEnabled val="1"/>
        </dgm:presLayoutVars>
      </dgm:prSet>
      <dgm:spPr/>
    </dgm:pt>
    <dgm:pt modelId="{E93437FA-024C-48D8-B6BD-BAE43A3069A6}" type="pres">
      <dgm:prSet presAssocID="{7B9D5F4E-CB5A-4C8F-B44A-B4448D869E70}" presName="bgRect" presStyleLbl="node1" presStyleIdx="0" presStyleCnt="3"/>
      <dgm:spPr/>
    </dgm:pt>
    <dgm:pt modelId="{0A7324F3-D660-49C7-9272-51CF2D532CD6}" type="pres">
      <dgm:prSet presAssocID="{7B9D5F4E-CB5A-4C8F-B44A-B4448D869E70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F8B19D8D-008C-48D9-8585-7955184EE9D8}" type="pres">
      <dgm:prSet presAssocID="{7B9D5F4E-CB5A-4C8F-B44A-B4448D869E70}" presName="childNode" presStyleLbl="node1" presStyleIdx="0" presStyleCnt="3">
        <dgm:presLayoutVars>
          <dgm:bulletEnabled val="1"/>
        </dgm:presLayoutVars>
      </dgm:prSet>
      <dgm:spPr/>
    </dgm:pt>
    <dgm:pt modelId="{E1D2CAFC-02A9-413F-8200-516EDC55DE00}" type="pres">
      <dgm:prSet presAssocID="{A6F82C5B-1B3C-459D-8FE5-CE5D43C81086}" presName="hSp" presStyleCnt="0"/>
      <dgm:spPr/>
    </dgm:pt>
    <dgm:pt modelId="{F3A77543-3629-44C4-BC0E-3615934B86BB}" type="pres">
      <dgm:prSet presAssocID="{A6F82C5B-1B3C-459D-8FE5-CE5D43C81086}" presName="vProcSp" presStyleCnt="0"/>
      <dgm:spPr/>
    </dgm:pt>
    <dgm:pt modelId="{3D3198CB-4E91-4328-966B-B6B95B995885}" type="pres">
      <dgm:prSet presAssocID="{A6F82C5B-1B3C-459D-8FE5-CE5D43C81086}" presName="vSp1" presStyleCnt="0"/>
      <dgm:spPr/>
    </dgm:pt>
    <dgm:pt modelId="{F24F0C81-C4D2-4126-BB71-8BF5C5A7630D}" type="pres">
      <dgm:prSet presAssocID="{A6F82C5B-1B3C-459D-8FE5-CE5D43C81086}" presName="simulatedConn" presStyleLbl="solidFgAcc1" presStyleIdx="0" presStyleCnt="2"/>
      <dgm:spPr/>
    </dgm:pt>
    <dgm:pt modelId="{920AAA78-7963-41BA-8C65-8735E8AECCE7}" type="pres">
      <dgm:prSet presAssocID="{A6F82C5B-1B3C-459D-8FE5-CE5D43C81086}" presName="vSp2" presStyleCnt="0"/>
      <dgm:spPr/>
    </dgm:pt>
    <dgm:pt modelId="{0BB594B5-0FAA-40E3-9D8D-24D26C05B6A9}" type="pres">
      <dgm:prSet presAssocID="{A6F82C5B-1B3C-459D-8FE5-CE5D43C81086}" presName="sibTrans" presStyleCnt="0"/>
      <dgm:spPr/>
    </dgm:pt>
    <dgm:pt modelId="{E38717B7-2776-438E-87EF-E66006CA1155}" type="pres">
      <dgm:prSet presAssocID="{9A28BA7F-4490-463B-9580-EF6B3D1427BA}" presName="compositeNode" presStyleCnt="0">
        <dgm:presLayoutVars>
          <dgm:bulletEnabled val="1"/>
        </dgm:presLayoutVars>
      </dgm:prSet>
      <dgm:spPr/>
    </dgm:pt>
    <dgm:pt modelId="{F22FEA32-8F5B-4584-B99E-8B15DA1013E0}" type="pres">
      <dgm:prSet presAssocID="{9A28BA7F-4490-463B-9580-EF6B3D1427BA}" presName="bgRect" presStyleLbl="node1" presStyleIdx="1" presStyleCnt="3"/>
      <dgm:spPr/>
    </dgm:pt>
    <dgm:pt modelId="{F2ADEF7C-6CEE-4E83-AEAC-520731401F8B}" type="pres">
      <dgm:prSet presAssocID="{9A28BA7F-4490-463B-9580-EF6B3D1427BA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5F43594-389A-4C7B-BCA9-CB6AE4221EED}" type="pres">
      <dgm:prSet presAssocID="{9A28BA7F-4490-463B-9580-EF6B3D1427BA}" presName="childNode" presStyleLbl="node1" presStyleIdx="1" presStyleCnt="3">
        <dgm:presLayoutVars>
          <dgm:bulletEnabled val="1"/>
        </dgm:presLayoutVars>
      </dgm:prSet>
      <dgm:spPr/>
    </dgm:pt>
    <dgm:pt modelId="{06789D85-98B3-4752-9AC9-F8F0ED547A90}" type="pres">
      <dgm:prSet presAssocID="{DFFD352A-DBAE-4D68-9671-AD67DA55ECF8}" presName="hSp" presStyleCnt="0"/>
      <dgm:spPr/>
    </dgm:pt>
    <dgm:pt modelId="{6997AC5B-4CD8-41FF-AD5E-D58305E3025B}" type="pres">
      <dgm:prSet presAssocID="{DFFD352A-DBAE-4D68-9671-AD67DA55ECF8}" presName="vProcSp" presStyleCnt="0"/>
      <dgm:spPr/>
    </dgm:pt>
    <dgm:pt modelId="{81B90F0F-5E89-4F83-9F3F-13138BD9DEE1}" type="pres">
      <dgm:prSet presAssocID="{DFFD352A-DBAE-4D68-9671-AD67DA55ECF8}" presName="vSp1" presStyleCnt="0"/>
      <dgm:spPr/>
    </dgm:pt>
    <dgm:pt modelId="{0A3765AA-584E-4D44-B469-F9E1D697BBC9}" type="pres">
      <dgm:prSet presAssocID="{DFFD352A-DBAE-4D68-9671-AD67DA55ECF8}" presName="simulatedConn" presStyleLbl="solidFgAcc1" presStyleIdx="1" presStyleCnt="2"/>
      <dgm:spPr/>
    </dgm:pt>
    <dgm:pt modelId="{40672A16-9961-414D-A2F9-7D5926653E59}" type="pres">
      <dgm:prSet presAssocID="{DFFD352A-DBAE-4D68-9671-AD67DA55ECF8}" presName="vSp2" presStyleCnt="0"/>
      <dgm:spPr/>
    </dgm:pt>
    <dgm:pt modelId="{DA5A94F8-6184-4A75-9A7A-5283B107B068}" type="pres">
      <dgm:prSet presAssocID="{DFFD352A-DBAE-4D68-9671-AD67DA55ECF8}" presName="sibTrans" presStyleCnt="0"/>
      <dgm:spPr/>
    </dgm:pt>
    <dgm:pt modelId="{B81E4CB1-5B0E-4B52-AD6A-1B51CF385D9C}" type="pres">
      <dgm:prSet presAssocID="{F2938BA6-9E7E-45AF-B0E5-E000C1D4F136}" presName="compositeNode" presStyleCnt="0">
        <dgm:presLayoutVars>
          <dgm:bulletEnabled val="1"/>
        </dgm:presLayoutVars>
      </dgm:prSet>
      <dgm:spPr/>
    </dgm:pt>
    <dgm:pt modelId="{0C41C3E2-C424-47B3-BA38-F3E8914A4049}" type="pres">
      <dgm:prSet presAssocID="{F2938BA6-9E7E-45AF-B0E5-E000C1D4F136}" presName="bgRect" presStyleLbl="node1" presStyleIdx="2" presStyleCnt="3"/>
      <dgm:spPr/>
    </dgm:pt>
    <dgm:pt modelId="{6BAEAB5D-63A3-43BE-8197-6EAB5C257F2C}" type="pres">
      <dgm:prSet presAssocID="{F2938BA6-9E7E-45AF-B0E5-E000C1D4F136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399C1C08-78B5-482E-ADFC-C79B3729687A}" type="pres">
      <dgm:prSet presAssocID="{F2938BA6-9E7E-45AF-B0E5-E000C1D4F13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4E6869C-F49F-4C7F-92C7-354DBA486DFD}" type="presOf" srcId="{7B9D5F4E-CB5A-4C8F-B44A-B4448D869E70}" destId="{0A7324F3-D660-49C7-9272-51CF2D532CD6}" srcOrd="1" destOrd="0" presId="urn:microsoft.com/office/officeart/2005/8/layout/hProcess7"/>
    <dgm:cxn modelId="{4DBEE189-E9A8-4AD3-BC1A-F3A4063FC450}" srcId="{5F9671F9-1038-4394-9CE5-445F980A7A15}" destId="{F2938BA6-9E7E-45AF-B0E5-E000C1D4F136}" srcOrd="2" destOrd="0" parTransId="{53EDB28F-D3A6-467F-A7D4-6724974375F8}" sibTransId="{AB683BA0-1A99-49B3-86DE-AFA78CE46135}"/>
    <dgm:cxn modelId="{5D1B5E0C-88EC-437C-B99C-4569CA6AEDB0}" srcId="{7B9D5F4E-CB5A-4C8F-B44A-B4448D869E70}" destId="{3D01B7DE-89FE-47B6-A8A7-70C3DFB2BFAD}" srcOrd="0" destOrd="0" parTransId="{A622AE9A-6946-4951-93B8-6735FE70DBEC}" sibTransId="{26195500-ECCF-47E7-8815-E7C8FF541319}"/>
    <dgm:cxn modelId="{093D155F-7674-48FA-BDF4-27DD450741FA}" type="presOf" srcId="{F2938BA6-9E7E-45AF-B0E5-E000C1D4F136}" destId="{0C41C3E2-C424-47B3-BA38-F3E8914A4049}" srcOrd="0" destOrd="0" presId="urn:microsoft.com/office/officeart/2005/8/layout/hProcess7"/>
    <dgm:cxn modelId="{111D6339-E4ED-46D0-8150-F04636E40D88}" type="presOf" srcId="{E18C9063-AB44-4638-B155-6A9C10617B31}" destId="{25F43594-389A-4C7B-BCA9-CB6AE4221EED}" srcOrd="0" destOrd="0" presId="urn:microsoft.com/office/officeart/2005/8/layout/hProcess7"/>
    <dgm:cxn modelId="{70338D2B-9734-439C-92E0-E8F9F3E431AD}" srcId="{F2938BA6-9E7E-45AF-B0E5-E000C1D4F136}" destId="{891C1444-B394-461A-9197-19DB6B0B8B52}" srcOrd="0" destOrd="0" parTransId="{4F51E592-5E75-4AC4-B8C6-EC7B8018B45F}" sibTransId="{3150E6B3-75CC-4C5A-A2C7-43C4A99707AC}"/>
    <dgm:cxn modelId="{44D8B89A-7499-4174-9559-5528A4C7285C}" srcId="{9A28BA7F-4490-463B-9580-EF6B3D1427BA}" destId="{E18C9063-AB44-4638-B155-6A9C10617B31}" srcOrd="0" destOrd="0" parTransId="{23F7F285-F15D-4074-8839-C4C47B6345FD}" sibTransId="{B20DF91C-B220-495E-A3B4-2CBB9B1DC8E4}"/>
    <dgm:cxn modelId="{44D6856D-D9C1-4F86-9EEB-561EF1563101}" srcId="{5F9671F9-1038-4394-9CE5-445F980A7A15}" destId="{9A28BA7F-4490-463B-9580-EF6B3D1427BA}" srcOrd="1" destOrd="0" parTransId="{6EC96347-5FBC-4143-919C-2A78BE355006}" sibTransId="{DFFD352A-DBAE-4D68-9671-AD67DA55ECF8}"/>
    <dgm:cxn modelId="{2E4AC311-FAE1-4BA3-849F-4B7DA5B2B95E}" type="presOf" srcId="{7B9D5F4E-CB5A-4C8F-B44A-B4448D869E70}" destId="{E93437FA-024C-48D8-B6BD-BAE43A3069A6}" srcOrd="0" destOrd="0" presId="urn:microsoft.com/office/officeart/2005/8/layout/hProcess7"/>
    <dgm:cxn modelId="{A8881A18-9AC4-4BF7-9107-943C42EEB25E}" type="presOf" srcId="{9A28BA7F-4490-463B-9580-EF6B3D1427BA}" destId="{F2ADEF7C-6CEE-4E83-AEAC-520731401F8B}" srcOrd="1" destOrd="0" presId="urn:microsoft.com/office/officeart/2005/8/layout/hProcess7"/>
    <dgm:cxn modelId="{954D3F60-96C0-4392-8FBA-B0E7A77BF539}" type="presOf" srcId="{F2938BA6-9E7E-45AF-B0E5-E000C1D4F136}" destId="{6BAEAB5D-63A3-43BE-8197-6EAB5C257F2C}" srcOrd="1" destOrd="0" presId="urn:microsoft.com/office/officeart/2005/8/layout/hProcess7"/>
    <dgm:cxn modelId="{B1A008B4-2650-4EAA-A42E-A0E2B69A6304}" type="presOf" srcId="{9A28BA7F-4490-463B-9580-EF6B3D1427BA}" destId="{F22FEA32-8F5B-4584-B99E-8B15DA1013E0}" srcOrd="0" destOrd="0" presId="urn:microsoft.com/office/officeart/2005/8/layout/hProcess7"/>
    <dgm:cxn modelId="{9CB43D29-4F9E-4F7E-898B-6E65A710B0DB}" srcId="{5F9671F9-1038-4394-9CE5-445F980A7A15}" destId="{7B9D5F4E-CB5A-4C8F-B44A-B4448D869E70}" srcOrd="0" destOrd="0" parTransId="{14F5D9B8-E9E9-49E1-AFC5-ACF99AA64CBC}" sibTransId="{A6F82C5B-1B3C-459D-8FE5-CE5D43C81086}"/>
    <dgm:cxn modelId="{21488F55-FE35-4030-A07E-16C3F4195A3A}" type="presOf" srcId="{3D01B7DE-89FE-47B6-A8A7-70C3DFB2BFAD}" destId="{F8B19D8D-008C-48D9-8585-7955184EE9D8}" srcOrd="0" destOrd="0" presId="urn:microsoft.com/office/officeart/2005/8/layout/hProcess7"/>
    <dgm:cxn modelId="{926C3416-CE62-49A2-B74C-B857445D535A}" type="presOf" srcId="{5F9671F9-1038-4394-9CE5-445F980A7A15}" destId="{F2ABCD25-C8F9-4023-9330-26867ED6B6ED}" srcOrd="0" destOrd="0" presId="urn:microsoft.com/office/officeart/2005/8/layout/hProcess7"/>
    <dgm:cxn modelId="{10DD11DF-0734-453C-80FF-868AB78B3637}" type="presOf" srcId="{891C1444-B394-461A-9197-19DB6B0B8B52}" destId="{399C1C08-78B5-482E-ADFC-C79B3729687A}" srcOrd="0" destOrd="0" presId="urn:microsoft.com/office/officeart/2005/8/layout/hProcess7"/>
    <dgm:cxn modelId="{A382C0A1-EBF8-40F8-82D8-902C3DB6942E}" type="presParOf" srcId="{F2ABCD25-C8F9-4023-9330-26867ED6B6ED}" destId="{5B76D2D4-92ED-4EB5-AE8A-27B2149F6455}" srcOrd="0" destOrd="0" presId="urn:microsoft.com/office/officeart/2005/8/layout/hProcess7"/>
    <dgm:cxn modelId="{8B761ABA-D16C-4996-8218-1D05DDA26861}" type="presParOf" srcId="{5B76D2D4-92ED-4EB5-AE8A-27B2149F6455}" destId="{E93437FA-024C-48D8-B6BD-BAE43A3069A6}" srcOrd="0" destOrd="0" presId="urn:microsoft.com/office/officeart/2005/8/layout/hProcess7"/>
    <dgm:cxn modelId="{78A6F1D7-536D-4658-9A32-AEAC387B7181}" type="presParOf" srcId="{5B76D2D4-92ED-4EB5-AE8A-27B2149F6455}" destId="{0A7324F3-D660-49C7-9272-51CF2D532CD6}" srcOrd="1" destOrd="0" presId="urn:microsoft.com/office/officeart/2005/8/layout/hProcess7"/>
    <dgm:cxn modelId="{0C78DEA0-F8FE-46C6-B24C-C6D4FBC4F95C}" type="presParOf" srcId="{5B76D2D4-92ED-4EB5-AE8A-27B2149F6455}" destId="{F8B19D8D-008C-48D9-8585-7955184EE9D8}" srcOrd="2" destOrd="0" presId="urn:microsoft.com/office/officeart/2005/8/layout/hProcess7"/>
    <dgm:cxn modelId="{00185794-04CE-4C94-8A87-4E8D0051B0D6}" type="presParOf" srcId="{F2ABCD25-C8F9-4023-9330-26867ED6B6ED}" destId="{E1D2CAFC-02A9-413F-8200-516EDC55DE00}" srcOrd="1" destOrd="0" presId="urn:microsoft.com/office/officeart/2005/8/layout/hProcess7"/>
    <dgm:cxn modelId="{9D5C9395-C4D1-4119-BFFE-3E51022B882C}" type="presParOf" srcId="{F2ABCD25-C8F9-4023-9330-26867ED6B6ED}" destId="{F3A77543-3629-44C4-BC0E-3615934B86BB}" srcOrd="2" destOrd="0" presId="urn:microsoft.com/office/officeart/2005/8/layout/hProcess7"/>
    <dgm:cxn modelId="{49C01988-A6D1-435B-A66F-9F27B543BD23}" type="presParOf" srcId="{F3A77543-3629-44C4-BC0E-3615934B86BB}" destId="{3D3198CB-4E91-4328-966B-B6B95B995885}" srcOrd="0" destOrd="0" presId="urn:microsoft.com/office/officeart/2005/8/layout/hProcess7"/>
    <dgm:cxn modelId="{28542C9C-73D7-4C2F-BBB9-A7E5942EF5AB}" type="presParOf" srcId="{F3A77543-3629-44C4-BC0E-3615934B86BB}" destId="{F24F0C81-C4D2-4126-BB71-8BF5C5A7630D}" srcOrd="1" destOrd="0" presId="urn:microsoft.com/office/officeart/2005/8/layout/hProcess7"/>
    <dgm:cxn modelId="{FAEBEBD7-2AA7-4AB9-8C81-EB7477C91800}" type="presParOf" srcId="{F3A77543-3629-44C4-BC0E-3615934B86BB}" destId="{920AAA78-7963-41BA-8C65-8735E8AECCE7}" srcOrd="2" destOrd="0" presId="urn:microsoft.com/office/officeart/2005/8/layout/hProcess7"/>
    <dgm:cxn modelId="{53F32358-1A08-4485-9322-100838AAB6F4}" type="presParOf" srcId="{F2ABCD25-C8F9-4023-9330-26867ED6B6ED}" destId="{0BB594B5-0FAA-40E3-9D8D-24D26C05B6A9}" srcOrd="3" destOrd="0" presId="urn:microsoft.com/office/officeart/2005/8/layout/hProcess7"/>
    <dgm:cxn modelId="{E4008256-91EC-424F-ABF2-4D272D34FEA8}" type="presParOf" srcId="{F2ABCD25-C8F9-4023-9330-26867ED6B6ED}" destId="{E38717B7-2776-438E-87EF-E66006CA1155}" srcOrd="4" destOrd="0" presId="urn:microsoft.com/office/officeart/2005/8/layout/hProcess7"/>
    <dgm:cxn modelId="{9F06D9CA-34D3-4080-BB2D-C19E2753B2FF}" type="presParOf" srcId="{E38717B7-2776-438E-87EF-E66006CA1155}" destId="{F22FEA32-8F5B-4584-B99E-8B15DA1013E0}" srcOrd="0" destOrd="0" presId="urn:microsoft.com/office/officeart/2005/8/layout/hProcess7"/>
    <dgm:cxn modelId="{598B3A8F-3D59-4FB2-8384-0AE83EB9B86A}" type="presParOf" srcId="{E38717B7-2776-438E-87EF-E66006CA1155}" destId="{F2ADEF7C-6CEE-4E83-AEAC-520731401F8B}" srcOrd="1" destOrd="0" presId="urn:microsoft.com/office/officeart/2005/8/layout/hProcess7"/>
    <dgm:cxn modelId="{37A19B49-8394-4EA6-A4C3-5C5764C296E1}" type="presParOf" srcId="{E38717B7-2776-438E-87EF-E66006CA1155}" destId="{25F43594-389A-4C7B-BCA9-CB6AE4221EED}" srcOrd="2" destOrd="0" presId="urn:microsoft.com/office/officeart/2005/8/layout/hProcess7"/>
    <dgm:cxn modelId="{EAC23221-96B4-4CF5-AB9F-F5CB80F221C4}" type="presParOf" srcId="{F2ABCD25-C8F9-4023-9330-26867ED6B6ED}" destId="{06789D85-98B3-4752-9AC9-F8F0ED547A90}" srcOrd="5" destOrd="0" presId="urn:microsoft.com/office/officeart/2005/8/layout/hProcess7"/>
    <dgm:cxn modelId="{F6303EF1-DBB5-4869-A23D-9D6678C5838B}" type="presParOf" srcId="{F2ABCD25-C8F9-4023-9330-26867ED6B6ED}" destId="{6997AC5B-4CD8-41FF-AD5E-D58305E3025B}" srcOrd="6" destOrd="0" presId="urn:microsoft.com/office/officeart/2005/8/layout/hProcess7"/>
    <dgm:cxn modelId="{DA7BA1C8-6055-473E-AC61-E6E1DA997AB8}" type="presParOf" srcId="{6997AC5B-4CD8-41FF-AD5E-D58305E3025B}" destId="{81B90F0F-5E89-4F83-9F3F-13138BD9DEE1}" srcOrd="0" destOrd="0" presId="urn:microsoft.com/office/officeart/2005/8/layout/hProcess7"/>
    <dgm:cxn modelId="{266DED14-ACC7-4BAB-955A-A1183B7D43C2}" type="presParOf" srcId="{6997AC5B-4CD8-41FF-AD5E-D58305E3025B}" destId="{0A3765AA-584E-4D44-B469-F9E1D697BBC9}" srcOrd="1" destOrd="0" presId="urn:microsoft.com/office/officeart/2005/8/layout/hProcess7"/>
    <dgm:cxn modelId="{FE52A241-5D44-47A0-B06B-421C61F8060F}" type="presParOf" srcId="{6997AC5B-4CD8-41FF-AD5E-D58305E3025B}" destId="{40672A16-9961-414D-A2F9-7D5926653E59}" srcOrd="2" destOrd="0" presId="urn:microsoft.com/office/officeart/2005/8/layout/hProcess7"/>
    <dgm:cxn modelId="{2A4CCEA3-FCEB-4B62-80CC-1601E7893AAA}" type="presParOf" srcId="{F2ABCD25-C8F9-4023-9330-26867ED6B6ED}" destId="{DA5A94F8-6184-4A75-9A7A-5283B107B068}" srcOrd="7" destOrd="0" presId="urn:microsoft.com/office/officeart/2005/8/layout/hProcess7"/>
    <dgm:cxn modelId="{7CEFEA00-BFE8-4DB8-AC0A-1FF6C308AAD9}" type="presParOf" srcId="{F2ABCD25-C8F9-4023-9330-26867ED6B6ED}" destId="{B81E4CB1-5B0E-4B52-AD6A-1B51CF385D9C}" srcOrd="8" destOrd="0" presId="urn:microsoft.com/office/officeart/2005/8/layout/hProcess7"/>
    <dgm:cxn modelId="{8774DD32-0E1E-4018-960E-64F51EEEAF18}" type="presParOf" srcId="{B81E4CB1-5B0E-4B52-AD6A-1B51CF385D9C}" destId="{0C41C3E2-C424-47B3-BA38-F3E8914A4049}" srcOrd="0" destOrd="0" presId="urn:microsoft.com/office/officeart/2005/8/layout/hProcess7"/>
    <dgm:cxn modelId="{8BD5D863-B8D8-4AE5-A74A-91ECE33FE9A9}" type="presParOf" srcId="{B81E4CB1-5B0E-4B52-AD6A-1B51CF385D9C}" destId="{6BAEAB5D-63A3-43BE-8197-6EAB5C257F2C}" srcOrd="1" destOrd="0" presId="urn:microsoft.com/office/officeart/2005/8/layout/hProcess7"/>
    <dgm:cxn modelId="{AF0C3A71-37C4-47B3-A8B2-9E20D216DD67}" type="presParOf" srcId="{B81E4CB1-5B0E-4B52-AD6A-1B51CF385D9C}" destId="{399C1C08-78B5-482E-ADFC-C79B3729687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ACA960-3F64-43E9-81B1-9997A5A81BFD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43C51-501F-40F5-AF07-51E1216AF71C}">
      <dgm:prSet phldrT="[Text]"/>
      <dgm:spPr/>
      <dgm:t>
        <a:bodyPr/>
        <a:lstStyle/>
        <a:p>
          <a:r>
            <a:rPr lang="en-US" dirty="0"/>
            <a:t>Optimal </a:t>
          </a:r>
        </a:p>
      </dgm:t>
    </dgm:pt>
    <dgm:pt modelId="{41437A0A-145F-4DFF-8770-0EE6166D7C80}" type="parTrans" cxnId="{D30048A6-C3DD-4CE2-8F17-A11FA523A38E}">
      <dgm:prSet/>
      <dgm:spPr/>
      <dgm:t>
        <a:bodyPr/>
        <a:lstStyle/>
        <a:p>
          <a:endParaRPr lang="en-US"/>
        </a:p>
      </dgm:t>
    </dgm:pt>
    <dgm:pt modelId="{DB61DC93-17CF-40C9-B37E-F71A1BE30D31}" type="sibTrans" cxnId="{D30048A6-C3DD-4CE2-8F17-A11FA523A38E}">
      <dgm:prSet/>
      <dgm:spPr/>
      <dgm:t>
        <a:bodyPr/>
        <a:lstStyle/>
        <a:p>
          <a:endParaRPr lang="en-US"/>
        </a:p>
      </dgm:t>
    </dgm:pt>
    <dgm:pt modelId="{CA65DB4E-3602-4E6C-AD8F-3CB224C35992}">
      <dgm:prSet phldrT="[Text]"/>
      <dgm:spPr/>
      <dgm:t>
        <a:bodyPr/>
        <a:lstStyle/>
        <a:p>
          <a:r>
            <a:rPr lang="en-US" dirty="0"/>
            <a:t>Fast execution</a:t>
          </a:r>
        </a:p>
      </dgm:t>
    </dgm:pt>
    <dgm:pt modelId="{FAE6F948-EB00-497F-9EC4-927F3BDC5046}" type="parTrans" cxnId="{DB206158-8DB0-49EB-AFB8-B0F187F18146}">
      <dgm:prSet/>
      <dgm:spPr/>
      <dgm:t>
        <a:bodyPr/>
        <a:lstStyle/>
        <a:p>
          <a:endParaRPr lang="en-US"/>
        </a:p>
      </dgm:t>
    </dgm:pt>
    <dgm:pt modelId="{BA9B81E1-43E2-4E76-9117-5D68C9884FA6}" type="sibTrans" cxnId="{DB206158-8DB0-49EB-AFB8-B0F187F18146}">
      <dgm:prSet/>
      <dgm:spPr/>
      <dgm:t>
        <a:bodyPr/>
        <a:lstStyle/>
        <a:p>
          <a:endParaRPr lang="en-US"/>
        </a:p>
      </dgm:t>
    </dgm:pt>
    <dgm:pt modelId="{D91FD5B0-466F-4693-90E0-8F0768EF32D1}">
      <dgm:prSet phldrT="[Text]"/>
      <dgm:spPr/>
      <dgm:t>
        <a:bodyPr/>
        <a:lstStyle/>
        <a:p>
          <a:r>
            <a:rPr lang="en-US" dirty="0"/>
            <a:t>Less resource consumption</a:t>
          </a:r>
        </a:p>
      </dgm:t>
    </dgm:pt>
    <dgm:pt modelId="{CA437270-8A82-48F5-835F-C64A3A04C85B}" type="parTrans" cxnId="{4D877D68-5B1F-4E9B-B40A-B6F5F11AB748}">
      <dgm:prSet/>
      <dgm:spPr/>
      <dgm:t>
        <a:bodyPr/>
        <a:lstStyle/>
        <a:p>
          <a:endParaRPr lang="en-US"/>
        </a:p>
      </dgm:t>
    </dgm:pt>
    <dgm:pt modelId="{1992E293-6AFC-456F-ACF1-427976524493}" type="sibTrans" cxnId="{4D877D68-5B1F-4E9B-B40A-B6F5F11AB748}">
      <dgm:prSet/>
      <dgm:spPr/>
      <dgm:t>
        <a:bodyPr/>
        <a:lstStyle/>
        <a:p>
          <a:endParaRPr lang="en-US"/>
        </a:p>
      </dgm:t>
    </dgm:pt>
    <dgm:pt modelId="{7A63366C-14A1-467A-8EE0-FE14A938C74E}">
      <dgm:prSet phldrT="[Text]"/>
      <dgm:spPr/>
      <dgm:t>
        <a:bodyPr/>
        <a:lstStyle/>
        <a:p>
          <a:r>
            <a:rPr lang="en-US" dirty="0"/>
            <a:t>Non optimal</a:t>
          </a:r>
        </a:p>
      </dgm:t>
    </dgm:pt>
    <dgm:pt modelId="{144FFB5E-8DCE-4E47-9FA7-A4F357198AB1}" type="parTrans" cxnId="{E8B496C6-0C74-4FDC-B5F5-C6BAD9AB1463}">
      <dgm:prSet/>
      <dgm:spPr/>
      <dgm:t>
        <a:bodyPr/>
        <a:lstStyle/>
        <a:p>
          <a:endParaRPr lang="en-US"/>
        </a:p>
      </dgm:t>
    </dgm:pt>
    <dgm:pt modelId="{1F0CF48E-880F-4C17-A394-AC161347303F}" type="sibTrans" cxnId="{E8B496C6-0C74-4FDC-B5F5-C6BAD9AB1463}">
      <dgm:prSet/>
      <dgm:spPr/>
      <dgm:t>
        <a:bodyPr/>
        <a:lstStyle/>
        <a:p>
          <a:endParaRPr lang="en-US"/>
        </a:p>
      </dgm:t>
    </dgm:pt>
    <dgm:pt modelId="{047EED2F-ADD4-41E5-BFE0-D055E182D133}">
      <dgm:prSet phldrT="[Text]"/>
      <dgm:spPr/>
      <dgm:t>
        <a:bodyPr/>
        <a:lstStyle/>
        <a:p>
          <a:r>
            <a:rPr lang="en-US" dirty="0"/>
            <a:t>Slow execution</a:t>
          </a:r>
        </a:p>
      </dgm:t>
    </dgm:pt>
    <dgm:pt modelId="{CE84B7D1-3AA9-42A2-B5DD-EAD7C94A9F81}" type="parTrans" cxnId="{0C8F98E6-D100-477D-A4F7-D633369F3385}">
      <dgm:prSet/>
      <dgm:spPr/>
      <dgm:t>
        <a:bodyPr/>
        <a:lstStyle/>
        <a:p>
          <a:endParaRPr lang="en-US"/>
        </a:p>
      </dgm:t>
    </dgm:pt>
    <dgm:pt modelId="{DB6C4C25-EB29-4C5B-AACE-B628F3BC3446}" type="sibTrans" cxnId="{0C8F98E6-D100-477D-A4F7-D633369F3385}">
      <dgm:prSet/>
      <dgm:spPr/>
      <dgm:t>
        <a:bodyPr/>
        <a:lstStyle/>
        <a:p>
          <a:endParaRPr lang="en-US"/>
        </a:p>
      </dgm:t>
    </dgm:pt>
    <dgm:pt modelId="{C365E2B5-DD88-4EE6-92B7-C56D1E711781}">
      <dgm:prSet phldrT="[Text]"/>
      <dgm:spPr/>
      <dgm:t>
        <a:bodyPr/>
        <a:lstStyle/>
        <a:p>
          <a:r>
            <a:rPr lang="en-US" dirty="0"/>
            <a:t>High resource consumption</a:t>
          </a:r>
        </a:p>
      </dgm:t>
    </dgm:pt>
    <dgm:pt modelId="{58AA0817-9B5D-4AC2-A2B0-578C30E65146}" type="parTrans" cxnId="{96CB1D84-E30D-4DEE-BC3A-40823B7A82D1}">
      <dgm:prSet/>
      <dgm:spPr/>
      <dgm:t>
        <a:bodyPr/>
        <a:lstStyle/>
        <a:p>
          <a:endParaRPr lang="en-US"/>
        </a:p>
      </dgm:t>
    </dgm:pt>
    <dgm:pt modelId="{F87E7AD0-DFF9-497D-9AFE-582069B324B2}" type="sibTrans" cxnId="{96CB1D84-E30D-4DEE-BC3A-40823B7A82D1}">
      <dgm:prSet/>
      <dgm:spPr/>
      <dgm:t>
        <a:bodyPr/>
        <a:lstStyle/>
        <a:p>
          <a:endParaRPr lang="en-US"/>
        </a:p>
      </dgm:t>
    </dgm:pt>
    <dgm:pt modelId="{622E6C9A-34C5-495C-9E25-25AD3C5CC07F}" type="pres">
      <dgm:prSet presAssocID="{81ACA960-3F64-43E9-81B1-9997A5A81BFD}" presName="Name0" presStyleCnt="0">
        <dgm:presLayoutVars>
          <dgm:dir/>
          <dgm:animLvl val="lvl"/>
          <dgm:resizeHandles/>
        </dgm:presLayoutVars>
      </dgm:prSet>
      <dgm:spPr/>
    </dgm:pt>
    <dgm:pt modelId="{846BAF31-3873-4419-BF67-8028CB24B0CD}" type="pres">
      <dgm:prSet presAssocID="{16243C51-501F-40F5-AF07-51E1216AF71C}" presName="linNode" presStyleCnt="0"/>
      <dgm:spPr/>
    </dgm:pt>
    <dgm:pt modelId="{97884909-728C-479F-85C0-5B79A565245E}" type="pres">
      <dgm:prSet presAssocID="{16243C51-501F-40F5-AF07-51E1216AF71C}" presName="parentShp" presStyleLbl="node1" presStyleIdx="0" presStyleCnt="2">
        <dgm:presLayoutVars>
          <dgm:bulletEnabled val="1"/>
        </dgm:presLayoutVars>
      </dgm:prSet>
      <dgm:spPr/>
    </dgm:pt>
    <dgm:pt modelId="{FBD52E9D-D8DB-4112-B1F8-D0F82C40F5FD}" type="pres">
      <dgm:prSet presAssocID="{16243C51-501F-40F5-AF07-51E1216AF71C}" presName="childShp" presStyleLbl="bgAccFollowNode1" presStyleIdx="0" presStyleCnt="2">
        <dgm:presLayoutVars>
          <dgm:bulletEnabled val="1"/>
        </dgm:presLayoutVars>
      </dgm:prSet>
      <dgm:spPr/>
    </dgm:pt>
    <dgm:pt modelId="{5A2D0B74-7631-4298-995B-70B8A029BA00}" type="pres">
      <dgm:prSet presAssocID="{DB61DC93-17CF-40C9-B37E-F71A1BE30D31}" presName="spacing" presStyleCnt="0"/>
      <dgm:spPr/>
    </dgm:pt>
    <dgm:pt modelId="{92BC59EC-15FE-4500-BA65-119314005652}" type="pres">
      <dgm:prSet presAssocID="{7A63366C-14A1-467A-8EE0-FE14A938C74E}" presName="linNode" presStyleCnt="0"/>
      <dgm:spPr/>
    </dgm:pt>
    <dgm:pt modelId="{82BA757D-D021-4C7D-9D31-90DCEB167A05}" type="pres">
      <dgm:prSet presAssocID="{7A63366C-14A1-467A-8EE0-FE14A938C74E}" presName="parentShp" presStyleLbl="node1" presStyleIdx="1" presStyleCnt="2">
        <dgm:presLayoutVars>
          <dgm:bulletEnabled val="1"/>
        </dgm:presLayoutVars>
      </dgm:prSet>
      <dgm:spPr/>
    </dgm:pt>
    <dgm:pt modelId="{FD7CEAC3-C0C0-427B-AF65-6DA48584D849}" type="pres">
      <dgm:prSet presAssocID="{7A63366C-14A1-467A-8EE0-FE14A938C74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83A24519-6A26-4D24-A5ED-FBBC603EFCCB}" type="presOf" srcId="{81ACA960-3F64-43E9-81B1-9997A5A81BFD}" destId="{622E6C9A-34C5-495C-9E25-25AD3C5CC07F}" srcOrd="0" destOrd="0" presId="urn:microsoft.com/office/officeart/2005/8/layout/vList6"/>
    <dgm:cxn modelId="{A79FC13D-1EFC-4C04-993E-C495302F876E}" type="presOf" srcId="{7A63366C-14A1-467A-8EE0-FE14A938C74E}" destId="{82BA757D-D021-4C7D-9D31-90DCEB167A05}" srcOrd="0" destOrd="0" presId="urn:microsoft.com/office/officeart/2005/8/layout/vList6"/>
    <dgm:cxn modelId="{E8B496C6-0C74-4FDC-B5F5-C6BAD9AB1463}" srcId="{81ACA960-3F64-43E9-81B1-9997A5A81BFD}" destId="{7A63366C-14A1-467A-8EE0-FE14A938C74E}" srcOrd="1" destOrd="0" parTransId="{144FFB5E-8DCE-4E47-9FA7-A4F357198AB1}" sibTransId="{1F0CF48E-880F-4C17-A394-AC161347303F}"/>
    <dgm:cxn modelId="{D30048A6-C3DD-4CE2-8F17-A11FA523A38E}" srcId="{81ACA960-3F64-43E9-81B1-9997A5A81BFD}" destId="{16243C51-501F-40F5-AF07-51E1216AF71C}" srcOrd="0" destOrd="0" parTransId="{41437A0A-145F-4DFF-8770-0EE6166D7C80}" sibTransId="{DB61DC93-17CF-40C9-B37E-F71A1BE30D31}"/>
    <dgm:cxn modelId="{9FDA95ED-4994-44D3-A8FE-8441FEFF5407}" type="presOf" srcId="{CA65DB4E-3602-4E6C-AD8F-3CB224C35992}" destId="{FBD52E9D-D8DB-4112-B1F8-D0F82C40F5FD}" srcOrd="0" destOrd="0" presId="urn:microsoft.com/office/officeart/2005/8/layout/vList6"/>
    <dgm:cxn modelId="{0C8F98E6-D100-477D-A4F7-D633369F3385}" srcId="{7A63366C-14A1-467A-8EE0-FE14A938C74E}" destId="{047EED2F-ADD4-41E5-BFE0-D055E182D133}" srcOrd="0" destOrd="0" parTransId="{CE84B7D1-3AA9-42A2-B5DD-EAD7C94A9F81}" sibTransId="{DB6C4C25-EB29-4C5B-AACE-B628F3BC3446}"/>
    <dgm:cxn modelId="{4FE3BA19-876D-4C36-A56D-D7D54CCADEAD}" type="presOf" srcId="{047EED2F-ADD4-41E5-BFE0-D055E182D133}" destId="{FD7CEAC3-C0C0-427B-AF65-6DA48584D849}" srcOrd="0" destOrd="0" presId="urn:microsoft.com/office/officeart/2005/8/layout/vList6"/>
    <dgm:cxn modelId="{96CB1D84-E30D-4DEE-BC3A-40823B7A82D1}" srcId="{7A63366C-14A1-467A-8EE0-FE14A938C74E}" destId="{C365E2B5-DD88-4EE6-92B7-C56D1E711781}" srcOrd="1" destOrd="0" parTransId="{58AA0817-9B5D-4AC2-A2B0-578C30E65146}" sibTransId="{F87E7AD0-DFF9-497D-9AFE-582069B324B2}"/>
    <dgm:cxn modelId="{B4B47BDE-4261-43AE-A932-E61F1BDC0611}" type="presOf" srcId="{C365E2B5-DD88-4EE6-92B7-C56D1E711781}" destId="{FD7CEAC3-C0C0-427B-AF65-6DA48584D849}" srcOrd="0" destOrd="1" presId="urn:microsoft.com/office/officeart/2005/8/layout/vList6"/>
    <dgm:cxn modelId="{128E91F2-6B18-43E9-957F-FBEB5CA57C06}" type="presOf" srcId="{16243C51-501F-40F5-AF07-51E1216AF71C}" destId="{97884909-728C-479F-85C0-5B79A565245E}" srcOrd="0" destOrd="0" presId="urn:microsoft.com/office/officeart/2005/8/layout/vList6"/>
    <dgm:cxn modelId="{DB206158-8DB0-49EB-AFB8-B0F187F18146}" srcId="{16243C51-501F-40F5-AF07-51E1216AF71C}" destId="{CA65DB4E-3602-4E6C-AD8F-3CB224C35992}" srcOrd="0" destOrd="0" parTransId="{FAE6F948-EB00-497F-9EC4-927F3BDC5046}" sibTransId="{BA9B81E1-43E2-4E76-9117-5D68C9884FA6}"/>
    <dgm:cxn modelId="{4D877D68-5B1F-4E9B-B40A-B6F5F11AB748}" srcId="{16243C51-501F-40F5-AF07-51E1216AF71C}" destId="{D91FD5B0-466F-4693-90E0-8F0768EF32D1}" srcOrd="1" destOrd="0" parTransId="{CA437270-8A82-48F5-835F-C64A3A04C85B}" sibTransId="{1992E293-6AFC-456F-ACF1-427976524493}"/>
    <dgm:cxn modelId="{E1AACFC5-5C9F-4BD3-8B98-AC44A9798FB1}" type="presOf" srcId="{D91FD5B0-466F-4693-90E0-8F0768EF32D1}" destId="{FBD52E9D-D8DB-4112-B1F8-D0F82C40F5FD}" srcOrd="0" destOrd="1" presId="urn:microsoft.com/office/officeart/2005/8/layout/vList6"/>
    <dgm:cxn modelId="{BFECB32D-235C-4721-9D61-4D9787092DB4}" type="presParOf" srcId="{622E6C9A-34C5-495C-9E25-25AD3C5CC07F}" destId="{846BAF31-3873-4419-BF67-8028CB24B0CD}" srcOrd="0" destOrd="0" presId="urn:microsoft.com/office/officeart/2005/8/layout/vList6"/>
    <dgm:cxn modelId="{59547DD3-9A36-4231-AC11-6DC489EF6572}" type="presParOf" srcId="{846BAF31-3873-4419-BF67-8028CB24B0CD}" destId="{97884909-728C-479F-85C0-5B79A565245E}" srcOrd="0" destOrd="0" presId="urn:microsoft.com/office/officeart/2005/8/layout/vList6"/>
    <dgm:cxn modelId="{7F38DA51-4AD1-47D2-8545-CF4E73A1E82C}" type="presParOf" srcId="{846BAF31-3873-4419-BF67-8028CB24B0CD}" destId="{FBD52E9D-D8DB-4112-B1F8-D0F82C40F5FD}" srcOrd="1" destOrd="0" presId="urn:microsoft.com/office/officeart/2005/8/layout/vList6"/>
    <dgm:cxn modelId="{3A4E8B94-52D1-43D3-99C9-E8F2B826F671}" type="presParOf" srcId="{622E6C9A-34C5-495C-9E25-25AD3C5CC07F}" destId="{5A2D0B74-7631-4298-995B-70B8A029BA00}" srcOrd="1" destOrd="0" presId="urn:microsoft.com/office/officeart/2005/8/layout/vList6"/>
    <dgm:cxn modelId="{9F07C02F-8637-4D57-927A-A04558656884}" type="presParOf" srcId="{622E6C9A-34C5-495C-9E25-25AD3C5CC07F}" destId="{92BC59EC-15FE-4500-BA65-119314005652}" srcOrd="2" destOrd="0" presId="urn:microsoft.com/office/officeart/2005/8/layout/vList6"/>
    <dgm:cxn modelId="{156AEDB0-85E3-4AA6-9559-0576BA7E4418}" type="presParOf" srcId="{92BC59EC-15FE-4500-BA65-119314005652}" destId="{82BA757D-D021-4C7D-9D31-90DCEB167A05}" srcOrd="0" destOrd="0" presId="urn:microsoft.com/office/officeart/2005/8/layout/vList6"/>
    <dgm:cxn modelId="{45EEE559-7293-45A5-AF57-A5FDF2FE0415}" type="presParOf" srcId="{92BC59EC-15FE-4500-BA65-119314005652}" destId="{FD7CEAC3-C0C0-427B-AF65-6DA48584D84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2D9659-7C19-544C-A695-275407A675CE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682A89-C3ED-824B-9A03-86AF275853FA}">
      <dgm:prSet phldrT="[Text]"/>
      <dgm:spPr/>
      <dgm:t>
        <a:bodyPr/>
        <a:lstStyle/>
        <a:p>
          <a:r>
            <a:rPr lang="en-US" dirty="0"/>
            <a:t>Query Level Trace Flag</a:t>
          </a:r>
        </a:p>
      </dgm:t>
    </dgm:pt>
    <dgm:pt modelId="{0CB9E20E-31BD-7748-943E-8D79E7A3DF0F}" type="parTrans" cxnId="{CB6BAB2C-51F3-4C48-8238-197FFA0BDE8C}">
      <dgm:prSet/>
      <dgm:spPr/>
      <dgm:t>
        <a:bodyPr/>
        <a:lstStyle/>
        <a:p>
          <a:endParaRPr lang="en-US"/>
        </a:p>
      </dgm:t>
    </dgm:pt>
    <dgm:pt modelId="{76F91153-F2E7-9B44-BE2F-13D96C71E9F7}" type="sibTrans" cxnId="{CB6BAB2C-51F3-4C48-8238-197FFA0BDE8C}">
      <dgm:prSet/>
      <dgm:spPr/>
      <dgm:t>
        <a:bodyPr/>
        <a:lstStyle/>
        <a:p>
          <a:endParaRPr lang="en-US"/>
        </a:p>
      </dgm:t>
    </dgm:pt>
    <dgm:pt modelId="{7D35002A-05CC-A542-94D9-F84C2DF36D3A}">
      <dgm:prSet phldrT="[Text]"/>
      <dgm:spPr/>
      <dgm:t>
        <a:bodyPr/>
        <a:lstStyle/>
        <a:p>
          <a:r>
            <a:rPr lang="en-US" dirty="0"/>
            <a:t>Server or Session Level Trace Flag</a:t>
          </a:r>
        </a:p>
      </dgm:t>
    </dgm:pt>
    <dgm:pt modelId="{BB0553AB-D859-634E-8C29-A3E221236586}" type="parTrans" cxnId="{7F426F0C-745E-F44F-BC91-B97C7A1214F4}">
      <dgm:prSet/>
      <dgm:spPr/>
      <dgm:t>
        <a:bodyPr/>
        <a:lstStyle/>
        <a:p>
          <a:endParaRPr lang="en-US"/>
        </a:p>
      </dgm:t>
    </dgm:pt>
    <dgm:pt modelId="{14E6AD76-3179-944A-B175-2CBF9AD97769}" type="sibTrans" cxnId="{7F426F0C-745E-F44F-BC91-B97C7A1214F4}">
      <dgm:prSet/>
      <dgm:spPr/>
      <dgm:t>
        <a:bodyPr/>
        <a:lstStyle/>
        <a:p>
          <a:endParaRPr lang="en-US"/>
        </a:p>
      </dgm:t>
    </dgm:pt>
    <dgm:pt modelId="{9C7D3A3B-9867-4D41-9E23-5AD6D9F41D38}">
      <dgm:prSet phldrT="[Text]"/>
      <dgm:spPr/>
      <dgm:t>
        <a:bodyPr/>
        <a:lstStyle/>
        <a:p>
          <a:r>
            <a:rPr lang="en-US" dirty="0"/>
            <a:t>Database Compatibility Level</a:t>
          </a:r>
        </a:p>
      </dgm:t>
    </dgm:pt>
    <dgm:pt modelId="{9874F3D5-CDAE-E849-882E-20904F25C7C7}" type="parTrans" cxnId="{560D1931-47F0-2D4D-BF8F-2954450FC3ED}">
      <dgm:prSet/>
      <dgm:spPr/>
      <dgm:t>
        <a:bodyPr/>
        <a:lstStyle/>
        <a:p>
          <a:endParaRPr lang="en-US"/>
        </a:p>
      </dgm:t>
    </dgm:pt>
    <dgm:pt modelId="{CE464CED-CC2B-694A-B4EA-538198700024}" type="sibTrans" cxnId="{560D1931-47F0-2D4D-BF8F-2954450FC3ED}">
      <dgm:prSet/>
      <dgm:spPr/>
      <dgm:t>
        <a:bodyPr/>
        <a:lstStyle/>
        <a:p>
          <a:endParaRPr lang="en-US"/>
        </a:p>
      </dgm:t>
    </dgm:pt>
    <dgm:pt modelId="{4069F01A-D4B6-A943-82EB-5F151809B83F}" type="pres">
      <dgm:prSet presAssocID="{A92D9659-7C19-544C-A695-275407A675CE}" presName="Name0" presStyleCnt="0">
        <dgm:presLayoutVars>
          <dgm:dir/>
          <dgm:animLvl val="lvl"/>
          <dgm:resizeHandles val="exact"/>
        </dgm:presLayoutVars>
      </dgm:prSet>
      <dgm:spPr/>
    </dgm:pt>
    <dgm:pt modelId="{FDE2E1DA-8596-C341-9124-3CF860A04C39}" type="pres">
      <dgm:prSet presAssocID="{9C7D3A3B-9867-4D41-9E23-5AD6D9F41D38}" presName="boxAndChildren" presStyleCnt="0"/>
      <dgm:spPr/>
    </dgm:pt>
    <dgm:pt modelId="{855FFC51-BBCC-9741-9755-5B691B8E58DC}" type="pres">
      <dgm:prSet presAssocID="{9C7D3A3B-9867-4D41-9E23-5AD6D9F41D38}" presName="parentTextBox" presStyleLbl="node1" presStyleIdx="0" presStyleCnt="3"/>
      <dgm:spPr/>
    </dgm:pt>
    <dgm:pt modelId="{BC967833-DB97-A441-856D-4572F311EB62}" type="pres">
      <dgm:prSet presAssocID="{14E6AD76-3179-944A-B175-2CBF9AD97769}" presName="sp" presStyleCnt="0"/>
      <dgm:spPr/>
    </dgm:pt>
    <dgm:pt modelId="{D7365320-F280-5648-8E64-3EC1B2473A4F}" type="pres">
      <dgm:prSet presAssocID="{7D35002A-05CC-A542-94D9-F84C2DF36D3A}" presName="arrowAndChildren" presStyleCnt="0"/>
      <dgm:spPr/>
    </dgm:pt>
    <dgm:pt modelId="{71B72AF1-BA82-4B4B-A682-B5810E5D02C0}" type="pres">
      <dgm:prSet presAssocID="{7D35002A-05CC-A542-94D9-F84C2DF36D3A}" presName="parentTextArrow" presStyleLbl="node1" presStyleIdx="1" presStyleCnt="3"/>
      <dgm:spPr/>
    </dgm:pt>
    <dgm:pt modelId="{4B7DA865-532A-454B-995E-D948E418B0DF}" type="pres">
      <dgm:prSet presAssocID="{76F91153-F2E7-9B44-BE2F-13D96C71E9F7}" presName="sp" presStyleCnt="0"/>
      <dgm:spPr/>
    </dgm:pt>
    <dgm:pt modelId="{F8567B00-7566-AD48-9EFA-F0FA41DD704C}" type="pres">
      <dgm:prSet presAssocID="{E1682A89-C3ED-824B-9A03-86AF275853FA}" presName="arrowAndChildren" presStyleCnt="0"/>
      <dgm:spPr/>
    </dgm:pt>
    <dgm:pt modelId="{6143F5EF-0457-6F41-B923-B0CC616F24C6}" type="pres">
      <dgm:prSet presAssocID="{E1682A89-C3ED-824B-9A03-86AF275853FA}" presName="parentTextArrow" presStyleLbl="node1" presStyleIdx="2" presStyleCnt="3"/>
      <dgm:spPr/>
    </dgm:pt>
  </dgm:ptLst>
  <dgm:cxnLst>
    <dgm:cxn modelId="{CB6BAB2C-51F3-4C48-8238-197FFA0BDE8C}" srcId="{A92D9659-7C19-544C-A695-275407A675CE}" destId="{E1682A89-C3ED-824B-9A03-86AF275853FA}" srcOrd="0" destOrd="0" parTransId="{0CB9E20E-31BD-7748-943E-8D79E7A3DF0F}" sibTransId="{76F91153-F2E7-9B44-BE2F-13D96C71E9F7}"/>
    <dgm:cxn modelId="{28CB5A26-DA1D-424B-92BF-3F524EBD0FD3}" type="presOf" srcId="{9C7D3A3B-9867-4D41-9E23-5AD6D9F41D38}" destId="{855FFC51-BBCC-9741-9755-5B691B8E58DC}" srcOrd="0" destOrd="0" presId="urn:microsoft.com/office/officeart/2005/8/layout/process4"/>
    <dgm:cxn modelId="{E2BC8751-310D-DA43-86BC-AD0B71FAE115}" type="presOf" srcId="{7D35002A-05CC-A542-94D9-F84C2DF36D3A}" destId="{71B72AF1-BA82-4B4B-A682-B5810E5D02C0}" srcOrd="0" destOrd="0" presId="urn:microsoft.com/office/officeart/2005/8/layout/process4"/>
    <dgm:cxn modelId="{CC358B5F-04DE-CC40-8907-A8ECB65D263E}" type="presOf" srcId="{E1682A89-C3ED-824B-9A03-86AF275853FA}" destId="{6143F5EF-0457-6F41-B923-B0CC616F24C6}" srcOrd="0" destOrd="0" presId="urn:microsoft.com/office/officeart/2005/8/layout/process4"/>
    <dgm:cxn modelId="{7F426F0C-745E-F44F-BC91-B97C7A1214F4}" srcId="{A92D9659-7C19-544C-A695-275407A675CE}" destId="{7D35002A-05CC-A542-94D9-F84C2DF36D3A}" srcOrd="1" destOrd="0" parTransId="{BB0553AB-D859-634E-8C29-A3E221236586}" sibTransId="{14E6AD76-3179-944A-B175-2CBF9AD97769}"/>
    <dgm:cxn modelId="{74104BAF-56D6-B74C-A1D8-9B0F6C1D5C5F}" type="presOf" srcId="{A92D9659-7C19-544C-A695-275407A675CE}" destId="{4069F01A-D4B6-A943-82EB-5F151809B83F}" srcOrd="0" destOrd="0" presId="urn:microsoft.com/office/officeart/2005/8/layout/process4"/>
    <dgm:cxn modelId="{560D1931-47F0-2D4D-BF8F-2954450FC3ED}" srcId="{A92D9659-7C19-544C-A695-275407A675CE}" destId="{9C7D3A3B-9867-4D41-9E23-5AD6D9F41D38}" srcOrd="2" destOrd="0" parTransId="{9874F3D5-CDAE-E849-882E-20904F25C7C7}" sibTransId="{CE464CED-CC2B-694A-B4EA-538198700024}"/>
    <dgm:cxn modelId="{A94D6BC2-009C-5646-B737-DB0B8C421BF9}" type="presParOf" srcId="{4069F01A-D4B6-A943-82EB-5F151809B83F}" destId="{FDE2E1DA-8596-C341-9124-3CF860A04C39}" srcOrd="0" destOrd="0" presId="urn:microsoft.com/office/officeart/2005/8/layout/process4"/>
    <dgm:cxn modelId="{E2F2ABB5-EAE9-3D4A-907A-09CAC804AD92}" type="presParOf" srcId="{FDE2E1DA-8596-C341-9124-3CF860A04C39}" destId="{855FFC51-BBCC-9741-9755-5B691B8E58DC}" srcOrd="0" destOrd="0" presId="urn:microsoft.com/office/officeart/2005/8/layout/process4"/>
    <dgm:cxn modelId="{FC0AE655-3738-DD4E-A934-62216BF7B4B2}" type="presParOf" srcId="{4069F01A-D4B6-A943-82EB-5F151809B83F}" destId="{BC967833-DB97-A441-856D-4572F311EB62}" srcOrd="1" destOrd="0" presId="urn:microsoft.com/office/officeart/2005/8/layout/process4"/>
    <dgm:cxn modelId="{40EA2CF8-D331-1C4C-91C6-DD3687F3C936}" type="presParOf" srcId="{4069F01A-D4B6-A943-82EB-5F151809B83F}" destId="{D7365320-F280-5648-8E64-3EC1B2473A4F}" srcOrd="2" destOrd="0" presId="urn:microsoft.com/office/officeart/2005/8/layout/process4"/>
    <dgm:cxn modelId="{C8112CF6-F465-884B-A9E1-B5FE4B703410}" type="presParOf" srcId="{D7365320-F280-5648-8E64-3EC1B2473A4F}" destId="{71B72AF1-BA82-4B4B-A682-B5810E5D02C0}" srcOrd="0" destOrd="0" presId="urn:microsoft.com/office/officeart/2005/8/layout/process4"/>
    <dgm:cxn modelId="{5CA38382-E1E8-8D48-8839-631E27B5E72F}" type="presParOf" srcId="{4069F01A-D4B6-A943-82EB-5F151809B83F}" destId="{4B7DA865-532A-454B-995E-D948E418B0DF}" srcOrd="3" destOrd="0" presId="urn:microsoft.com/office/officeart/2005/8/layout/process4"/>
    <dgm:cxn modelId="{9AAB0B3B-8D6C-4647-ACA2-8EA95448D034}" type="presParOf" srcId="{4069F01A-D4B6-A943-82EB-5F151809B83F}" destId="{F8567B00-7566-AD48-9EFA-F0FA41DD704C}" srcOrd="4" destOrd="0" presId="urn:microsoft.com/office/officeart/2005/8/layout/process4"/>
    <dgm:cxn modelId="{C892AD3B-78AC-5841-AEDB-0171546B437F}" type="presParOf" srcId="{F8567B00-7566-AD48-9EFA-F0FA41DD704C}" destId="{6143F5EF-0457-6F41-B923-B0CC616F24C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683EA-41BF-42E8-A881-208F87EC5584}">
      <dsp:nvSpPr>
        <dsp:cNvPr id="0" name=""/>
        <dsp:cNvSpPr/>
      </dsp:nvSpPr>
      <dsp:spPr>
        <a:xfrm rot="5400000">
          <a:off x="-159618" y="160796"/>
          <a:ext cx="1064121" cy="7448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Parse</a:t>
          </a:r>
        </a:p>
      </dsp:txBody>
      <dsp:txXfrm rot="-5400000">
        <a:off x="1" y="373619"/>
        <a:ext cx="744884" cy="319237"/>
      </dsp:txXfrm>
    </dsp:sp>
    <dsp:sp modelId="{E874FE7E-96B9-4B25-A825-DCE1A1079021}">
      <dsp:nvSpPr>
        <dsp:cNvPr id="0" name=""/>
        <dsp:cNvSpPr/>
      </dsp:nvSpPr>
      <dsp:spPr>
        <a:xfrm rot="5400000">
          <a:off x="4827203" y="-4081139"/>
          <a:ext cx="691678" cy="88563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Check for language syntax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Output: Query Tree</a:t>
          </a:r>
        </a:p>
      </dsp:txBody>
      <dsp:txXfrm rot="-5400000">
        <a:off x="744885" y="34944"/>
        <a:ext cx="8822550" cy="624148"/>
      </dsp:txXfrm>
    </dsp:sp>
    <dsp:sp modelId="{E63E6168-D8AC-4AF0-BCD1-71F7B4AFCEA0}">
      <dsp:nvSpPr>
        <dsp:cNvPr id="0" name=""/>
        <dsp:cNvSpPr/>
      </dsp:nvSpPr>
      <dsp:spPr>
        <a:xfrm rot="5400000">
          <a:off x="-159618" y="1075303"/>
          <a:ext cx="1064121" cy="7448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Bind</a:t>
          </a:r>
        </a:p>
      </dsp:txBody>
      <dsp:txXfrm rot="-5400000">
        <a:off x="1" y="1288126"/>
        <a:ext cx="744884" cy="319237"/>
      </dsp:txXfrm>
    </dsp:sp>
    <dsp:sp modelId="{07E24BA2-CCAD-4BCE-89CE-B0CAA13885D4}">
      <dsp:nvSpPr>
        <dsp:cNvPr id="0" name=""/>
        <dsp:cNvSpPr/>
      </dsp:nvSpPr>
      <dsp:spPr>
        <a:xfrm rot="5400000">
          <a:off x="4827203" y="-3166632"/>
          <a:ext cx="691678" cy="88563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Series of validation steps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Columns and tables in the tree are compared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Output: </a:t>
          </a:r>
          <a:r>
            <a:rPr lang="en-US" sz="1300" kern="1200" dirty="0" err="1"/>
            <a:t>Algebrizer</a:t>
          </a:r>
          <a:r>
            <a:rPr lang="en-US" sz="1300" kern="1200" dirty="0"/>
            <a:t> tree</a:t>
          </a:r>
        </a:p>
      </dsp:txBody>
      <dsp:txXfrm rot="-5400000">
        <a:off x="744885" y="949451"/>
        <a:ext cx="8822550" cy="624148"/>
      </dsp:txXfrm>
    </dsp:sp>
    <dsp:sp modelId="{28F893D2-8449-453A-9774-78E4AA4F289B}">
      <dsp:nvSpPr>
        <dsp:cNvPr id="0" name=""/>
        <dsp:cNvSpPr/>
      </dsp:nvSpPr>
      <dsp:spPr>
        <a:xfrm rot="5400000">
          <a:off x="-159618" y="1989811"/>
          <a:ext cx="1064121" cy="7448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</a:t>
          </a:r>
        </a:p>
      </dsp:txBody>
      <dsp:txXfrm rot="-5400000">
        <a:off x="1" y="2202634"/>
        <a:ext cx="744884" cy="319237"/>
      </dsp:txXfrm>
    </dsp:sp>
    <dsp:sp modelId="{9E2220BC-46AF-464F-B642-898DAD3D491E}">
      <dsp:nvSpPr>
        <dsp:cNvPr id="0" name=""/>
        <dsp:cNvSpPr/>
      </dsp:nvSpPr>
      <dsp:spPr>
        <a:xfrm rot="5400000">
          <a:off x="4827203" y="-2252125"/>
          <a:ext cx="691678" cy="88563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rgbClr val="0070C0"/>
              </a:solidFill>
            </a:rPr>
            <a:t>Evaluate different possible plans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rgbClr val="0070C0"/>
              </a:solidFill>
            </a:rPr>
            <a:t>Use statistics to evaluate different plans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rgbClr val="0070C0"/>
              </a:solidFill>
            </a:rPr>
            <a:t>Output: Execution Plan</a:t>
          </a:r>
        </a:p>
      </dsp:txBody>
      <dsp:txXfrm rot="-5400000">
        <a:off x="744885" y="1863958"/>
        <a:ext cx="8822550" cy="624148"/>
      </dsp:txXfrm>
    </dsp:sp>
    <dsp:sp modelId="{C4BD3330-6424-41A4-B1E2-DAB97395B3CE}">
      <dsp:nvSpPr>
        <dsp:cNvPr id="0" name=""/>
        <dsp:cNvSpPr/>
      </dsp:nvSpPr>
      <dsp:spPr>
        <a:xfrm rot="5400000">
          <a:off x="-159618" y="2904318"/>
          <a:ext cx="1064121" cy="7448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Execute</a:t>
          </a:r>
        </a:p>
      </dsp:txBody>
      <dsp:txXfrm rot="-5400000">
        <a:off x="1" y="3117141"/>
        <a:ext cx="744884" cy="319237"/>
      </dsp:txXfrm>
    </dsp:sp>
    <dsp:sp modelId="{801730CD-E8E8-4FD4-B6F2-7E74F7D77871}">
      <dsp:nvSpPr>
        <dsp:cNvPr id="0" name=""/>
        <dsp:cNvSpPr/>
      </dsp:nvSpPr>
      <dsp:spPr>
        <a:xfrm rot="5400000">
          <a:off x="4827203" y="-1337617"/>
          <a:ext cx="691678" cy="88563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Executes the plan</a:t>
          </a:r>
        </a:p>
      </dsp:txBody>
      <dsp:txXfrm rot="-5400000">
        <a:off x="744885" y="2778466"/>
        <a:ext cx="8822550" cy="624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B04C1-8E97-482F-BE9A-618FB32D3085}">
      <dsp:nvSpPr>
        <dsp:cNvPr id="0" name=""/>
        <dsp:cNvSpPr/>
      </dsp:nvSpPr>
      <dsp:spPr>
        <a:xfrm rot="10800000">
          <a:off x="720089" y="0"/>
          <a:ext cx="8161020" cy="3810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42E83-E2B0-4F16-98FD-E86904EDC39A}">
      <dsp:nvSpPr>
        <dsp:cNvPr id="0" name=""/>
        <dsp:cNvSpPr/>
      </dsp:nvSpPr>
      <dsp:spPr>
        <a:xfrm>
          <a:off x="3552" y="1142999"/>
          <a:ext cx="3076922" cy="152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Server Performance</a:t>
          </a:r>
        </a:p>
      </dsp:txBody>
      <dsp:txXfrm>
        <a:off x="77948" y="1217395"/>
        <a:ext cx="2928130" cy="1375208"/>
      </dsp:txXfrm>
    </dsp:sp>
    <dsp:sp modelId="{2D5B6369-96FC-44B5-9497-C40E742BC0C8}">
      <dsp:nvSpPr>
        <dsp:cNvPr id="0" name=""/>
        <dsp:cNvSpPr/>
      </dsp:nvSpPr>
      <dsp:spPr>
        <a:xfrm>
          <a:off x="3262138" y="1142999"/>
          <a:ext cx="3076922" cy="152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Query</a:t>
          </a:r>
        </a:p>
      </dsp:txBody>
      <dsp:txXfrm>
        <a:off x="3336534" y="1217395"/>
        <a:ext cx="2928130" cy="1375208"/>
      </dsp:txXfrm>
    </dsp:sp>
    <dsp:sp modelId="{EF1F92F4-2E3A-43FB-8877-AABFC5073661}">
      <dsp:nvSpPr>
        <dsp:cNvPr id="0" name=""/>
        <dsp:cNvSpPr/>
      </dsp:nvSpPr>
      <dsp:spPr>
        <a:xfrm>
          <a:off x="6520724" y="1142999"/>
          <a:ext cx="3076922" cy="152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Exec. Plan</a:t>
          </a:r>
        </a:p>
      </dsp:txBody>
      <dsp:txXfrm>
        <a:off x="6595120" y="1217395"/>
        <a:ext cx="2928130" cy="1375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467050" y="1096878"/>
          <a:ext cx="1848981" cy="161624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Query</a:t>
          </a:r>
        </a:p>
      </dsp:txBody>
      <dsp:txXfrm>
        <a:off x="929295" y="1339314"/>
        <a:ext cx="901378" cy="1131370"/>
      </dsp:txXfrm>
    </dsp:sp>
    <dsp:sp modelId="{47DA5750-48DC-4E4F-815D-0B05DBC30DAB}">
      <dsp:nvSpPr>
        <dsp:cNvPr id="0" name=""/>
        <dsp:cNvSpPr/>
      </dsp:nvSpPr>
      <dsp:spPr>
        <a:xfrm>
          <a:off x="23156" y="1442754"/>
          <a:ext cx="924490" cy="924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1 Submit</a:t>
          </a:r>
        </a:p>
      </dsp:txBody>
      <dsp:txXfrm>
        <a:off x="158544" y="1578142"/>
        <a:ext cx="653714" cy="653714"/>
      </dsp:txXfrm>
    </dsp:sp>
    <dsp:sp modelId="{00D2DC2C-7CA2-4A4B-B66D-3DDCAB7DC8E9}">
      <dsp:nvSpPr>
        <dsp:cNvPr id="0" name=""/>
        <dsp:cNvSpPr/>
      </dsp:nvSpPr>
      <dsp:spPr>
        <a:xfrm>
          <a:off x="2893838" y="1096878"/>
          <a:ext cx="1848981" cy="161624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0070C0"/>
              </a:solidFill>
            </a:rPr>
            <a:t>Generate Execution Plan</a:t>
          </a:r>
        </a:p>
      </dsp:txBody>
      <dsp:txXfrm>
        <a:off x="3356083" y="1339314"/>
        <a:ext cx="901378" cy="1131370"/>
      </dsp:txXfrm>
    </dsp:sp>
    <dsp:sp modelId="{EE8733A1-7662-4D0A-B39E-2218596CC81C}">
      <dsp:nvSpPr>
        <dsp:cNvPr id="0" name=""/>
        <dsp:cNvSpPr/>
      </dsp:nvSpPr>
      <dsp:spPr>
        <a:xfrm>
          <a:off x="2431592" y="1442754"/>
          <a:ext cx="924490" cy="924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</a:t>
          </a:r>
        </a:p>
      </dsp:txBody>
      <dsp:txXfrm>
        <a:off x="2566980" y="1578142"/>
        <a:ext cx="653714" cy="653714"/>
      </dsp:txXfrm>
    </dsp:sp>
    <dsp:sp modelId="{4BF699B1-BE15-42D1-9784-AA33CF29870E}">
      <dsp:nvSpPr>
        <dsp:cNvPr id="0" name=""/>
        <dsp:cNvSpPr/>
      </dsp:nvSpPr>
      <dsp:spPr>
        <a:xfrm>
          <a:off x="5320625" y="1096878"/>
          <a:ext cx="1848981" cy="161624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Execution</a:t>
          </a:r>
        </a:p>
      </dsp:txBody>
      <dsp:txXfrm>
        <a:off x="5782871" y="1339314"/>
        <a:ext cx="901378" cy="1131370"/>
      </dsp:txXfrm>
    </dsp:sp>
    <dsp:sp modelId="{78E9A4E4-18A9-4B73-8007-A63A71C71937}">
      <dsp:nvSpPr>
        <dsp:cNvPr id="0" name=""/>
        <dsp:cNvSpPr/>
      </dsp:nvSpPr>
      <dsp:spPr>
        <a:xfrm>
          <a:off x="4858380" y="1442754"/>
          <a:ext cx="924490" cy="924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3</a:t>
          </a:r>
        </a:p>
      </dsp:txBody>
      <dsp:txXfrm>
        <a:off x="4993768" y="1578142"/>
        <a:ext cx="653714" cy="653714"/>
      </dsp:txXfrm>
    </dsp:sp>
    <dsp:sp modelId="{B3D094DC-920A-4BC9-9285-BBF0B4856C68}">
      <dsp:nvSpPr>
        <dsp:cNvPr id="0" name=""/>
        <dsp:cNvSpPr/>
      </dsp:nvSpPr>
      <dsp:spPr>
        <a:xfrm>
          <a:off x="7747413" y="1096878"/>
          <a:ext cx="1848981" cy="161624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</dsp:txBody>
      <dsp:txXfrm>
        <a:off x="8209658" y="1339314"/>
        <a:ext cx="901378" cy="1131370"/>
      </dsp:txXfrm>
    </dsp:sp>
    <dsp:sp modelId="{F23EC109-CD0E-463E-8732-4F028B5B1967}">
      <dsp:nvSpPr>
        <dsp:cNvPr id="0" name=""/>
        <dsp:cNvSpPr/>
      </dsp:nvSpPr>
      <dsp:spPr>
        <a:xfrm>
          <a:off x="7285168" y="1442754"/>
          <a:ext cx="924490" cy="924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4</a:t>
          </a:r>
        </a:p>
      </dsp:txBody>
      <dsp:txXfrm>
        <a:off x="7420556" y="1578142"/>
        <a:ext cx="653714" cy="653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65B09-3670-43E8-B176-DA94637187A0}">
      <dsp:nvSpPr>
        <dsp:cNvPr id="0" name=""/>
        <dsp:cNvSpPr/>
      </dsp:nvSpPr>
      <dsp:spPr>
        <a:xfrm>
          <a:off x="8438" y="11483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Statistics</a:t>
          </a:r>
        </a:p>
      </dsp:txBody>
      <dsp:txXfrm>
        <a:off x="52761" y="1192665"/>
        <a:ext cx="2433544" cy="1424668"/>
      </dsp:txXfrm>
    </dsp:sp>
    <dsp:sp modelId="{92A1E557-3E28-4F4A-9090-2B7BF2B043F4}">
      <dsp:nvSpPr>
        <dsp:cNvPr id="0" name=""/>
        <dsp:cNvSpPr/>
      </dsp:nvSpPr>
      <dsp:spPr>
        <a:xfrm>
          <a:off x="2782847" y="15922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782847" y="1717349"/>
        <a:ext cx="374293" cy="375301"/>
      </dsp:txXfrm>
    </dsp:sp>
    <dsp:sp modelId="{F9B9AB4E-91BD-4E29-B0D1-35D0EB7C5F80}">
      <dsp:nvSpPr>
        <dsp:cNvPr id="0" name=""/>
        <dsp:cNvSpPr/>
      </dsp:nvSpPr>
      <dsp:spPr>
        <a:xfrm>
          <a:off x="3539504" y="11483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C.E </a:t>
          </a:r>
        </a:p>
      </dsp:txBody>
      <dsp:txXfrm>
        <a:off x="3583827" y="1192665"/>
        <a:ext cx="2433544" cy="1424668"/>
      </dsp:txXfrm>
    </dsp:sp>
    <dsp:sp modelId="{3F5166EB-9B7B-453D-B908-47722F69C2F1}">
      <dsp:nvSpPr>
        <dsp:cNvPr id="0" name=""/>
        <dsp:cNvSpPr/>
      </dsp:nvSpPr>
      <dsp:spPr>
        <a:xfrm>
          <a:off x="6313914" y="15922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13914" y="1717349"/>
        <a:ext cx="374293" cy="375301"/>
      </dsp:txXfrm>
    </dsp:sp>
    <dsp:sp modelId="{3DE71FB6-42F3-444A-873C-D04AFC7BB7DE}">
      <dsp:nvSpPr>
        <dsp:cNvPr id="0" name=""/>
        <dsp:cNvSpPr/>
      </dsp:nvSpPr>
      <dsp:spPr>
        <a:xfrm>
          <a:off x="7070571" y="11483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Estimated row counts</a:t>
          </a:r>
        </a:p>
      </dsp:txBody>
      <dsp:txXfrm>
        <a:off x="7114894" y="1192665"/>
        <a:ext cx="2433544" cy="142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437FA-024C-48D8-B6BD-BAE43A3069A6}">
      <dsp:nvSpPr>
        <dsp:cNvPr id="0" name=""/>
        <dsp:cNvSpPr/>
      </dsp:nvSpPr>
      <dsp:spPr>
        <a:xfrm>
          <a:off x="726" y="28828"/>
          <a:ext cx="3126953" cy="375234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015" rIns="155575" bIns="0" numCol="1" spcCol="1270" anchor="t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Statistics</a:t>
          </a:r>
        </a:p>
      </dsp:txBody>
      <dsp:txXfrm rot="16200000">
        <a:off x="-1225039" y="1254593"/>
        <a:ext cx="3076922" cy="625390"/>
      </dsp:txXfrm>
    </dsp:sp>
    <dsp:sp modelId="{F8B19D8D-008C-48D9-8585-7955184EE9D8}">
      <dsp:nvSpPr>
        <dsp:cNvPr id="0" name=""/>
        <dsp:cNvSpPr/>
      </dsp:nvSpPr>
      <dsp:spPr>
        <a:xfrm>
          <a:off x="626117" y="28828"/>
          <a:ext cx="2329580" cy="3752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Automatic 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Manual </a:t>
          </a:r>
        </a:p>
      </dsp:txBody>
      <dsp:txXfrm>
        <a:off x="626117" y="28828"/>
        <a:ext cx="2329580" cy="3752343"/>
      </dsp:txXfrm>
    </dsp:sp>
    <dsp:sp modelId="{F22FEA32-8F5B-4584-B99E-8B15DA1013E0}">
      <dsp:nvSpPr>
        <dsp:cNvPr id="0" name=""/>
        <dsp:cNvSpPr/>
      </dsp:nvSpPr>
      <dsp:spPr>
        <a:xfrm>
          <a:off x="3237123" y="28828"/>
          <a:ext cx="3126953" cy="375234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015" rIns="155575" bIns="0" numCol="1" spcCol="1270" anchor="t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Estimates</a:t>
          </a:r>
        </a:p>
      </dsp:txBody>
      <dsp:txXfrm rot="16200000">
        <a:off x="2011357" y="1254593"/>
        <a:ext cx="3076922" cy="625390"/>
      </dsp:txXfrm>
    </dsp:sp>
    <dsp:sp modelId="{F24F0C81-C4D2-4126-BB71-8BF5C5A7630D}">
      <dsp:nvSpPr>
        <dsp:cNvPr id="0" name=""/>
        <dsp:cNvSpPr/>
      </dsp:nvSpPr>
      <dsp:spPr>
        <a:xfrm rot="5400000">
          <a:off x="2976979" y="3011727"/>
          <a:ext cx="551557" cy="46904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43594-389A-4C7B-BCA9-CB6AE4221EED}">
      <dsp:nvSpPr>
        <dsp:cNvPr id="0" name=""/>
        <dsp:cNvSpPr/>
      </dsp:nvSpPr>
      <dsp:spPr>
        <a:xfrm>
          <a:off x="3862514" y="28828"/>
          <a:ext cx="2329580" cy="3752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Row count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Distribution of values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Distinct value counts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3862514" y="28828"/>
        <a:ext cx="2329580" cy="3752343"/>
      </dsp:txXfrm>
    </dsp:sp>
    <dsp:sp modelId="{0C41C3E2-C424-47B3-BA38-F3E8914A4049}">
      <dsp:nvSpPr>
        <dsp:cNvPr id="0" name=""/>
        <dsp:cNvSpPr/>
      </dsp:nvSpPr>
      <dsp:spPr>
        <a:xfrm>
          <a:off x="6473520" y="28828"/>
          <a:ext cx="3126953" cy="375234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015" rIns="155575" bIns="0" numCol="1" spcCol="1270" anchor="t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Execution plan</a:t>
          </a:r>
        </a:p>
      </dsp:txBody>
      <dsp:txXfrm rot="16200000">
        <a:off x="5247754" y="1254593"/>
        <a:ext cx="3076922" cy="625390"/>
      </dsp:txXfrm>
    </dsp:sp>
    <dsp:sp modelId="{0A3765AA-584E-4D44-B469-F9E1D697BBC9}">
      <dsp:nvSpPr>
        <dsp:cNvPr id="0" name=""/>
        <dsp:cNvSpPr/>
      </dsp:nvSpPr>
      <dsp:spPr>
        <a:xfrm rot="5400000">
          <a:off x="6213375" y="3011727"/>
          <a:ext cx="551557" cy="46904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C1C08-78B5-482E-ADFC-C79B3729687A}">
      <dsp:nvSpPr>
        <dsp:cNvPr id="0" name=""/>
        <dsp:cNvSpPr/>
      </dsp:nvSpPr>
      <dsp:spPr>
        <a:xfrm>
          <a:off x="7098910" y="28828"/>
          <a:ext cx="2329580" cy="3752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Optimal 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Non-optimal</a:t>
          </a:r>
        </a:p>
      </dsp:txBody>
      <dsp:txXfrm>
        <a:off x="7098910" y="28828"/>
        <a:ext cx="2329580" cy="37523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52E9D-D8DB-4112-B1F8-D0F82C40F5FD}">
      <dsp:nvSpPr>
        <dsp:cNvPr id="0" name=""/>
        <dsp:cNvSpPr/>
      </dsp:nvSpPr>
      <dsp:spPr>
        <a:xfrm>
          <a:off x="3840479" y="465"/>
          <a:ext cx="5760720" cy="18138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Fast execution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Less resource consumption</a:t>
          </a:r>
        </a:p>
      </dsp:txBody>
      <dsp:txXfrm>
        <a:off x="3840479" y="227195"/>
        <a:ext cx="5080529" cy="1360382"/>
      </dsp:txXfrm>
    </dsp:sp>
    <dsp:sp modelId="{97884909-728C-479F-85C0-5B79A565245E}">
      <dsp:nvSpPr>
        <dsp:cNvPr id="0" name=""/>
        <dsp:cNvSpPr/>
      </dsp:nvSpPr>
      <dsp:spPr>
        <a:xfrm>
          <a:off x="0" y="465"/>
          <a:ext cx="3840480" cy="1813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Optimal </a:t>
          </a:r>
        </a:p>
      </dsp:txBody>
      <dsp:txXfrm>
        <a:off x="88544" y="89009"/>
        <a:ext cx="3663392" cy="1636754"/>
      </dsp:txXfrm>
    </dsp:sp>
    <dsp:sp modelId="{FD7CEAC3-C0C0-427B-AF65-6DA48584D849}">
      <dsp:nvSpPr>
        <dsp:cNvPr id="0" name=""/>
        <dsp:cNvSpPr/>
      </dsp:nvSpPr>
      <dsp:spPr>
        <a:xfrm>
          <a:off x="3840479" y="1995692"/>
          <a:ext cx="5760720" cy="18138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Slow execution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High resource consumption</a:t>
          </a:r>
        </a:p>
      </dsp:txBody>
      <dsp:txXfrm>
        <a:off x="3840479" y="2222422"/>
        <a:ext cx="5080529" cy="1360382"/>
      </dsp:txXfrm>
    </dsp:sp>
    <dsp:sp modelId="{82BA757D-D021-4C7D-9D31-90DCEB167A05}">
      <dsp:nvSpPr>
        <dsp:cNvPr id="0" name=""/>
        <dsp:cNvSpPr/>
      </dsp:nvSpPr>
      <dsp:spPr>
        <a:xfrm>
          <a:off x="0" y="1995692"/>
          <a:ext cx="3840480" cy="1813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Non optimal</a:t>
          </a:r>
        </a:p>
      </dsp:txBody>
      <dsp:txXfrm>
        <a:off x="88544" y="2084236"/>
        <a:ext cx="3663392" cy="1636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FFC51-BBCC-9741-9755-5B691B8E58DC}">
      <dsp:nvSpPr>
        <dsp:cNvPr id="0" name=""/>
        <dsp:cNvSpPr/>
      </dsp:nvSpPr>
      <dsp:spPr>
        <a:xfrm>
          <a:off x="0" y="2867988"/>
          <a:ext cx="9601200" cy="9413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Database Compatibility Level</a:t>
          </a:r>
        </a:p>
      </dsp:txBody>
      <dsp:txXfrm>
        <a:off x="0" y="2867988"/>
        <a:ext cx="9601200" cy="941337"/>
      </dsp:txXfrm>
    </dsp:sp>
    <dsp:sp modelId="{71B72AF1-BA82-4B4B-A682-B5810E5D02C0}">
      <dsp:nvSpPr>
        <dsp:cNvPr id="0" name=""/>
        <dsp:cNvSpPr/>
      </dsp:nvSpPr>
      <dsp:spPr>
        <a:xfrm rot="10800000">
          <a:off x="0" y="1434331"/>
          <a:ext cx="9601200" cy="144777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Server or Session Level Trace Flag</a:t>
          </a:r>
        </a:p>
      </dsp:txBody>
      <dsp:txXfrm rot="10800000">
        <a:off x="0" y="1434331"/>
        <a:ext cx="9601200" cy="940722"/>
      </dsp:txXfrm>
    </dsp:sp>
    <dsp:sp modelId="{6143F5EF-0457-6F41-B923-B0CC616F24C6}">
      <dsp:nvSpPr>
        <dsp:cNvPr id="0" name=""/>
        <dsp:cNvSpPr/>
      </dsp:nvSpPr>
      <dsp:spPr>
        <a:xfrm rot="10800000">
          <a:off x="0" y="673"/>
          <a:ext cx="9601200" cy="144777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Query Level Trace Flag</a:t>
          </a:r>
        </a:p>
      </dsp:txBody>
      <dsp:txXfrm rot="10800000">
        <a:off x="0" y="673"/>
        <a:ext cx="9601200" cy="940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11/16/2016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servertorque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psssql/2014/04/01/sql-server-2014s-new-cardinality-estimator-part-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Cardinality Estimator (CE)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25249"/>
            <a:ext cx="960431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Susantha Bathige </a:t>
            </a:r>
            <a:r>
              <a:rPr lang="en-US" sz="1600" dirty="0"/>
              <a:t>(</a:t>
            </a:r>
            <a:r>
              <a:rPr lang="en-US" sz="1600" dirty="0" err="1"/>
              <a:t>MSc,BCS,MCITP</a:t>
            </a:r>
            <a:r>
              <a:rPr lang="en-US" sz="1600" dirty="0"/>
              <a:t>)</a:t>
            </a:r>
            <a:endParaRPr lang="en-US" dirty="0"/>
          </a:p>
          <a:p>
            <a:r>
              <a:rPr lang="en-US" dirty="0"/>
              <a:t>Sr. DBA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</a:t>
            </a:r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69368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9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DA5750-48DC-4E4F-815D-0B05DBC30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47DA5750-48DC-4E4F-815D-0B05DBC30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47DA5750-48DC-4E4F-815D-0B05DBC30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0B5FFC-C0C9-444C-9F7A-14D1B54F6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610B5FFC-C0C9-444C-9F7A-14D1B54F6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610B5FFC-C0C9-444C-9F7A-14D1B54F6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8733A1-7662-4D0A-B39E-2218596C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EE8733A1-7662-4D0A-B39E-2218596C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EE8733A1-7662-4D0A-B39E-2218596C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D2DC2C-7CA2-4A4B-B66D-3DDCAB7DC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0D2DC2C-7CA2-4A4B-B66D-3DDCAB7DC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0D2DC2C-7CA2-4A4B-B66D-3DDCAB7DC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E9A4E4-18A9-4B73-8007-A63A71C71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78E9A4E4-18A9-4B73-8007-A63A71C71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78E9A4E4-18A9-4B73-8007-A63A71C71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F699B1-BE15-42D1-9784-AA33CF298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BF699B1-BE15-42D1-9784-AA33CF298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BF699B1-BE15-42D1-9784-AA33CF298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3EC109-CD0E-463E-8732-4F028B5B1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F23EC109-CD0E-463E-8732-4F028B5B1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F23EC109-CD0E-463E-8732-4F028B5B1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D094DC-920A-4BC9-9285-BBF0B4856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B3D094DC-920A-4BC9-9285-BBF0B4856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B3D094DC-920A-4BC9-9285-BBF0B4856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Execution Plan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99" y="2105025"/>
            <a:ext cx="68484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Estimator and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will satisfy a single filter predicate? Or multiple filter predicates?</a:t>
            </a:r>
          </a:p>
          <a:p>
            <a:r>
              <a:rPr lang="en-US" dirty="0"/>
              <a:t>How many rows will satisfy a join predicate between two tables?</a:t>
            </a:r>
          </a:p>
          <a:p>
            <a:r>
              <a:rPr lang="en-US" dirty="0"/>
              <a:t>How many distinct values do we expect from a specific column? A set of columns?</a:t>
            </a:r>
          </a:p>
          <a:p>
            <a:r>
              <a:rPr lang="en-US" dirty="0"/>
              <a:t>Major factor in deciding which physical operator and plan shapes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Estimator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02117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1737928"/>
            <a:ext cx="9056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Calculate estimated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no.of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row counts for each operator within a query Exec. Plan</a:t>
            </a:r>
          </a:p>
        </p:txBody>
      </p:sp>
    </p:spTree>
    <p:extLst>
      <p:ext uri="{BB962C8B-B14F-4D97-AF65-F5344CB8AC3E}">
        <p14:creationId xmlns:p14="http://schemas.microsoft.com/office/powerpoint/2010/main" val="33207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B65B09-3670-43E8-B176-DA9463718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7CB65B09-3670-43E8-B176-DA9463718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CB65B09-3670-43E8-B176-DA9463718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A1E557-3E28-4F4A-9090-2B7BF2B043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2A1E557-3E28-4F4A-9090-2B7BF2B043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2A1E557-3E28-4F4A-9090-2B7BF2B043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B9AB4E-91BD-4E29-B0D1-35D0EB7C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F9B9AB4E-91BD-4E29-B0D1-35D0EB7C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F9B9AB4E-91BD-4E29-B0D1-35D0EB7C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5166EB-9B7B-453D-B908-47722F69C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3F5166EB-9B7B-453D-B908-47722F69C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3F5166EB-9B7B-453D-B908-47722F69C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E71FB6-42F3-444A-873C-D04AFC7BB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3DE71FB6-42F3-444A-873C-D04AFC7BB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3DE71FB6-42F3-444A-873C-D04AFC7BB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Execution plan is created based on </a:t>
            </a:r>
            <a:r>
              <a:rPr lang="en-US" sz="2800" dirty="0">
                <a:solidFill>
                  <a:srgbClr val="FFFF00"/>
                </a:solidFill>
              </a:rPr>
              <a:t>statistical understanding</a:t>
            </a:r>
            <a:r>
              <a:rPr lang="en-US" sz="2800" dirty="0"/>
              <a:t> of actual data.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87" y="1670050"/>
            <a:ext cx="3856940" cy="37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object exists in the database</a:t>
            </a:r>
          </a:p>
          <a:p>
            <a:r>
              <a:rPr lang="en-US" dirty="0"/>
              <a:t>Can be associated with and index or they can exists independently</a:t>
            </a:r>
          </a:p>
          <a:p>
            <a:r>
              <a:rPr lang="en-US" dirty="0"/>
              <a:t>Can create manually of query optimizer will create it for you</a:t>
            </a:r>
          </a:p>
          <a:p>
            <a:r>
              <a:rPr lang="en-US" dirty="0"/>
              <a:t>Has three main areas;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Density Vector</a:t>
            </a:r>
          </a:p>
          <a:p>
            <a:pPr lvl="1"/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2203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Estimates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90737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2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48981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0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884909-728C-479F-85C0-5B79A5652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7884909-728C-479F-85C0-5B79A5652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7884909-728C-479F-85C0-5B79A5652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BA757D-D021-4C7D-9D31-90DCEB167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2BA757D-D021-4C7D-9D31-90DCEB167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2BA757D-D021-4C7D-9D31-90DCEB167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D52E9D-D8DB-4112-B1F8-D0F82C40F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BD52E9D-D8DB-4112-B1F8-D0F82C40F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BD52E9D-D8DB-4112-B1F8-D0F82C40F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7CEAC3-C0C0-427B-AF65-6DA48584D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D7CEAC3-C0C0-427B-AF65-6DA48584D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D7CEAC3-C0C0-427B-AF65-6DA48584D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accurate cardinality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r>
              <a:rPr lang="en-US" dirty="0"/>
              <a:t>Access Method</a:t>
            </a:r>
          </a:p>
          <a:p>
            <a:pPr lvl="1"/>
            <a:r>
              <a:rPr lang="en-US" dirty="0"/>
              <a:t>Table Scan</a:t>
            </a:r>
          </a:p>
          <a:p>
            <a:pPr lvl="1"/>
            <a:r>
              <a:rPr lang="en-US" dirty="0"/>
              <a:t>Index Scan</a:t>
            </a:r>
          </a:p>
          <a:p>
            <a:pPr lvl="1"/>
            <a:r>
              <a:rPr lang="en-US" dirty="0"/>
              <a:t>Clustered Index Scan</a:t>
            </a:r>
          </a:p>
          <a:p>
            <a:pPr lvl="1"/>
            <a:r>
              <a:rPr lang="en-US" dirty="0"/>
              <a:t>Index Seek</a:t>
            </a:r>
          </a:p>
          <a:p>
            <a:pPr lvl="1"/>
            <a:r>
              <a:rPr lang="en-US" dirty="0"/>
              <a:t>Clustered Index Seek</a:t>
            </a:r>
          </a:p>
          <a:p>
            <a:pPr lvl="1"/>
            <a:r>
              <a:rPr lang="en-US" dirty="0"/>
              <a:t>RID Lookup</a:t>
            </a:r>
          </a:p>
          <a:p>
            <a:r>
              <a:rPr lang="en-US" dirty="0"/>
              <a:t>Join Type (Nested Loop, Merge, Hash)</a:t>
            </a:r>
          </a:p>
        </p:txBody>
      </p:sp>
    </p:spTree>
    <p:extLst>
      <p:ext uri="{BB962C8B-B14F-4D97-AF65-F5344CB8AC3E}">
        <p14:creationId xmlns:p14="http://schemas.microsoft.com/office/powerpoint/2010/main" val="69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SQL Server 2014 (C.L 120)</a:t>
            </a:r>
          </a:p>
          <a:p>
            <a:r>
              <a:rPr lang="en-US" dirty="0"/>
              <a:t>Major redesign of CE model after SQL Server 7.0 (C.L 70)</a:t>
            </a:r>
          </a:p>
          <a:p>
            <a:r>
              <a:rPr lang="en-US" dirty="0"/>
              <a:t>Affect Exec. Plan quality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9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MCITP Database Administrator (SQL Server 2005)</a:t>
            </a:r>
          </a:p>
          <a:p>
            <a:r>
              <a:rPr lang="en-US" dirty="0"/>
              <a:t>Sr. DBA Specialized in SQL Server</a:t>
            </a:r>
          </a:p>
          <a:p>
            <a:r>
              <a:rPr lang="en-US" dirty="0"/>
              <a:t>Working as a Production DBA at Pearson</a:t>
            </a:r>
          </a:p>
          <a:p>
            <a:r>
              <a:rPr lang="en-US" dirty="0"/>
              <a:t>Has more than 10+ years of experience in SQL Server starting with SQL Server 7.0</a:t>
            </a:r>
          </a:p>
          <a:p>
            <a:r>
              <a:rPr lang="en-US" dirty="0"/>
              <a:t>Writer: Personal blog (</a:t>
            </a:r>
            <a:r>
              <a:rPr lang="en-US" dirty="0">
                <a:hlinkClick r:id="rId2"/>
              </a:rPr>
              <a:t>www.sqlservertorque.net</a:t>
            </a:r>
            <a:r>
              <a:rPr lang="en-US" dirty="0"/>
              <a:t>), MSSQLTips.com,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Active member in SQL Server User Groups in Sri Lanka and Denver</a:t>
            </a:r>
          </a:p>
          <a:p>
            <a:r>
              <a:rPr lang="en-US" dirty="0"/>
              <a:t>I also work on NoSQL DB systems like Cassandra and MongoDB</a:t>
            </a:r>
          </a:p>
          <a:p>
            <a:r>
              <a:rPr lang="en-US" dirty="0"/>
              <a:t>Twitter: </a:t>
            </a:r>
            <a:r>
              <a:rPr lang="en-US" dirty="0">
                <a:solidFill>
                  <a:srgbClr val="0070C0"/>
                </a:solidFill>
              </a:rPr>
              <a:t>@</a:t>
            </a:r>
            <a:r>
              <a:rPr lang="en-US" dirty="0" err="1">
                <a:solidFill>
                  <a:srgbClr val="0070C0"/>
                </a:solidFill>
              </a:rPr>
              <a:t>sbathige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To Activate </a:t>
            </a:r>
            <a:r>
              <a:rPr lang="en-US" dirty="0"/>
              <a:t>New CE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ALTER DATABASE [AdventureWorks2012] SET COMPATIBILITY_LEVEL = 120; </a:t>
            </a:r>
          </a:p>
          <a:p>
            <a:r>
              <a:rPr lang="en-US" dirty="0"/>
              <a:t>TF 2312</a:t>
            </a:r>
          </a:p>
          <a:p>
            <a:pPr lvl="1"/>
            <a:r>
              <a:rPr lang="en-US" dirty="0"/>
              <a:t>Server level - </a:t>
            </a:r>
            <a:r>
              <a:rPr lang="en-US" dirty="0">
                <a:solidFill>
                  <a:srgbClr val="0070C0"/>
                </a:solidFill>
              </a:rPr>
              <a:t>DBCC TRACEON(2312,-1)</a:t>
            </a:r>
          </a:p>
          <a:p>
            <a:pPr lvl="1"/>
            <a:r>
              <a:rPr lang="en-US" dirty="0"/>
              <a:t>Session level - </a:t>
            </a:r>
            <a:r>
              <a:rPr lang="en-US" dirty="0">
                <a:solidFill>
                  <a:srgbClr val="0070C0"/>
                </a:solidFill>
              </a:rPr>
              <a:t>DBCC TRACEON(2312)</a:t>
            </a:r>
          </a:p>
          <a:p>
            <a:pPr lvl="1"/>
            <a:r>
              <a:rPr lang="en-US" dirty="0"/>
              <a:t>Query level  - </a:t>
            </a:r>
            <a:r>
              <a:rPr lang="en-US" dirty="0">
                <a:solidFill>
                  <a:srgbClr val="0070C0"/>
                </a:solidFill>
              </a:rPr>
              <a:t>QUERYTRACEON 2312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To revert – TF 9481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95711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9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effect of new CE model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Estimates and Over Estimates of Row Counts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95400" y="1862212"/>
            <a:ext cx="4572000" cy="641350"/>
          </a:xfrm>
        </p:spPr>
        <p:txBody>
          <a:bodyPr/>
          <a:lstStyle/>
          <a:p>
            <a:r>
              <a:rPr lang="en-US" dirty="0"/>
              <a:t>Under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5400" y="2511028"/>
            <a:ext cx="4572000" cy="3287487"/>
          </a:xfrm>
        </p:spPr>
        <p:txBody>
          <a:bodyPr/>
          <a:lstStyle/>
          <a:p>
            <a:r>
              <a:rPr lang="en-US" dirty="0"/>
              <a:t>Selection of serial plan when parallelism would have been an optimal</a:t>
            </a:r>
          </a:p>
          <a:p>
            <a:r>
              <a:rPr lang="en-US" dirty="0"/>
              <a:t>Inappropriate join strategies</a:t>
            </a:r>
          </a:p>
          <a:p>
            <a:r>
              <a:rPr lang="en-US" dirty="0"/>
              <a:t>Inefficient index selection and navigation strategies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Over Estimates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324600" y="2437878"/>
            <a:ext cx="4572000" cy="3287487"/>
          </a:xfrm>
        </p:spPr>
        <p:txBody>
          <a:bodyPr/>
          <a:lstStyle/>
          <a:p>
            <a:r>
              <a:rPr lang="en-US" dirty="0"/>
              <a:t>Selection of parallel plan when serial plan would be optimal</a:t>
            </a:r>
          </a:p>
          <a:p>
            <a:r>
              <a:rPr lang="en-US" dirty="0"/>
              <a:t>Inappropriate join strategies</a:t>
            </a:r>
          </a:p>
          <a:p>
            <a:r>
              <a:rPr lang="en-US" dirty="0"/>
              <a:t>Inefficient index navigation strategies</a:t>
            </a:r>
          </a:p>
          <a:p>
            <a:r>
              <a:rPr lang="en-US" dirty="0"/>
              <a:t>Inflated memory grants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tell which CE model is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XML plan</a:t>
            </a:r>
          </a:p>
          <a:p>
            <a:r>
              <a:rPr lang="en-US" dirty="0"/>
              <a:t>XE</a:t>
            </a:r>
          </a:p>
          <a:p>
            <a:r>
              <a:rPr lang="en-US" dirty="0"/>
              <a:t>Plan property window</a:t>
            </a:r>
          </a:p>
        </p:txBody>
      </p:sp>
    </p:spTree>
    <p:extLst>
      <p:ext uri="{BB962C8B-B14F-4D97-AF65-F5344CB8AC3E}">
        <p14:creationId xmlns:p14="http://schemas.microsoft.com/office/powerpoint/2010/main" val="132900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accurate estimates are not possible always?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784" y="1981200"/>
            <a:ext cx="869643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Question</a:t>
            </a:r>
            <a:r>
              <a:rPr lang="en-US" dirty="0"/>
              <a:t>: Let’s assume you have db1 with compatibility level of 120 and db2 with compatibility level of 110, and you have a query that references two databases. What is the CE model uses for this situation?</a:t>
            </a:r>
          </a:p>
          <a:p>
            <a:r>
              <a:rPr lang="en-US" dirty="0">
                <a:solidFill>
                  <a:srgbClr val="0070C0"/>
                </a:solidFill>
              </a:rPr>
              <a:t>Answer</a:t>
            </a:r>
            <a:r>
              <a:rPr lang="en-US" dirty="0"/>
              <a:t>: If the query is compiled under db1, new cardinality estimator will be used. But if the query is compiled under db2, old cardinality estimator will be used.</a:t>
            </a:r>
          </a:p>
        </p:txBody>
      </p:sp>
    </p:spTree>
    <p:extLst>
      <p:ext uri="{BB962C8B-B14F-4D97-AF65-F5344CB8AC3E}">
        <p14:creationId xmlns:p14="http://schemas.microsoft.com/office/powerpoint/2010/main" val="176002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Question</a:t>
            </a:r>
            <a:r>
              <a:rPr lang="en-US" dirty="0"/>
              <a:t>: In SQL Server 2016 database, you want to use new features of SQL Server 2016 and also you want to use the legacy CE model. How can you achieve this?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Answer</a:t>
            </a:r>
            <a:r>
              <a:rPr lang="en-US" dirty="0"/>
              <a:t>: You can use Database Scoped Configuration option as below; ﻿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DATABASE    SCOPED CONFIGURATION SET LEGACY_CARDINALITY_ESTIMATION = ON; </a:t>
            </a:r>
          </a:p>
        </p:txBody>
      </p:sp>
    </p:spTree>
    <p:extLst>
      <p:ext uri="{BB962C8B-B14F-4D97-AF65-F5344CB8AC3E}">
        <p14:creationId xmlns:p14="http://schemas.microsoft.com/office/powerpoint/2010/main" val="9741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many workloads will benefit from the new Cardinality Estimator changes, in some cases, workload performance may degrade without a specific tuning effort.</a:t>
            </a:r>
          </a:p>
        </p:txBody>
      </p:sp>
    </p:spTree>
    <p:extLst>
      <p:ext uri="{BB962C8B-B14F-4D97-AF65-F5344CB8AC3E}">
        <p14:creationId xmlns:p14="http://schemas.microsoft.com/office/powerpoint/2010/main" val="17434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Technical Article: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Optimizing Your Query Plans with the SQL Server 2014 Cardinality Estimator</a:t>
            </a:r>
          </a:p>
          <a:p>
            <a:r>
              <a:rPr lang="en-US" dirty="0"/>
              <a:t>Research paper: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 err="1">
                <a:solidFill>
                  <a:srgbClr val="0070C0"/>
                </a:solidFill>
              </a:rPr>
              <a:t>BlackBox</a:t>
            </a:r>
            <a:r>
              <a:rPr lang="en-US" dirty="0">
                <a:solidFill>
                  <a:srgbClr val="0070C0"/>
                </a:solidFill>
              </a:rPr>
              <a:t> Approach to Query Cardinality Estimation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Testing Cardinality Estimation Models in SQL Server </a:t>
            </a:r>
          </a:p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https://blogs.msdn.microsoft.com/psssql/2014/04/01/sql-server-2014s-new-cardinality-estimator-part-1/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0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283" y="503853"/>
            <a:ext cx="9601200" cy="1142385"/>
          </a:xfrm>
        </p:spPr>
        <p:txBody>
          <a:bodyPr/>
          <a:lstStyle/>
          <a:p>
            <a:r>
              <a:rPr lang="en-US" dirty="0"/>
              <a:t>In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Execution</a:t>
            </a:r>
          </a:p>
          <a:p>
            <a:r>
              <a:rPr lang="en-US" dirty="0"/>
              <a:t>Estimates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New C.E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records this will return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COUNT(*)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[Sales].[</a:t>
            </a:r>
            <a:r>
              <a:rPr lang="en-US" dirty="0" err="1">
                <a:solidFill>
                  <a:srgbClr val="0070C0"/>
                </a:solidFill>
              </a:rPr>
              <a:t>SalesOrderDetail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ProductID</a:t>
            </a:r>
            <a:r>
              <a:rPr lang="en-US" dirty="0">
                <a:solidFill>
                  <a:srgbClr val="0070C0"/>
                </a:solidFill>
              </a:rPr>
              <a:t>=870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03" y="564147"/>
            <a:ext cx="1524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SQL Server generates an Exec.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49252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7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493943"/>
            <a:ext cx="9601200" cy="27845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0" y="16084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COUNT(*) </a:t>
            </a:r>
          </a:p>
          <a:p>
            <a:r>
              <a:rPr lang="en-US" dirty="0">
                <a:solidFill>
                  <a:srgbClr val="0070C0"/>
                </a:solidFill>
              </a:rPr>
              <a:t>FROM [Sales].[</a:t>
            </a:r>
            <a:r>
              <a:rPr lang="en-US" dirty="0" err="1">
                <a:solidFill>
                  <a:srgbClr val="0070C0"/>
                </a:solidFill>
              </a:rPr>
              <a:t>SalesOrderDetail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ProductID</a:t>
            </a:r>
            <a:r>
              <a:rPr lang="en-US" dirty="0">
                <a:solidFill>
                  <a:srgbClr val="0070C0"/>
                </a:solidFill>
              </a:rPr>
              <a:t>=870</a:t>
            </a:r>
          </a:p>
        </p:txBody>
      </p:sp>
    </p:spTree>
    <p:extLst>
      <p:ext uri="{BB962C8B-B14F-4D97-AF65-F5344CB8AC3E}">
        <p14:creationId xmlns:p14="http://schemas.microsoft.com/office/powerpoint/2010/main" val="11075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Execution Plan…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before the actual execution of the query</a:t>
            </a:r>
          </a:p>
          <a:p>
            <a:r>
              <a:rPr lang="en-US" dirty="0"/>
              <a:t>It specifies the access methods, join types and various other types of operators</a:t>
            </a:r>
          </a:p>
          <a:p>
            <a:r>
              <a:rPr lang="en-US" dirty="0"/>
              <a:t>Created by Query Processor in SQL Server</a:t>
            </a:r>
          </a:p>
          <a:p>
            <a:r>
              <a:rPr lang="en-US" dirty="0"/>
              <a:t>Uses </a:t>
            </a:r>
            <a:r>
              <a:rPr lang="en-US" b="1" dirty="0">
                <a:solidFill>
                  <a:srgbClr val="0070C0"/>
                </a:solidFill>
              </a:rPr>
              <a:t>STATISTICS</a:t>
            </a:r>
            <a:r>
              <a:rPr lang="en-US" dirty="0"/>
              <a:t> of actual data to decides the estimated </a:t>
            </a:r>
            <a:r>
              <a:rPr lang="en-US" dirty="0" err="1"/>
              <a:t>no.of</a:t>
            </a:r>
            <a:r>
              <a:rPr lang="en-US" dirty="0"/>
              <a:t> rows (</a:t>
            </a:r>
            <a:r>
              <a:rPr lang="en-US" b="1" dirty="0">
                <a:solidFill>
                  <a:srgbClr val="0070C0"/>
                </a:solidFill>
              </a:rPr>
              <a:t>cardinality estimates</a:t>
            </a:r>
            <a:r>
              <a:rPr lang="en-US" dirty="0"/>
              <a:t>) that is output by each operator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Estimated rows</a:t>
            </a:r>
          </a:p>
        </p:txBody>
      </p:sp>
    </p:spTree>
    <p:extLst>
      <p:ext uri="{BB962C8B-B14F-4D97-AF65-F5344CB8AC3E}">
        <p14:creationId xmlns:p14="http://schemas.microsoft.com/office/powerpoint/2010/main" val="335391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Exec. Plan is so important?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29753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0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5B04C1-8E97-482F-BE9A-618FB32D3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465B04C1-8E97-482F-BE9A-618FB32D3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465B04C1-8E97-482F-BE9A-618FB32D3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142E83-E2B0-4F16-98FD-E86904EDC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7142E83-E2B0-4F16-98FD-E86904EDC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7142E83-E2B0-4F16-98FD-E86904EDC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5B6369-96FC-44B5-9497-C40E742BC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2D5B6369-96FC-44B5-9497-C40E742BC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2D5B6369-96FC-44B5-9497-C40E742BC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1F92F4-2E3A-43FB-8877-AABFC5073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EF1F92F4-2E3A-43FB-8877-AABFC5073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EF1F92F4-2E3A-43FB-8877-AABFC5073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837</Words>
  <Application>Microsoft Office PowerPoint</Application>
  <PresentationFormat>Widescreen</PresentationFormat>
  <Paragraphs>161</Paragraphs>
  <Slides>30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Arial</vt:lpstr>
      <vt:lpstr>Diamond Grid 16x9</vt:lpstr>
      <vt:lpstr>Cardinality Estimator (CE)</vt:lpstr>
      <vt:lpstr>About me</vt:lpstr>
      <vt:lpstr>In this session</vt:lpstr>
      <vt:lpstr>How many records this will return  </vt:lpstr>
      <vt:lpstr>How SQL Server generates an Exec. Plan</vt:lpstr>
      <vt:lpstr>Execution Plan</vt:lpstr>
      <vt:lpstr>What is Execution Plan…</vt:lpstr>
      <vt:lpstr>DEMO 1</vt:lpstr>
      <vt:lpstr>Why Exec. Plan is so important?</vt:lpstr>
      <vt:lpstr>Query Execution</vt:lpstr>
      <vt:lpstr>What is Execution Plan</vt:lpstr>
      <vt:lpstr>Cardinality Estimator and Estimates</vt:lpstr>
      <vt:lpstr>Cardinality Estimator </vt:lpstr>
      <vt:lpstr>Execution plan is created based on statistical understanding of actual data.</vt:lpstr>
      <vt:lpstr>What is Statistics?</vt:lpstr>
      <vt:lpstr>Statistics and Estimates</vt:lpstr>
      <vt:lpstr>Execution plan</vt:lpstr>
      <vt:lpstr>Importance of accurate cardinality estimates</vt:lpstr>
      <vt:lpstr>New CE Model</vt:lpstr>
      <vt:lpstr>How To Activate New CE Model</vt:lpstr>
      <vt:lpstr>Precedence</vt:lpstr>
      <vt:lpstr>DEMO 2 </vt:lpstr>
      <vt:lpstr>Under Estimates and Over Estimates of Row Counts</vt:lpstr>
      <vt:lpstr>How to tell which CE model is using</vt:lpstr>
      <vt:lpstr>Why accurate estimates are not possible always?</vt:lpstr>
      <vt:lpstr>Questions </vt:lpstr>
      <vt:lpstr>Questions…</vt:lpstr>
      <vt:lpstr>Conclusion</vt:lpstr>
      <vt:lpstr>References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2016-10-16T21:18:46Z</dcterms:created>
  <dcterms:modified xsi:type="dcterms:W3CDTF">2016-11-17T05:35:21Z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