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86" r:id="rId4"/>
    <p:sldId id="292" r:id="rId5"/>
    <p:sldId id="293" r:id="rId6"/>
    <p:sldId id="287" r:id="rId7"/>
    <p:sldId id="271" r:id="rId8"/>
    <p:sldId id="288" r:id="rId9"/>
    <p:sldId id="294" r:id="rId10"/>
    <p:sldId id="289" r:id="rId11"/>
    <p:sldId id="290" r:id="rId12"/>
    <p:sldId id="291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5238" autoAdjust="0"/>
  </p:normalViewPr>
  <p:slideViewPr>
    <p:cSldViewPr snapToGrid="0" snapToObjects="1">
      <p:cViewPr varScale="1">
        <p:scale>
          <a:sx n="111" d="100"/>
          <a:sy n="111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2C3A3-AC56-4508-8337-97C33E0B97D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FE1C402-2D9C-4FEF-9DF0-B9B0947F8097}">
      <dgm:prSet custT="1"/>
      <dgm:spPr/>
      <dgm:t>
        <a:bodyPr/>
        <a:lstStyle/>
        <a:p>
          <a:pPr rtl="0"/>
          <a:r>
            <a:rPr lang="en-US" sz="2200" b="0" i="1" dirty="0" smtClean="0">
              <a:latin typeface="Bell MT" panose="02020503060305020303" pitchFamily="18" charset="0"/>
              <a:cs typeface="Times New Roman" panose="02020603050405020304" pitchFamily="18" charset="0"/>
            </a:rPr>
            <a:t>Sr. Database Consultant at Pythian [BI Team]</a:t>
          </a:r>
          <a:endParaRPr lang="en-US" sz="2200" b="0" i="1" dirty="0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7B72A6F2-4DC8-49FE-AFCA-9FFFA726F6A6}" type="parTrans" cxnId="{97188721-2EF0-400B-9661-0468FDD244FA}">
      <dgm:prSet/>
      <dgm:spPr/>
      <dgm:t>
        <a:bodyPr/>
        <a:lstStyle/>
        <a:p>
          <a:endParaRPr lang="en-US" sz="2200" b="0" i="1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D7B9B7F8-86C4-470C-A216-CF602E938171}" type="sibTrans" cxnId="{97188721-2EF0-400B-9661-0468FDD244FA}">
      <dgm:prSet/>
      <dgm:spPr/>
      <dgm:t>
        <a:bodyPr/>
        <a:lstStyle/>
        <a:p>
          <a:endParaRPr lang="en-US" sz="2200" b="0" i="1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365947C7-4098-416A-A4E6-298E60E83C49}">
      <dgm:prSet custT="1"/>
      <dgm:spPr/>
      <dgm:t>
        <a:bodyPr/>
        <a:lstStyle/>
        <a:p>
          <a:pPr rtl="0"/>
          <a:r>
            <a:rPr lang="en-US" sz="2200" b="0" i="1" dirty="0" smtClean="0">
              <a:latin typeface="Bell MT" panose="02020503060305020303" pitchFamily="18" charset="0"/>
              <a:cs typeface="Times New Roman" panose="02020603050405020304" pitchFamily="18" charset="0"/>
            </a:rPr>
            <a:t>MCT | MCSE Data Platform &amp; BI</a:t>
          </a:r>
          <a:endParaRPr lang="en-US" sz="2200" b="0" i="1" dirty="0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0BA33F91-9F98-4C21-B6CE-EC2F8C52CEC7}" type="parTrans" cxnId="{E033AA6F-FDFE-46D2-910D-3373044A9FC2}">
      <dgm:prSet/>
      <dgm:spPr/>
      <dgm:t>
        <a:bodyPr/>
        <a:lstStyle/>
        <a:p>
          <a:endParaRPr lang="en-US" sz="2200" b="0" i="1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1C831690-383D-41AA-BF1F-5BEEB36364A6}" type="sibTrans" cxnId="{E033AA6F-FDFE-46D2-910D-3373044A9FC2}">
      <dgm:prSet/>
      <dgm:spPr/>
      <dgm:t>
        <a:bodyPr/>
        <a:lstStyle/>
        <a:p>
          <a:endParaRPr lang="en-US" sz="2200" b="0" i="1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493DF84D-2C61-4543-8633-9644D0B0ED8B}">
      <dgm:prSet custT="1"/>
      <dgm:spPr/>
      <dgm:t>
        <a:bodyPr/>
        <a:lstStyle/>
        <a:p>
          <a:pPr rtl="0"/>
          <a:r>
            <a:rPr lang="en-US" sz="2200" b="0" i="1" dirty="0" smtClean="0">
              <a:latin typeface="Bell MT" panose="02020503060305020303" pitchFamily="18" charset="0"/>
              <a:cs typeface="Times New Roman" panose="02020603050405020304" pitchFamily="18" charset="0"/>
            </a:rPr>
            <a:t>Microsoft MVP - SQL Server</a:t>
          </a:r>
          <a:endParaRPr lang="en-US" sz="2200" b="0" i="1" dirty="0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55A26565-1265-4673-8E71-FEB1F36DC3F3}" type="parTrans" cxnId="{A84D8689-7479-487C-B0C1-6369DEE96CE1}">
      <dgm:prSet/>
      <dgm:spPr/>
      <dgm:t>
        <a:bodyPr/>
        <a:lstStyle/>
        <a:p>
          <a:endParaRPr lang="en-US" sz="2200" b="0" i="1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1142EC2B-A0E3-4C15-945D-9F2DD7647679}" type="sibTrans" cxnId="{A84D8689-7479-487C-B0C1-6369DEE96CE1}">
      <dgm:prSet/>
      <dgm:spPr/>
      <dgm:t>
        <a:bodyPr/>
        <a:lstStyle/>
        <a:p>
          <a:endParaRPr lang="en-US" sz="2200" b="0" i="1">
            <a:latin typeface="Bell MT" panose="02020503060305020303" pitchFamily="18" charset="0"/>
            <a:cs typeface="Times New Roman" panose="02020603050405020304" pitchFamily="18" charset="0"/>
          </a:endParaRPr>
        </a:p>
      </dgm:t>
    </dgm:pt>
    <dgm:pt modelId="{3D854E60-12C9-4B3D-9180-40C79F043A58}" type="pres">
      <dgm:prSet presAssocID="{1812C3A3-AC56-4508-8337-97C33E0B97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A721F-3314-41A3-9F3E-AF34DE72D393}" type="pres">
      <dgm:prSet presAssocID="{8FE1C402-2D9C-4FEF-9DF0-B9B0947F8097}" presName="parentText" presStyleLbl="node1" presStyleIdx="0" presStyleCnt="3" custLinFactNeighborY="-493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D43F9-6D3C-45C9-A6E3-BDAFF32D32FD}" type="pres">
      <dgm:prSet presAssocID="{D7B9B7F8-86C4-470C-A216-CF602E938171}" presName="spacer" presStyleCnt="0"/>
      <dgm:spPr/>
      <dgm:t>
        <a:bodyPr/>
        <a:lstStyle/>
        <a:p>
          <a:endParaRPr lang="en-US"/>
        </a:p>
      </dgm:t>
    </dgm:pt>
    <dgm:pt modelId="{32522CDC-EB3A-49E3-AF5E-2C685DAC1D88}" type="pres">
      <dgm:prSet presAssocID="{365947C7-4098-416A-A4E6-298E60E83C4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1F6BE-09BF-4F11-923D-4AE8B5896FE0}" type="pres">
      <dgm:prSet presAssocID="{1C831690-383D-41AA-BF1F-5BEEB36364A6}" presName="spacer" presStyleCnt="0"/>
      <dgm:spPr/>
      <dgm:t>
        <a:bodyPr/>
        <a:lstStyle/>
        <a:p>
          <a:endParaRPr lang="en-US"/>
        </a:p>
      </dgm:t>
    </dgm:pt>
    <dgm:pt modelId="{94493649-A9DE-48C3-B1E6-F5A4DEBFB5D3}" type="pres">
      <dgm:prSet presAssocID="{493DF84D-2C61-4543-8633-9644D0B0ED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B0419-18D5-4FB7-80F8-27BFBBF632E2}" type="presOf" srcId="{8FE1C402-2D9C-4FEF-9DF0-B9B0947F8097}" destId="{599A721F-3314-41A3-9F3E-AF34DE72D393}" srcOrd="0" destOrd="0" presId="urn:microsoft.com/office/officeart/2005/8/layout/vList2"/>
    <dgm:cxn modelId="{9611565B-B3F3-4D95-85B2-0C792DFA8D09}" type="presOf" srcId="{493DF84D-2C61-4543-8633-9644D0B0ED8B}" destId="{94493649-A9DE-48C3-B1E6-F5A4DEBFB5D3}" srcOrd="0" destOrd="0" presId="urn:microsoft.com/office/officeart/2005/8/layout/vList2"/>
    <dgm:cxn modelId="{8C7CC4CB-3132-4A23-9F90-0CA05BF76F9B}" type="presOf" srcId="{365947C7-4098-416A-A4E6-298E60E83C49}" destId="{32522CDC-EB3A-49E3-AF5E-2C685DAC1D88}" srcOrd="0" destOrd="0" presId="urn:microsoft.com/office/officeart/2005/8/layout/vList2"/>
    <dgm:cxn modelId="{97188721-2EF0-400B-9661-0468FDD244FA}" srcId="{1812C3A3-AC56-4508-8337-97C33E0B97D7}" destId="{8FE1C402-2D9C-4FEF-9DF0-B9B0947F8097}" srcOrd="0" destOrd="0" parTransId="{7B72A6F2-4DC8-49FE-AFCA-9FFFA726F6A6}" sibTransId="{D7B9B7F8-86C4-470C-A216-CF602E938171}"/>
    <dgm:cxn modelId="{A84D8689-7479-487C-B0C1-6369DEE96CE1}" srcId="{1812C3A3-AC56-4508-8337-97C33E0B97D7}" destId="{493DF84D-2C61-4543-8633-9644D0B0ED8B}" srcOrd="2" destOrd="0" parTransId="{55A26565-1265-4673-8E71-FEB1F36DC3F3}" sibTransId="{1142EC2B-A0E3-4C15-945D-9F2DD7647679}"/>
    <dgm:cxn modelId="{32CB3EED-2C11-4EC4-86E5-840E52F45461}" type="presOf" srcId="{1812C3A3-AC56-4508-8337-97C33E0B97D7}" destId="{3D854E60-12C9-4B3D-9180-40C79F043A58}" srcOrd="0" destOrd="0" presId="urn:microsoft.com/office/officeart/2005/8/layout/vList2"/>
    <dgm:cxn modelId="{E033AA6F-FDFE-46D2-910D-3373044A9FC2}" srcId="{1812C3A3-AC56-4508-8337-97C33E0B97D7}" destId="{365947C7-4098-416A-A4E6-298E60E83C49}" srcOrd="1" destOrd="0" parTransId="{0BA33F91-9F98-4C21-B6CE-EC2F8C52CEC7}" sibTransId="{1C831690-383D-41AA-BF1F-5BEEB36364A6}"/>
    <dgm:cxn modelId="{E4FF6AD2-BDEA-4CC1-9EA6-3B2C2043E942}" type="presParOf" srcId="{3D854E60-12C9-4B3D-9180-40C79F043A58}" destId="{599A721F-3314-41A3-9F3E-AF34DE72D393}" srcOrd="0" destOrd="0" presId="urn:microsoft.com/office/officeart/2005/8/layout/vList2"/>
    <dgm:cxn modelId="{7C10F83C-6CDF-4CF5-B04B-019BB88F7A29}" type="presParOf" srcId="{3D854E60-12C9-4B3D-9180-40C79F043A58}" destId="{D2BD43F9-6D3C-45C9-A6E3-BDAFF32D32FD}" srcOrd="1" destOrd="0" presId="urn:microsoft.com/office/officeart/2005/8/layout/vList2"/>
    <dgm:cxn modelId="{8F382BFA-556A-42F1-B7AA-A766892CE2BA}" type="presParOf" srcId="{3D854E60-12C9-4B3D-9180-40C79F043A58}" destId="{32522CDC-EB3A-49E3-AF5E-2C685DAC1D88}" srcOrd="2" destOrd="0" presId="urn:microsoft.com/office/officeart/2005/8/layout/vList2"/>
    <dgm:cxn modelId="{1F0FF5A4-1934-40F9-BAD2-671F1B84DDF2}" type="presParOf" srcId="{3D854E60-12C9-4B3D-9180-40C79F043A58}" destId="{6AE1F6BE-09BF-4F11-923D-4AE8B5896FE0}" srcOrd="3" destOrd="0" presId="urn:microsoft.com/office/officeart/2005/8/layout/vList2"/>
    <dgm:cxn modelId="{87D5593A-6A77-4D4F-AD4B-68858453427C}" type="presParOf" srcId="{3D854E60-12C9-4B3D-9180-40C79F043A58}" destId="{94493649-A9DE-48C3-B1E6-F5A4DEBFB5D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2E2BDC-F8A1-4413-B777-4FC52E270D8E}">
      <dgm:prSet phldrT="[Text]" custT="1"/>
      <dgm:spPr/>
      <dgm:t>
        <a:bodyPr/>
        <a:lstStyle/>
        <a:p>
          <a:pPr rtl="0"/>
          <a:r>
            <a:rPr lang="pt-BR" sz="2800" b="0" i="1" u="none" dirty="0" smtClean="0">
              <a:latin typeface="Garamond" panose="02020404030301010803" pitchFamily="18" charset="0"/>
              <a:cs typeface="Times New Roman" panose="02020603050405020304" pitchFamily="18" charset="0"/>
            </a:rPr>
            <a:t>HeartBleed</a:t>
          </a:r>
          <a:endParaRPr lang="pt-BR" sz="2800" b="0" i="1" u="none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b="0" i="1" u="none">
            <a:latin typeface="Garamond" panose="02020404030301010803" pitchFamily="18" charset="0"/>
          </a:endParaRPr>
        </a:p>
      </dgm:t>
    </dgm:pt>
    <dgm:pt modelId="{AD8A539E-4B9E-40E9-8999-D87E74ED77D7}" type="sibTrans" cxnId="{97913BD9-4A4A-451B-B79B-0B43DCEB02E4}">
      <dgm:prSet/>
      <dgm:spPr/>
      <dgm:t>
        <a:bodyPr/>
        <a:lstStyle/>
        <a:p>
          <a:endParaRPr lang="pt-BR" b="0" i="1" u="none">
            <a:latin typeface="Garamond" panose="02020404030301010803" pitchFamily="18" charset="0"/>
          </a:endParaRPr>
        </a:p>
      </dgm:t>
    </dgm:pt>
    <dgm:pt modelId="{EA402733-5A3F-46CA-9370-1FD486683FD6}">
      <dgm:prSet phldrT="[Text]" custT="1"/>
      <dgm:spPr/>
      <dgm:t>
        <a:bodyPr/>
        <a:lstStyle/>
        <a:p>
          <a:pPr rtl="0"/>
          <a:r>
            <a:rPr lang="en-US" sz="2800" b="0" i="1" u="none" dirty="0" smtClean="0">
              <a:latin typeface="Garamond" panose="02020404030301010803" pitchFamily="18" charset="0"/>
              <a:cs typeface="Times New Roman" panose="02020603050405020304" pitchFamily="18" charset="0"/>
            </a:rPr>
            <a:t>BitCoin</a:t>
          </a:r>
          <a:endParaRPr lang="pt-BR" sz="2800" b="0" i="1" u="none" dirty="0">
            <a:latin typeface="Garamond" panose="02020404030301010803" pitchFamily="18" charset="0"/>
          </a:endParaRPr>
        </a:p>
      </dgm:t>
    </dgm:pt>
    <dgm:pt modelId="{B8B072E2-6A4B-479C-A3DA-54B7927507D8}" type="parTrans" cxnId="{78C02E03-AD0C-4E24-B768-BF5DAC24DC5E}">
      <dgm:prSet/>
      <dgm:spPr/>
      <dgm:t>
        <a:bodyPr/>
        <a:lstStyle/>
        <a:p>
          <a:endParaRPr lang="pt-BR" b="0" i="1" u="none">
            <a:latin typeface="Garamond" panose="02020404030301010803" pitchFamily="18" charset="0"/>
          </a:endParaRPr>
        </a:p>
      </dgm:t>
    </dgm:pt>
    <dgm:pt modelId="{CDFD6342-4A1F-463D-91A0-35C466262F49}" type="sibTrans" cxnId="{78C02E03-AD0C-4E24-B768-BF5DAC24DC5E}">
      <dgm:prSet/>
      <dgm:spPr/>
      <dgm:t>
        <a:bodyPr/>
        <a:lstStyle/>
        <a:p>
          <a:endParaRPr lang="pt-BR" b="0" i="1" u="none">
            <a:latin typeface="Garamond" panose="02020404030301010803" pitchFamily="18" charset="0"/>
          </a:endParaRPr>
        </a:p>
      </dgm:t>
    </dgm:pt>
    <dgm:pt modelId="{8006A960-8E32-4D26-9ACF-78A29C5BA64B}">
      <dgm:prSet phldrT="[Text]" custT="1"/>
      <dgm:spPr/>
      <dgm:t>
        <a:bodyPr/>
        <a:lstStyle/>
        <a:p>
          <a:pPr rtl="0"/>
          <a:r>
            <a:rPr lang="pt-BR" sz="2800" b="0" i="1" u="none" dirty="0" smtClean="0">
              <a:latin typeface="Garamond" panose="02020404030301010803" pitchFamily="18" charset="0"/>
              <a:cs typeface="Times New Roman" panose="02020603050405020304" pitchFamily="18" charset="0"/>
            </a:rPr>
            <a:t>PSN</a:t>
          </a:r>
          <a:endParaRPr lang="pt-BR" sz="2800" b="0" i="1" u="none" dirty="0">
            <a:latin typeface="Garamond" panose="02020404030301010803" pitchFamily="18" charset="0"/>
          </a:endParaRPr>
        </a:p>
      </dgm:t>
    </dgm:pt>
    <dgm:pt modelId="{F0AC4B85-384C-4B9C-8990-42B8C2B1A1A1}" type="parTrans" cxnId="{2FD36D07-9A74-4735-A688-EBA0F0586E12}">
      <dgm:prSet/>
      <dgm:spPr/>
      <dgm:t>
        <a:bodyPr/>
        <a:lstStyle/>
        <a:p>
          <a:endParaRPr lang="pt-BR" b="0" i="1" u="none">
            <a:latin typeface="Garamond" panose="02020404030301010803" pitchFamily="18" charset="0"/>
          </a:endParaRPr>
        </a:p>
      </dgm:t>
    </dgm:pt>
    <dgm:pt modelId="{E2D48933-8020-4D9B-9C77-157A6736ECB5}" type="sibTrans" cxnId="{2FD36D07-9A74-4735-A688-EBA0F0586E12}">
      <dgm:prSet/>
      <dgm:spPr/>
      <dgm:t>
        <a:bodyPr/>
        <a:lstStyle/>
        <a:p>
          <a:endParaRPr lang="pt-BR" b="0" i="1" u="none">
            <a:latin typeface="Garamond" panose="02020404030301010803" pitchFamily="18" charset="0"/>
          </a:endParaRPr>
        </a:p>
      </dgm:t>
    </dgm:pt>
    <dgm:pt modelId="{AF6C8FB5-1000-450D-BE74-A4B187B106CF}">
      <dgm:prSet phldrT="[Text]" custT="1"/>
      <dgm:spPr/>
      <dgm:t>
        <a:bodyPr/>
        <a:lstStyle/>
        <a:p>
          <a:pPr rtl="0"/>
          <a:r>
            <a:rPr lang="pt-BR" sz="2800" b="0" i="1" u="none" dirty="0" smtClean="0">
              <a:latin typeface="Garamond" panose="02020404030301010803" pitchFamily="18" charset="0"/>
            </a:rPr>
            <a:t>Gmail</a:t>
          </a:r>
          <a:endParaRPr lang="pt-BR" sz="2800" b="0" i="1" u="none" dirty="0">
            <a:latin typeface="Garamond" panose="02020404030301010803" pitchFamily="18" charset="0"/>
          </a:endParaRPr>
        </a:p>
      </dgm:t>
    </dgm:pt>
    <dgm:pt modelId="{1A4958E7-BEAA-41A6-8CC9-48C4A2D69626}" type="parTrans" cxnId="{A0430BF4-0DCE-43D0-B703-C84679564048}">
      <dgm:prSet/>
      <dgm:spPr/>
      <dgm:t>
        <a:bodyPr/>
        <a:lstStyle/>
        <a:p>
          <a:endParaRPr lang="en-US" b="0" i="1" u="none">
            <a:latin typeface="Garamond" panose="02020404030301010803" pitchFamily="18" charset="0"/>
          </a:endParaRPr>
        </a:p>
      </dgm:t>
    </dgm:pt>
    <dgm:pt modelId="{7DA5E645-F3AE-4769-B1AB-E94448E54D0A}" type="sibTrans" cxnId="{A0430BF4-0DCE-43D0-B703-C84679564048}">
      <dgm:prSet/>
      <dgm:spPr/>
      <dgm:t>
        <a:bodyPr/>
        <a:lstStyle/>
        <a:p>
          <a:endParaRPr lang="en-US" b="0" i="1" u="none">
            <a:latin typeface="Garamond" panose="02020404030301010803" pitchFamily="18" charset="0"/>
          </a:endParaRPr>
        </a:p>
      </dgm:t>
    </dgm:pt>
    <dgm:pt modelId="{11645D76-D82D-4E64-85D7-A4C10053EBD2}">
      <dgm:prSet phldrT="[Text]" custT="1"/>
      <dgm:spPr/>
      <dgm:t>
        <a:bodyPr/>
        <a:lstStyle/>
        <a:p>
          <a:pPr rtl="0"/>
          <a:r>
            <a:rPr lang="pt-BR" sz="2800" b="0" i="1" u="none" dirty="0" smtClean="0">
              <a:latin typeface="Garamond" panose="02020404030301010803" pitchFamily="18" charset="0"/>
            </a:rPr>
            <a:t>iCloud</a:t>
          </a:r>
          <a:endParaRPr lang="pt-BR" sz="2800" b="0" i="1" u="none" dirty="0">
            <a:latin typeface="Garamond" panose="02020404030301010803" pitchFamily="18" charset="0"/>
          </a:endParaRPr>
        </a:p>
      </dgm:t>
    </dgm:pt>
    <dgm:pt modelId="{DBA00912-4298-4BF5-9DA0-95A4C266FB7E}" type="parTrans" cxnId="{847DAF0A-098C-48CE-9714-4775CF118C10}">
      <dgm:prSet/>
      <dgm:spPr/>
      <dgm:t>
        <a:bodyPr/>
        <a:lstStyle/>
        <a:p>
          <a:endParaRPr lang="en-US" b="0" i="1" u="none">
            <a:latin typeface="Garamond" panose="02020404030301010803" pitchFamily="18" charset="0"/>
          </a:endParaRPr>
        </a:p>
      </dgm:t>
    </dgm:pt>
    <dgm:pt modelId="{7ACE6A8B-FC85-49B0-93C3-B4B2D9B6DF6D}" type="sibTrans" cxnId="{847DAF0A-098C-48CE-9714-4775CF118C10}">
      <dgm:prSet/>
      <dgm:spPr/>
      <dgm:t>
        <a:bodyPr/>
        <a:lstStyle/>
        <a:p>
          <a:endParaRPr lang="en-US" b="0" i="1" u="none">
            <a:latin typeface="Garamond" panose="02020404030301010803" pitchFamily="18" charset="0"/>
          </a:endParaRPr>
        </a:p>
      </dgm:t>
    </dgm:pt>
    <dgm:pt modelId="{5B1A060A-2B23-4F8C-99CD-72CF091534B2}" type="pres">
      <dgm:prSet presAssocID="{7AF7026A-FE99-4059-B9A6-364C06E55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286C5C7-4590-46C3-B94A-0B34846AB9C3}" type="pres">
      <dgm:prSet presAssocID="{DA2E2BDC-F8A1-4413-B777-4FC52E270D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979975-DA6F-4BD1-B44C-C1E49723B41C}" type="pres">
      <dgm:prSet presAssocID="{AD8A539E-4B9E-40E9-8999-D87E74ED77D7}" presName="sibTrans" presStyleCnt="0"/>
      <dgm:spPr/>
      <dgm:t>
        <a:bodyPr/>
        <a:lstStyle/>
        <a:p>
          <a:endParaRPr lang="en-US"/>
        </a:p>
      </dgm:t>
    </dgm:pt>
    <dgm:pt modelId="{3EEE4957-B8D5-48BB-A451-8320628F2902}" type="pres">
      <dgm:prSet presAssocID="{EA402733-5A3F-46CA-9370-1FD486683F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C21C03-8BA0-4603-9E38-55AEEFFDC6FF}" type="pres">
      <dgm:prSet presAssocID="{CDFD6342-4A1F-463D-91A0-35C466262F49}" presName="sibTrans" presStyleCnt="0"/>
      <dgm:spPr/>
      <dgm:t>
        <a:bodyPr/>
        <a:lstStyle/>
        <a:p>
          <a:endParaRPr lang="en-US"/>
        </a:p>
      </dgm:t>
    </dgm:pt>
    <dgm:pt modelId="{3E24E938-C1FE-46E2-B3ED-94B734039A90}" type="pres">
      <dgm:prSet presAssocID="{8006A960-8E32-4D26-9ACF-78A29C5BA6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6BEACA1-5226-4E99-8A62-E58DCB9A437C}" type="pres">
      <dgm:prSet presAssocID="{E2D48933-8020-4D9B-9C77-157A6736ECB5}" presName="sibTrans" presStyleCnt="0"/>
      <dgm:spPr/>
      <dgm:t>
        <a:bodyPr/>
        <a:lstStyle/>
        <a:p>
          <a:endParaRPr lang="en-US"/>
        </a:p>
      </dgm:t>
    </dgm:pt>
    <dgm:pt modelId="{3AD641CE-8C0F-4A67-95B4-DA26C490C35B}" type="pres">
      <dgm:prSet presAssocID="{AF6C8FB5-1000-450D-BE74-A4B187B106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2C8B8-4869-4E4A-B3E4-040B65F77751}" type="pres">
      <dgm:prSet presAssocID="{7DA5E645-F3AE-4769-B1AB-E94448E54D0A}" presName="sibTrans" presStyleCnt="0"/>
      <dgm:spPr/>
      <dgm:t>
        <a:bodyPr/>
        <a:lstStyle/>
        <a:p>
          <a:endParaRPr lang="en-US"/>
        </a:p>
      </dgm:t>
    </dgm:pt>
    <dgm:pt modelId="{D96D1F68-A642-4BF1-A104-AA37622FB086}" type="pres">
      <dgm:prSet presAssocID="{11645D76-D82D-4E64-85D7-A4C10053EB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E5BC23-8902-4EF9-ABAE-DF4587E351FE}" type="presOf" srcId="{EA402733-5A3F-46CA-9370-1FD486683FD6}" destId="{3EEE4957-B8D5-48BB-A451-8320628F2902}" srcOrd="0" destOrd="0" presId="urn:microsoft.com/office/officeart/2005/8/layout/default"/>
    <dgm:cxn modelId="{D84870FB-9714-4DF2-8A74-8F9B82521173}" type="presOf" srcId="{DA2E2BDC-F8A1-4413-B777-4FC52E270D8E}" destId="{5286C5C7-4590-46C3-B94A-0B34846AB9C3}" srcOrd="0" destOrd="0" presId="urn:microsoft.com/office/officeart/2005/8/layout/default"/>
    <dgm:cxn modelId="{FC508EE0-1DE1-48E4-BBDC-6D621D1D0EF4}" type="presOf" srcId="{8006A960-8E32-4D26-9ACF-78A29C5BA64B}" destId="{3E24E938-C1FE-46E2-B3ED-94B734039A90}" srcOrd="0" destOrd="0" presId="urn:microsoft.com/office/officeart/2005/8/layout/default"/>
    <dgm:cxn modelId="{847DAF0A-098C-48CE-9714-4775CF118C10}" srcId="{7AF7026A-FE99-4059-B9A6-364C06E55FE7}" destId="{11645D76-D82D-4E64-85D7-A4C10053EBD2}" srcOrd="4" destOrd="0" parTransId="{DBA00912-4298-4BF5-9DA0-95A4C266FB7E}" sibTransId="{7ACE6A8B-FC85-49B0-93C3-B4B2D9B6DF6D}"/>
    <dgm:cxn modelId="{1A621A36-7A71-41FA-9336-9570160B765D}" type="presOf" srcId="{AF6C8FB5-1000-450D-BE74-A4B187B106CF}" destId="{3AD641CE-8C0F-4A67-95B4-DA26C490C35B}" srcOrd="0" destOrd="0" presId="urn:microsoft.com/office/officeart/2005/8/layout/default"/>
    <dgm:cxn modelId="{C9FFB440-062C-4382-AE25-AA5C3C094AB7}" type="presOf" srcId="{7AF7026A-FE99-4059-B9A6-364C06E55FE7}" destId="{5B1A060A-2B23-4F8C-99CD-72CF091534B2}" srcOrd="0" destOrd="0" presId="urn:microsoft.com/office/officeart/2005/8/layout/default"/>
    <dgm:cxn modelId="{78C02E03-AD0C-4E24-B768-BF5DAC24DC5E}" srcId="{7AF7026A-FE99-4059-B9A6-364C06E55FE7}" destId="{EA402733-5A3F-46CA-9370-1FD486683FD6}" srcOrd="1" destOrd="0" parTransId="{B8B072E2-6A4B-479C-A3DA-54B7927507D8}" sibTransId="{CDFD6342-4A1F-463D-91A0-35C466262F49}"/>
    <dgm:cxn modelId="{FF836AF7-A9E5-47CB-9AB5-FDE718E242C4}" type="presOf" srcId="{11645D76-D82D-4E64-85D7-A4C10053EBD2}" destId="{D96D1F68-A642-4BF1-A104-AA37622FB086}" srcOrd="0" destOrd="0" presId="urn:microsoft.com/office/officeart/2005/8/layout/default"/>
    <dgm:cxn modelId="{A0430BF4-0DCE-43D0-B703-C84679564048}" srcId="{7AF7026A-FE99-4059-B9A6-364C06E55FE7}" destId="{AF6C8FB5-1000-450D-BE74-A4B187B106CF}" srcOrd="3" destOrd="0" parTransId="{1A4958E7-BEAA-41A6-8CC9-48C4A2D69626}" sibTransId="{7DA5E645-F3AE-4769-B1AB-E94448E54D0A}"/>
    <dgm:cxn modelId="{97913BD9-4A4A-451B-B79B-0B43DCEB02E4}" srcId="{7AF7026A-FE99-4059-B9A6-364C06E55FE7}" destId="{DA2E2BDC-F8A1-4413-B777-4FC52E270D8E}" srcOrd="0" destOrd="0" parTransId="{ED701B89-FE90-4A24-8FE2-0C766C347A55}" sibTransId="{AD8A539E-4B9E-40E9-8999-D87E74ED77D7}"/>
    <dgm:cxn modelId="{2FD36D07-9A74-4735-A688-EBA0F0586E12}" srcId="{7AF7026A-FE99-4059-B9A6-364C06E55FE7}" destId="{8006A960-8E32-4D26-9ACF-78A29C5BA64B}" srcOrd="2" destOrd="0" parTransId="{F0AC4B85-384C-4B9C-8990-42B8C2B1A1A1}" sibTransId="{E2D48933-8020-4D9B-9C77-157A6736ECB5}"/>
    <dgm:cxn modelId="{DA9732F4-B230-410C-91F8-7EB3A4213470}" type="presParOf" srcId="{5B1A060A-2B23-4F8C-99CD-72CF091534B2}" destId="{5286C5C7-4590-46C3-B94A-0B34846AB9C3}" srcOrd="0" destOrd="0" presId="urn:microsoft.com/office/officeart/2005/8/layout/default"/>
    <dgm:cxn modelId="{82B0A550-84FA-4E23-A41F-F149A026E548}" type="presParOf" srcId="{5B1A060A-2B23-4F8C-99CD-72CF091534B2}" destId="{74979975-DA6F-4BD1-B44C-C1E49723B41C}" srcOrd="1" destOrd="0" presId="urn:microsoft.com/office/officeart/2005/8/layout/default"/>
    <dgm:cxn modelId="{D17A9FE5-A99F-43D9-98BA-773E84538A65}" type="presParOf" srcId="{5B1A060A-2B23-4F8C-99CD-72CF091534B2}" destId="{3EEE4957-B8D5-48BB-A451-8320628F2902}" srcOrd="2" destOrd="0" presId="urn:microsoft.com/office/officeart/2005/8/layout/default"/>
    <dgm:cxn modelId="{D302514D-B6F4-44C0-9B78-D50E5F3DFA71}" type="presParOf" srcId="{5B1A060A-2B23-4F8C-99CD-72CF091534B2}" destId="{86C21C03-8BA0-4603-9E38-55AEEFFDC6FF}" srcOrd="3" destOrd="0" presId="urn:microsoft.com/office/officeart/2005/8/layout/default"/>
    <dgm:cxn modelId="{41AF4CDE-2CD8-4F41-B4DE-897A187F65AE}" type="presParOf" srcId="{5B1A060A-2B23-4F8C-99CD-72CF091534B2}" destId="{3E24E938-C1FE-46E2-B3ED-94B734039A90}" srcOrd="4" destOrd="0" presId="urn:microsoft.com/office/officeart/2005/8/layout/default"/>
    <dgm:cxn modelId="{C6882ED4-434A-4743-8B00-D6512400893E}" type="presParOf" srcId="{5B1A060A-2B23-4F8C-99CD-72CF091534B2}" destId="{36BEACA1-5226-4E99-8A62-E58DCB9A437C}" srcOrd="5" destOrd="0" presId="urn:microsoft.com/office/officeart/2005/8/layout/default"/>
    <dgm:cxn modelId="{995DD05E-6899-4496-A9D9-1009579ADEC0}" type="presParOf" srcId="{5B1A060A-2B23-4F8C-99CD-72CF091534B2}" destId="{3AD641CE-8C0F-4A67-95B4-DA26C490C35B}" srcOrd="6" destOrd="0" presId="urn:microsoft.com/office/officeart/2005/8/layout/default"/>
    <dgm:cxn modelId="{F3FB29EC-826B-4825-9740-7EC782FBE112}" type="presParOf" srcId="{5B1A060A-2B23-4F8C-99CD-72CF091534B2}" destId="{CBF2C8B8-4869-4E4A-B3E4-040B65F77751}" srcOrd="7" destOrd="0" presId="urn:microsoft.com/office/officeart/2005/8/layout/default"/>
    <dgm:cxn modelId="{49CB48BB-AC61-4968-9DD5-D1D1D6F7807D}" type="presParOf" srcId="{5B1A060A-2B23-4F8C-99CD-72CF091534B2}" destId="{D96D1F68-A642-4BF1-A104-AA37622FB08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Amazon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/>
      <dgm:t>
        <a:bodyPr/>
        <a:lstStyle/>
        <a:p>
          <a:endParaRPr lang="pt-BR" i="1"/>
        </a:p>
      </dgm:t>
    </dgm:pt>
    <dgm:pt modelId="{DA2E2BDC-F8A1-4413-B777-4FC52E270D8E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Softlayer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i="1"/>
        </a:p>
      </dgm:t>
    </dgm:pt>
    <dgm:pt modelId="{AD8A539E-4B9E-40E9-8999-D87E74ED77D7}" type="sibTrans" cxnId="{97913BD9-4A4A-451B-B79B-0B43DCEB02E4}">
      <dgm:prSet/>
      <dgm:spPr/>
      <dgm:t>
        <a:bodyPr/>
        <a:lstStyle/>
        <a:p>
          <a:endParaRPr lang="pt-BR" i="1"/>
        </a:p>
      </dgm:t>
    </dgm:pt>
    <dgm:pt modelId="{EA402733-5A3F-46CA-9370-1FD486683FD6}">
      <dgm:prSet phldrT="[Text]" custT="1"/>
      <dgm:spPr/>
      <dgm:t>
        <a:bodyPr/>
        <a:lstStyle/>
        <a:p>
          <a:pPr rtl="0"/>
          <a:r>
            <a:rPr lang="en-US" sz="2800" i="1" dirty="0" smtClean="0">
              <a:latin typeface="Garamond" panose="02020404030301010803" pitchFamily="18" charset="0"/>
              <a:cs typeface="Times New Roman" panose="02020603050405020304" pitchFamily="18" charset="0"/>
            </a:rPr>
            <a:t>Windows Azure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B8B072E2-6A4B-479C-A3DA-54B7927507D8}" type="parTrans" cxnId="{78C02E03-AD0C-4E24-B768-BF5DAC24DC5E}">
      <dgm:prSet/>
      <dgm:spPr/>
      <dgm:t>
        <a:bodyPr/>
        <a:lstStyle/>
        <a:p>
          <a:endParaRPr lang="pt-BR" i="1"/>
        </a:p>
      </dgm:t>
    </dgm:pt>
    <dgm:pt modelId="{CDFD6342-4A1F-463D-91A0-35C466262F49}" type="sibTrans" cxnId="{78C02E03-AD0C-4E24-B768-BF5DAC24DC5E}">
      <dgm:prSet/>
      <dgm:spPr/>
      <dgm:t>
        <a:bodyPr/>
        <a:lstStyle/>
        <a:p>
          <a:endParaRPr lang="pt-BR" i="1"/>
        </a:p>
      </dgm:t>
    </dgm:pt>
    <dgm:pt modelId="{8006A960-8E32-4D26-9ACF-78A29C5BA64B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  <a:cs typeface="Times New Roman" panose="02020603050405020304" pitchFamily="18" charset="0"/>
            </a:rPr>
            <a:t>Akamai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F0AC4B85-384C-4B9C-8990-42B8C2B1A1A1}" type="parTrans" cxnId="{2FD36D07-9A74-4735-A688-EBA0F0586E12}">
      <dgm:prSet/>
      <dgm:spPr/>
      <dgm:t>
        <a:bodyPr/>
        <a:lstStyle/>
        <a:p>
          <a:endParaRPr lang="pt-BR" i="1"/>
        </a:p>
      </dgm:t>
    </dgm:pt>
    <dgm:pt modelId="{E2D48933-8020-4D9B-9C77-157A6736ECB5}" type="sibTrans" cxnId="{2FD36D07-9A74-4735-A688-EBA0F0586E12}">
      <dgm:prSet/>
      <dgm:spPr/>
      <dgm:t>
        <a:bodyPr/>
        <a:lstStyle/>
        <a:p>
          <a:endParaRPr lang="pt-BR" i="1"/>
        </a:p>
      </dgm:t>
    </dgm:pt>
    <dgm:pt modelId="{AF6C8FB5-1000-450D-BE74-A4B187B106CF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Sales Force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1A4958E7-BEAA-41A6-8CC9-48C4A2D69626}" type="parTrans" cxnId="{A0430BF4-0DCE-43D0-B703-C84679564048}">
      <dgm:prSet/>
      <dgm:spPr/>
      <dgm:t>
        <a:bodyPr/>
        <a:lstStyle/>
        <a:p>
          <a:endParaRPr lang="en-US"/>
        </a:p>
      </dgm:t>
    </dgm:pt>
    <dgm:pt modelId="{7DA5E645-F3AE-4769-B1AB-E94448E54D0A}" type="sibTrans" cxnId="{A0430BF4-0DCE-43D0-B703-C84679564048}">
      <dgm:prSet/>
      <dgm:spPr/>
      <dgm:t>
        <a:bodyPr/>
        <a:lstStyle/>
        <a:p>
          <a:endParaRPr lang="en-US"/>
        </a:p>
      </dgm:t>
    </dgm:pt>
    <dgm:pt modelId="{5B1A060A-2B23-4F8C-99CD-72CF091534B2}" type="pres">
      <dgm:prSet presAssocID="{7AF7026A-FE99-4059-B9A6-364C06E55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6A89D3-ADBB-40FE-9EDA-2F9D867D3426}" type="pres">
      <dgm:prSet presAssocID="{0BD2B999-8E26-4822-9E83-3CA63331EC6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E37A56-96C0-4CFA-B13E-7B8664BCDC07}" type="pres">
      <dgm:prSet presAssocID="{F736499F-4276-43F9-B139-04123A72696A}" presName="sibTrans" presStyleCnt="0"/>
      <dgm:spPr/>
      <dgm:t>
        <a:bodyPr/>
        <a:lstStyle/>
        <a:p>
          <a:endParaRPr lang="en-US"/>
        </a:p>
      </dgm:t>
    </dgm:pt>
    <dgm:pt modelId="{5286C5C7-4590-46C3-B94A-0B34846AB9C3}" type="pres">
      <dgm:prSet presAssocID="{DA2E2BDC-F8A1-4413-B777-4FC52E270D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979975-DA6F-4BD1-B44C-C1E49723B41C}" type="pres">
      <dgm:prSet presAssocID="{AD8A539E-4B9E-40E9-8999-D87E74ED77D7}" presName="sibTrans" presStyleCnt="0"/>
      <dgm:spPr/>
      <dgm:t>
        <a:bodyPr/>
        <a:lstStyle/>
        <a:p>
          <a:endParaRPr lang="en-US"/>
        </a:p>
      </dgm:t>
    </dgm:pt>
    <dgm:pt modelId="{3EEE4957-B8D5-48BB-A451-8320628F2902}" type="pres">
      <dgm:prSet presAssocID="{EA402733-5A3F-46CA-9370-1FD486683F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C21C03-8BA0-4603-9E38-55AEEFFDC6FF}" type="pres">
      <dgm:prSet presAssocID="{CDFD6342-4A1F-463D-91A0-35C466262F49}" presName="sibTrans" presStyleCnt="0"/>
      <dgm:spPr/>
      <dgm:t>
        <a:bodyPr/>
        <a:lstStyle/>
        <a:p>
          <a:endParaRPr lang="en-US"/>
        </a:p>
      </dgm:t>
    </dgm:pt>
    <dgm:pt modelId="{3E24E938-C1FE-46E2-B3ED-94B734039A90}" type="pres">
      <dgm:prSet presAssocID="{8006A960-8E32-4D26-9ACF-78A29C5BA6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6BEACA1-5226-4E99-8A62-E58DCB9A437C}" type="pres">
      <dgm:prSet presAssocID="{E2D48933-8020-4D9B-9C77-157A6736ECB5}" presName="sibTrans" presStyleCnt="0"/>
      <dgm:spPr/>
      <dgm:t>
        <a:bodyPr/>
        <a:lstStyle/>
        <a:p>
          <a:endParaRPr lang="en-US"/>
        </a:p>
      </dgm:t>
    </dgm:pt>
    <dgm:pt modelId="{3AD641CE-8C0F-4A67-95B4-DA26C490C35B}" type="pres">
      <dgm:prSet presAssocID="{AF6C8FB5-1000-450D-BE74-A4B187B106C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0E4420-0919-4384-8358-2E7D04D610DC}" type="presOf" srcId="{0BD2B999-8E26-4822-9E83-3CA63331EC6D}" destId="{A56A89D3-ADBB-40FE-9EDA-2F9D867D3426}" srcOrd="0" destOrd="0" presId="urn:microsoft.com/office/officeart/2005/8/layout/default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0A2F60DB-5999-41E5-94A3-6117DC47E6A8}" type="presOf" srcId="{7AF7026A-FE99-4059-B9A6-364C06E55FE7}" destId="{5B1A060A-2B23-4F8C-99CD-72CF091534B2}" srcOrd="0" destOrd="0" presId="urn:microsoft.com/office/officeart/2005/8/layout/default"/>
    <dgm:cxn modelId="{78C02E03-AD0C-4E24-B768-BF5DAC24DC5E}" srcId="{7AF7026A-FE99-4059-B9A6-364C06E55FE7}" destId="{EA402733-5A3F-46CA-9370-1FD486683FD6}" srcOrd="2" destOrd="0" parTransId="{B8B072E2-6A4B-479C-A3DA-54B7927507D8}" sibTransId="{CDFD6342-4A1F-463D-91A0-35C466262F49}"/>
    <dgm:cxn modelId="{1A6C2CE8-4FF2-4E05-9F3E-AA7C9DE0D5B2}" type="presOf" srcId="{EA402733-5A3F-46CA-9370-1FD486683FD6}" destId="{3EEE4957-B8D5-48BB-A451-8320628F2902}" srcOrd="0" destOrd="0" presId="urn:microsoft.com/office/officeart/2005/8/layout/default"/>
    <dgm:cxn modelId="{97913BD9-4A4A-451B-B79B-0B43DCEB02E4}" srcId="{7AF7026A-FE99-4059-B9A6-364C06E55FE7}" destId="{DA2E2BDC-F8A1-4413-B777-4FC52E270D8E}" srcOrd="1" destOrd="0" parTransId="{ED701B89-FE90-4A24-8FE2-0C766C347A55}" sibTransId="{AD8A539E-4B9E-40E9-8999-D87E74ED77D7}"/>
    <dgm:cxn modelId="{A0430BF4-0DCE-43D0-B703-C84679564048}" srcId="{7AF7026A-FE99-4059-B9A6-364C06E55FE7}" destId="{AF6C8FB5-1000-450D-BE74-A4B187B106CF}" srcOrd="4" destOrd="0" parTransId="{1A4958E7-BEAA-41A6-8CC9-48C4A2D69626}" sibTransId="{7DA5E645-F3AE-4769-B1AB-E94448E54D0A}"/>
    <dgm:cxn modelId="{2FD36D07-9A74-4735-A688-EBA0F0586E12}" srcId="{7AF7026A-FE99-4059-B9A6-364C06E55FE7}" destId="{8006A960-8E32-4D26-9ACF-78A29C5BA64B}" srcOrd="3" destOrd="0" parTransId="{F0AC4B85-384C-4B9C-8990-42B8C2B1A1A1}" sibTransId="{E2D48933-8020-4D9B-9C77-157A6736ECB5}"/>
    <dgm:cxn modelId="{37D1CABD-D82C-49BF-9B02-C004B65FBD3E}" type="presOf" srcId="{AF6C8FB5-1000-450D-BE74-A4B187B106CF}" destId="{3AD641CE-8C0F-4A67-95B4-DA26C490C35B}" srcOrd="0" destOrd="0" presId="urn:microsoft.com/office/officeart/2005/8/layout/default"/>
    <dgm:cxn modelId="{ECA4A2FD-F837-43B1-97B4-5DE26D6A610C}" type="presOf" srcId="{8006A960-8E32-4D26-9ACF-78A29C5BA64B}" destId="{3E24E938-C1FE-46E2-B3ED-94B734039A90}" srcOrd="0" destOrd="0" presId="urn:microsoft.com/office/officeart/2005/8/layout/default"/>
    <dgm:cxn modelId="{E7D0E6AD-5FB2-461B-A370-497351F1B6C3}" type="presOf" srcId="{DA2E2BDC-F8A1-4413-B777-4FC52E270D8E}" destId="{5286C5C7-4590-46C3-B94A-0B34846AB9C3}" srcOrd="0" destOrd="0" presId="urn:microsoft.com/office/officeart/2005/8/layout/default"/>
    <dgm:cxn modelId="{16CF5F9F-D751-49C3-BED6-1089DAD11D84}" type="presParOf" srcId="{5B1A060A-2B23-4F8C-99CD-72CF091534B2}" destId="{A56A89D3-ADBB-40FE-9EDA-2F9D867D3426}" srcOrd="0" destOrd="0" presId="urn:microsoft.com/office/officeart/2005/8/layout/default"/>
    <dgm:cxn modelId="{0D4B7632-5158-4BAD-911E-2639974D416F}" type="presParOf" srcId="{5B1A060A-2B23-4F8C-99CD-72CF091534B2}" destId="{45E37A56-96C0-4CFA-B13E-7B8664BCDC07}" srcOrd="1" destOrd="0" presId="urn:microsoft.com/office/officeart/2005/8/layout/default"/>
    <dgm:cxn modelId="{17BB7894-F429-466E-B56E-9395F7E62E13}" type="presParOf" srcId="{5B1A060A-2B23-4F8C-99CD-72CF091534B2}" destId="{5286C5C7-4590-46C3-B94A-0B34846AB9C3}" srcOrd="2" destOrd="0" presId="urn:microsoft.com/office/officeart/2005/8/layout/default"/>
    <dgm:cxn modelId="{79F6E221-3472-493A-913C-A5D590DA2E75}" type="presParOf" srcId="{5B1A060A-2B23-4F8C-99CD-72CF091534B2}" destId="{74979975-DA6F-4BD1-B44C-C1E49723B41C}" srcOrd="3" destOrd="0" presId="urn:microsoft.com/office/officeart/2005/8/layout/default"/>
    <dgm:cxn modelId="{2B4A54DE-21E3-4F84-B05F-5119F7B73519}" type="presParOf" srcId="{5B1A060A-2B23-4F8C-99CD-72CF091534B2}" destId="{3EEE4957-B8D5-48BB-A451-8320628F2902}" srcOrd="4" destOrd="0" presId="urn:microsoft.com/office/officeart/2005/8/layout/default"/>
    <dgm:cxn modelId="{25493E54-60D8-42A1-9D07-BA3689394014}" type="presParOf" srcId="{5B1A060A-2B23-4F8C-99CD-72CF091534B2}" destId="{86C21C03-8BA0-4603-9E38-55AEEFFDC6FF}" srcOrd="5" destOrd="0" presId="urn:microsoft.com/office/officeart/2005/8/layout/default"/>
    <dgm:cxn modelId="{0163BB8D-73D6-4184-9885-B5E057648E81}" type="presParOf" srcId="{5B1A060A-2B23-4F8C-99CD-72CF091534B2}" destId="{3E24E938-C1FE-46E2-B3ED-94B734039A90}" srcOrd="6" destOrd="0" presId="urn:microsoft.com/office/officeart/2005/8/layout/default"/>
    <dgm:cxn modelId="{7CBDCD75-E793-4785-9B06-7B57D717B7E6}" type="presParOf" srcId="{5B1A060A-2B23-4F8C-99CD-72CF091534B2}" destId="{36BEACA1-5226-4E99-8A62-E58DCB9A437C}" srcOrd="7" destOrd="0" presId="urn:microsoft.com/office/officeart/2005/8/layout/default"/>
    <dgm:cxn modelId="{08F212BE-DBE8-4955-AE64-9C35DBC3160C}" type="presParOf" srcId="{5B1A060A-2B23-4F8C-99CD-72CF091534B2}" destId="{3AD641CE-8C0F-4A67-95B4-DA26C490C3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800" i="1" dirty="0" smtClean="0">
              <a:latin typeface="Garamond" panose="02020404030301010803" pitchFamily="18" charset="0"/>
            </a:rPr>
            <a:t>“The Art of Think Like a Criminal”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/>
      <dgm:t>
        <a:bodyPr/>
        <a:lstStyle/>
        <a:p>
          <a:endParaRPr lang="pt-BR" i="1"/>
        </a:p>
      </dgm:t>
    </dgm:pt>
    <dgm:pt modelId="{DA2E2BDC-F8A1-4413-B777-4FC52E270D8E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When Shit Happens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i="1"/>
        </a:p>
      </dgm:t>
    </dgm:pt>
    <dgm:pt modelId="{AD8A539E-4B9E-40E9-8999-D87E74ED77D7}" type="sibTrans" cxnId="{97913BD9-4A4A-451B-B79B-0B43DCEB02E4}">
      <dgm:prSet/>
      <dgm:spPr/>
      <dgm:t>
        <a:bodyPr/>
        <a:lstStyle/>
        <a:p>
          <a:endParaRPr lang="pt-BR" i="1"/>
        </a:p>
      </dgm:t>
    </dgm:pt>
    <dgm:pt modelId="{8006A960-8E32-4D26-9ACF-78A29C5BA64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  <a:cs typeface="Times New Roman" panose="02020603050405020304" pitchFamily="18" charset="0"/>
            </a:rPr>
            <a:t>Kali Linux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F0AC4B85-384C-4B9C-8990-42B8C2B1A1A1}" type="parTrans" cxnId="{2FD36D07-9A74-4735-A688-EBA0F0586E12}">
      <dgm:prSet/>
      <dgm:spPr/>
      <dgm:t>
        <a:bodyPr/>
        <a:lstStyle/>
        <a:p>
          <a:endParaRPr lang="pt-BR" i="1"/>
        </a:p>
      </dgm:t>
    </dgm:pt>
    <dgm:pt modelId="{E2D48933-8020-4D9B-9C77-157A6736ECB5}" type="sibTrans" cxnId="{2FD36D07-9A74-4735-A688-EBA0F0586E12}">
      <dgm:prSet/>
      <dgm:spPr/>
      <dgm:t>
        <a:bodyPr/>
        <a:lstStyle/>
        <a:p>
          <a:endParaRPr lang="pt-BR" i="1"/>
        </a:p>
      </dgm:t>
    </dgm:pt>
    <dgm:pt modelId="{AF6C8FB5-1000-450D-BE74-A4B187B106CF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MetaSploit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1A4958E7-BEAA-41A6-8CC9-48C4A2D69626}" type="parTrans" cxnId="{A0430BF4-0DCE-43D0-B703-C84679564048}">
      <dgm:prSet/>
      <dgm:spPr/>
      <dgm:t>
        <a:bodyPr/>
        <a:lstStyle/>
        <a:p>
          <a:endParaRPr lang="en-US"/>
        </a:p>
      </dgm:t>
    </dgm:pt>
    <dgm:pt modelId="{7DA5E645-F3AE-4769-B1AB-E94448E54D0A}" type="sibTrans" cxnId="{A0430BF4-0DCE-43D0-B703-C84679564048}">
      <dgm:prSet/>
      <dgm:spPr/>
      <dgm:t>
        <a:bodyPr/>
        <a:lstStyle/>
        <a:p>
          <a:endParaRPr lang="en-US"/>
        </a:p>
      </dgm:t>
    </dgm:pt>
    <dgm:pt modelId="{9D704C26-E7B5-4F61-8BBD-F22B908A01BF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PenTest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F6694EA6-4E40-4424-A1CF-59BBB234039D}" type="parTrans" cxnId="{84715A72-836B-4C2C-A289-012E22C0D645}">
      <dgm:prSet/>
      <dgm:spPr/>
      <dgm:t>
        <a:bodyPr/>
        <a:lstStyle/>
        <a:p>
          <a:endParaRPr lang="en-US"/>
        </a:p>
      </dgm:t>
    </dgm:pt>
    <dgm:pt modelId="{A0879857-0701-418C-A1AB-5E1A876C07BB}" type="sibTrans" cxnId="{84715A72-836B-4C2C-A289-012E22C0D645}">
      <dgm:prSet/>
      <dgm:spPr/>
      <dgm:t>
        <a:bodyPr/>
        <a:lstStyle/>
        <a:p>
          <a:endParaRPr lang="en-US"/>
        </a:p>
      </dgm:t>
    </dgm:pt>
    <dgm:pt modelId="{5B1A060A-2B23-4F8C-99CD-72CF091534B2}" type="pres">
      <dgm:prSet presAssocID="{7AF7026A-FE99-4059-B9A6-364C06E55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6A89D3-ADBB-40FE-9EDA-2F9D867D3426}" type="pres">
      <dgm:prSet presAssocID="{0BD2B999-8E26-4822-9E83-3CA63331EC6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E37A56-96C0-4CFA-B13E-7B8664BCDC07}" type="pres">
      <dgm:prSet presAssocID="{F736499F-4276-43F9-B139-04123A72696A}" presName="sibTrans" presStyleCnt="0"/>
      <dgm:spPr/>
      <dgm:t>
        <a:bodyPr/>
        <a:lstStyle/>
        <a:p>
          <a:endParaRPr lang="en-US"/>
        </a:p>
      </dgm:t>
    </dgm:pt>
    <dgm:pt modelId="{5286C5C7-4590-46C3-B94A-0B34846AB9C3}" type="pres">
      <dgm:prSet presAssocID="{DA2E2BDC-F8A1-4413-B777-4FC52E270D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979975-DA6F-4BD1-B44C-C1E49723B41C}" type="pres">
      <dgm:prSet presAssocID="{AD8A539E-4B9E-40E9-8999-D87E74ED77D7}" presName="sibTrans" presStyleCnt="0"/>
      <dgm:spPr/>
      <dgm:t>
        <a:bodyPr/>
        <a:lstStyle/>
        <a:p>
          <a:endParaRPr lang="en-US"/>
        </a:p>
      </dgm:t>
    </dgm:pt>
    <dgm:pt modelId="{3E24E938-C1FE-46E2-B3ED-94B734039A90}" type="pres">
      <dgm:prSet presAssocID="{8006A960-8E32-4D26-9ACF-78A29C5BA6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6BEACA1-5226-4E99-8A62-E58DCB9A437C}" type="pres">
      <dgm:prSet presAssocID="{E2D48933-8020-4D9B-9C77-157A6736ECB5}" presName="sibTrans" presStyleCnt="0"/>
      <dgm:spPr/>
      <dgm:t>
        <a:bodyPr/>
        <a:lstStyle/>
        <a:p>
          <a:endParaRPr lang="en-US"/>
        </a:p>
      </dgm:t>
    </dgm:pt>
    <dgm:pt modelId="{3AD641CE-8C0F-4A67-95B4-DA26C490C35B}" type="pres">
      <dgm:prSet presAssocID="{AF6C8FB5-1000-450D-BE74-A4B187B106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2C8B8-4869-4E4A-B3E4-040B65F77751}" type="pres">
      <dgm:prSet presAssocID="{7DA5E645-F3AE-4769-B1AB-E94448E54D0A}" presName="sibTrans" presStyleCnt="0"/>
      <dgm:spPr/>
      <dgm:t>
        <a:bodyPr/>
        <a:lstStyle/>
        <a:p>
          <a:endParaRPr lang="en-US"/>
        </a:p>
      </dgm:t>
    </dgm:pt>
    <dgm:pt modelId="{82F82ADC-DA51-4A8C-9A47-817B0AEA2B02}" type="pres">
      <dgm:prSet presAssocID="{9D704C26-E7B5-4F61-8BBD-F22B908A01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102F0D-20DA-4539-A603-84BC2C9A701D}" type="presOf" srcId="{9D704C26-E7B5-4F61-8BBD-F22B908A01BF}" destId="{82F82ADC-DA51-4A8C-9A47-817B0AEA2B02}" srcOrd="0" destOrd="0" presId="urn:microsoft.com/office/officeart/2005/8/layout/default"/>
    <dgm:cxn modelId="{5BFC04D6-2DEB-4C09-BEBA-1D3604EDD77A}" type="presOf" srcId="{7AF7026A-FE99-4059-B9A6-364C06E55FE7}" destId="{5B1A060A-2B23-4F8C-99CD-72CF091534B2}" srcOrd="0" destOrd="0" presId="urn:microsoft.com/office/officeart/2005/8/layout/default"/>
    <dgm:cxn modelId="{DC20331C-AA37-43A2-A037-35A6B201A6F4}" type="presOf" srcId="{0BD2B999-8E26-4822-9E83-3CA63331EC6D}" destId="{A56A89D3-ADBB-40FE-9EDA-2F9D867D3426}" srcOrd="0" destOrd="0" presId="urn:microsoft.com/office/officeart/2005/8/layout/default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C4E0E87A-B404-4209-8D91-84E928092928}" type="presOf" srcId="{AF6C8FB5-1000-450D-BE74-A4B187B106CF}" destId="{3AD641CE-8C0F-4A67-95B4-DA26C490C35B}" srcOrd="0" destOrd="0" presId="urn:microsoft.com/office/officeart/2005/8/layout/default"/>
    <dgm:cxn modelId="{84715A72-836B-4C2C-A289-012E22C0D645}" srcId="{7AF7026A-FE99-4059-B9A6-364C06E55FE7}" destId="{9D704C26-E7B5-4F61-8BBD-F22B908A01BF}" srcOrd="4" destOrd="0" parTransId="{F6694EA6-4E40-4424-A1CF-59BBB234039D}" sibTransId="{A0879857-0701-418C-A1AB-5E1A876C07BB}"/>
    <dgm:cxn modelId="{D129EAF0-ED1E-41C5-BB98-EDCAB8C2B77A}" type="presOf" srcId="{DA2E2BDC-F8A1-4413-B777-4FC52E270D8E}" destId="{5286C5C7-4590-46C3-B94A-0B34846AB9C3}" srcOrd="0" destOrd="0" presId="urn:microsoft.com/office/officeart/2005/8/layout/default"/>
    <dgm:cxn modelId="{A0430BF4-0DCE-43D0-B703-C84679564048}" srcId="{7AF7026A-FE99-4059-B9A6-364C06E55FE7}" destId="{AF6C8FB5-1000-450D-BE74-A4B187B106CF}" srcOrd="3" destOrd="0" parTransId="{1A4958E7-BEAA-41A6-8CC9-48C4A2D69626}" sibTransId="{7DA5E645-F3AE-4769-B1AB-E94448E54D0A}"/>
    <dgm:cxn modelId="{97913BD9-4A4A-451B-B79B-0B43DCEB02E4}" srcId="{7AF7026A-FE99-4059-B9A6-364C06E55FE7}" destId="{DA2E2BDC-F8A1-4413-B777-4FC52E270D8E}" srcOrd="1" destOrd="0" parTransId="{ED701B89-FE90-4A24-8FE2-0C766C347A55}" sibTransId="{AD8A539E-4B9E-40E9-8999-D87E74ED77D7}"/>
    <dgm:cxn modelId="{F9C163D2-E828-4041-9826-8B6A1D50AC09}" type="presOf" srcId="{8006A960-8E32-4D26-9ACF-78A29C5BA64B}" destId="{3E24E938-C1FE-46E2-B3ED-94B734039A90}" srcOrd="0" destOrd="0" presId="urn:microsoft.com/office/officeart/2005/8/layout/default"/>
    <dgm:cxn modelId="{2FD36D07-9A74-4735-A688-EBA0F0586E12}" srcId="{7AF7026A-FE99-4059-B9A6-364C06E55FE7}" destId="{8006A960-8E32-4D26-9ACF-78A29C5BA64B}" srcOrd="2" destOrd="0" parTransId="{F0AC4B85-384C-4B9C-8990-42B8C2B1A1A1}" sibTransId="{E2D48933-8020-4D9B-9C77-157A6736ECB5}"/>
    <dgm:cxn modelId="{8DAB0526-3ED4-46E4-98F4-92915E6E9CE8}" type="presParOf" srcId="{5B1A060A-2B23-4F8C-99CD-72CF091534B2}" destId="{A56A89D3-ADBB-40FE-9EDA-2F9D867D3426}" srcOrd="0" destOrd="0" presId="urn:microsoft.com/office/officeart/2005/8/layout/default"/>
    <dgm:cxn modelId="{DCE306CD-DA96-4F31-B2F0-5A90B57DCCCA}" type="presParOf" srcId="{5B1A060A-2B23-4F8C-99CD-72CF091534B2}" destId="{45E37A56-96C0-4CFA-B13E-7B8664BCDC07}" srcOrd="1" destOrd="0" presId="urn:microsoft.com/office/officeart/2005/8/layout/default"/>
    <dgm:cxn modelId="{2C63BAFE-77D3-49C6-993A-C364D505E987}" type="presParOf" srcId="{5B1A060A-2B23-4F8C-99CD-72CF091534B2}" destId="{5286C5C7-4590-46C3-B94A-0B34846AB9C3}" srcOrd="2" destOrd="0" presId="urn:microsoft.com/office/officeart/2005/8/layout/default"/>
    <dgm:cxn modelId="{DC09ED53-56CF-4AF5-BDDF-F122A133C62E}" type="presParOf" srcId="{5B1A060A-2B23-4F8C-99CD-72CF091534B2}" destId="{74979975-DA6F-4BD1-B44C-C1E49723B41C}" srcOrd="3" destOrd="0" presId="urn:microsoft.com/office/officeart/2005/8/layout/default"/>
    <dgm:cxn modelId="{A09C51DD-BDBF-412C-9CBF-36E37346B8A8}" type="presParOf" srcId="{5B1A060A-2B23-4F8C-99CD-72CF091534B2}" destId="{3E24E938-C1FE-46E2-B3ED-94B734039A90}" srcOrd="4" destOrd="0" presId="urn:microsoft.com/office/officeart/2005/8/layout/default"/>
    <dgm:cxn modelId="{8146D38D-1502-4B5B-A363-A1480026F59E}" type="presParOf" srcId="{5B1A060A-2B23-4F8C-99CD-72CF091534B2}" destId="{36BEACA1-5226-4E99-8A62-E58DCB9A437C}" srcOrd="5" destOrd="0" presId="urn:microsoft.com/office/officeart/2005/8/layout/default"/>
    <dgm:cxn modelId="{DF3103C7-CF02-456C-8685-D9CFACD74670}" type="presParOf" srcId="{5B1A060A-2B23-4F8C-99CD-72CF091534B2}" destId="{3AD641CE-8C0F-4A67-95B4-DA26C490C35B}" srcOrd="6" destOrd="0" presId="urn:microsoft.com/office/officeart/2005/8/layout/default"/>
    <dgm:cxn modelId="{1DC88A46-1BBE-4C4F-8F5F-91BD86E751C8}" type="presParOf" srcId="{5B1A060A-2B23-4F8C-99CD-72CF091534B2}" destId="{CBF2C8B8-4869-4E4A-B3E4-040B65F77751}" srcOrd="7" destOrd="0" presId="urn:microsoft.com/office/officeart/2005/8/layout/default"/>
    <dgm:cxn modelId="{9FE7960C-8645-4D78-854A-E609217517B1}" type="presParOf" srcId="{5B1A060A-2B23-4F8C-99CD-72CF091534B2}" destId="{82F82ADC-DA51-4A8C-9A47-817B0AEA2B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Server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/>
      <dgm:t>
        <a:bodyPr/>
        <a:lstStyle/>
        <a:p>
          <a:endParaRPr lang="pt-BR" i="1"/>
        </a:p>
      </dgm:t>
    </dgm:pt>
    <dgm:pt modelId="{DA2E2BDC-F8A1-4413-B777-4FC52E270D8E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Instance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i="1"/>
        </a:p>
      </dgm:t>
    </dgm:pt>
    <dgm:pt modelId="{AD8A539E-4B9E-40E9-8999-D87E74ED77D7}" type="sibTrans" cxnId="{97913BD9-4A4A-451B-B79B-0B43DCEB02E4}">
      <dgm:prSet/>
      <dgm:spPr/>
      <dgm:t>
        <a:bodyPr/>
        <a:lstStyle/>
        <a:p>
          <a:endParaRPr lang="pt-BR" i="1"/>
        </a:p>
      </dgm:t>
    </dgm:pt>
    <dgm:pt modelId="{EA402733-5A3F-46CA-9370-1FD486683FD6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Database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B8B072E2-6A4B-479C-A3DA-54B7927507D8}" type="parTrans" cxnId="{78C02E03-AD0C-4E24-B768-BF5DAC24DC5E}">
      <dgm:prSet/>
      <dgm:spPr/>
      <dgm:t>
        <a:bodyPr/>
        <a:lstStyle/>
        <a:p>
          <a:endParaRPr lang="pt-BR" i="1"/>
        </a:p>
      </dgm:t>
    </dgm:pt>
    <dgm:pt modelId="{CDFD6342-4A1F-463D-91A0-35C466262F49}" type="sibTrans" cxnId="{78C02E03-AD0C-4E24-B768-BF5DAC24DC5E}">
      <dgm:prSet/>
      <dgm:spPr/>
      <dgm:t>
        <a:bodyPr/>
        <a:lstStyle/>
        <a:p>
          <a:endParaRPr lang="pt-BR" i="1"/>
        </a:p>
      </dgm:t>
    </dgm:pt>
    <dgm:pt modelId="{8006A960-8E32-4D26-9ACF-78A29C5BA64B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  <a:cs typeface="Times New Roman" panose="02020603050405020304" pitchFamily="18" charset="0"/>
            </a:rPr>
            <a:t>Data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F0AC4B85-384C-4B9C-8990-42B8C2B1A1A1}" type="parTrans" cxnId="{2FD36D07-9A74-4735-A688-EBA0F0586E12}">
      <dgm:prSet/>
      <dgm:spPr/>
      <dgm:t>
        <a:bodyPr/>
        <a:lstStyle/>
        <a:p>
          <a:endParaRPr lang="pt-BR" i="1"/>
        </a:p>
      </dgm:t>
    </dgm:pt>
    <dgm:pt modelId="{E2D48933-8020-4D9B-9C77-157A6736ECB5}" type="sibTrans" cxnId="{2FD36D07-9A74-4735-A688-EBA0F0586E12}">
      <dgm:prSet/>
      <dgm:spPr/>
      <dgm:t>
        <a:bodyPr/>
        <a:lstStyle/>
        <a:p>
          <a:endParaRPr lang="pt-BR" i="1"/>
        </a:p>
      </dgm:t>
    </dgm:pt>
    <dgm:pt modelId="{BED4573C-8DFD-4D19-A670-84A0958D715C}" type="pres">
      <dgm:prSet presAssocID="{7AF7026A-FE99-4059-B9A6-364C06E55F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7E228-CDC4-41BE-A2CF-954D3F1B46D6}" type="pres">
      <dgm:prSet presAssocID="{0BD2B999-8E26-4822-9E83-3CA63331EC6D}" presName="parentLin" presStyleCnt="0"/>
      <dgm:spPr/>
      <dgm:t>
        <a:bodyPr/>
        <a:lstStyle/>
        <a:p>
          <a:endParaRPr lang="en-US"/>
        </a:p>
      </dgm:t>
    </dgm:pt>
    <dgm:pt modelId="{76E8B163-7462-4065-9F49-6E31E0681D77}" type="pres">
      <dgm:prSet presAssocID="{0BD2B999-8E26-4822-9E83-3CA63331EC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9ED926-4E8C-434C-9461-9D136F1281BE}" type="pres">
      <dgm:prSet presAssocID="{0BD2B999-8E26-4822-9E83-3CA63331EC6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64913-FE1F-44FA-AA10-9052026F0B6B}" type="pres">
      <dgm:prSet presAssocID="{0BD2B999-8E26-4822-9E83-3CA63331EC6D}" presName="negativeSpace" presStyleCnt="0"/>
      <dgm:spPr/>
      <dgm:t>
        <a:bodyPr/>
        <a:lstStyle/>
        <a:p>
          <a:endParaRPr lang="en-US"/>
        </a:p>
      </dgm:t>
    </dgm:pt>
    <dgm:pt modelId="{BA326EDF-9782-42AA-8D64-A6C76E3E70B7}" type="pres">
      <dgm:prSet presAssocID="{0BD2B999-8E26-4822-9E83-3CA63331EC6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3F47C-2BA0-46D1-A62E-87BCC62B1E57}" type="pres">
      <dgm:prSet presAssocID="{F736499F-4276-43F9-B139-04123A72696A}" presName="spaceBetweenRectangles" presStyleCnt="0"/>
      <dgm:spPr/>
      <dgm:t>
        <a:bodyPr/>
        <a:lstStyle/>
        <a:p>
          <a:endParaRPr lang="en-US"/>
        </a:p>
      </dgm:t>
    </dgm:pt>
    <dgm:pt modelId="{9C60722F-77F2-4D91-A96A-B2E4AF4453FB}" type="pres">
      <dgm:prSet presAssocID="{DA2E2BDC-F8A1-4413-B777-4FC52E270D8E}" presName="parentLin" presStyleCnt="0"/>
      <dgm:spPr/>
      <dgm:t>
        <a:bodyPr/>
        <a:lstStyle/>
        <a:p>
          <a:endParaRPr lang="en-US"/>
        </a:p>
      </dgm:t>
    </dgm:pt>
    <dgm:pt modelId="{4D28E066-503F-472F-9969-51442841AEB1}" type="pres">
      <dgm:prSet presAssocID="{DA2E2BDC-F8A1-4413-B777-4FC52E270D8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4D0D514-CBDA-433F-B8E7-5F64018B9ED0}" type="pres">
      <dgm:prSet presAssocID="{DA2E2BDC-F8A1-4413-B777-4FC52E270D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3472A-C258-4FA8-9621-DF7989B8BC9C}" type="pres">
      <dgm:prSet presAssocID="{DA2E2BDC-F8A1-4413-B777-4FC52E270D8E}" presName="negativeSpace" presStyleCnt="0"/>
      <dgm:spPr/>
      <dgm:t>
        <a:bodyPr/>
        <a:lstStyle/>
        <a:p>
          <a:endParaRPr lang="en-US"/>
        </a:p>
      </dgm:t>
    </dgm:pt>
    <dgm:pt modelId="{EFE7BB9D-16D7-4421-8A58-00E5201B2CDA}" type="pres">
      <dgm:prSet presAssocID="{DA2E2BDC-F8A1-4413-B777-4FC52E270D8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1271B-E8A2-4F26-BFD0-1353C91526B9}" type="pres">
      <dgm:prSet presAssocID="{AD8A539E-4B9E-40E9-8999-D87E74ED77D7}" presName="spaceBetweenRectangles" presStyleCnt="0"/>
      <dgm:spPr/>
      <dgm:t>
        <a:bodyPr/>
        <a:lstStyle/>
        <a:p>
          <a:endParaRPr lang="en-US"/>
        </a:p>
      </dgm:t>
    </dgm:pt>
    <dgm:pt modelId="{F0B19384-52F2-497A-B1D5-6E2C3DEBAB55}" type="pres">
      <dgm:prSet presAssocID="{EA402733-5A3F-46CA-9370-1FD486683FD6}" presName="parentLin" presStyleCnt="0"/>
      <dgm:spPr/>
      <dgm:t>
        <a:bodyPr/>
        <a:lstStyle/>
        <a:p>
          <a:endParaRPr lang="en-US"/>
        </a:p>
      </dgm:t>
    </dgm:pt>
    <dgm:pt modelId="{675A0F1B-9362-48FD-9A0D-222B72881905}" type="pres">
      <dgm:prSet presAssocID="{EA402733-5A3F-46CA-9370-1FD486683FD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0DB953F-717E-4C97-A181-8E87AAEC3BCE}" type="pres">
      <dgm:prSet presAssocID="{EA402733-5A3F-46CA-9370-1FD486683FD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532D8-6614-48E2-AF2A-00E7214C71E3}" type="pres">
      <dgm:prSet presAssocID="{EA402733-5A3F-46CA-9370-1FD486683FD6}" presName="negativeSpace" presStyleCnt="0"/>
      <dgm:spPr/>
      <dgm:t>
        <a:bodyPr/>
        <a:lstStyle/>
        <a:p>
          <a:endParaRPr lang="en-US"/>
        </a:p>
      </dgm:t>
    </dgm:pt>
    <dgm:pt modelId="{BCA5836A-C1A6-4095-942E-03ADAFCCA75C}" type="pres">
      <dgm:prSet presAssocID="{EA402733-5A3F-46CA-9370-1FD486683FD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DA84C-F71C-4025-B3FA-8B949507F061}" type="pres">
      <dgm:prSet presAssocID="{CDFD6342-4A1F-463D-91A0-35C466262F49}" presName="spaceBetweenRectangles" presStyleCnt="0"/>
      <dgm:spPr/>
      <dgm:t>
        <a:bodyPr/>
        <a:lstStyle/>
        <a:p>
          <a:endParaRPr lang="en-US"/>
        </a:p>
      </dgm:t>
    </dgm:pt>
    <dgm:pt modelId="{F0132CAA-8F52-4E96-BF10-E267C5C9AAC0}" type="pres">
      <dgm:prSet presAssocID="{8006A960-8E32-4D26-9ACF-78A29C5BA64B}" presName="parentLin" presStyleCnt="0"/>
      <dgm:spPr/>
      <dgm:t>
        <a:bodyPr/>
        <a:lstStyle/>
        <a:p>
          <a:endParaRPr lang="en-US"/>
        </a:p>
      </dgm:t>
    </dgm:pt>
    <dgm:pt modelId="{07704D9F-DE03-4186-8ABE-389725AB05B4}" type="pres">
      <dgm:prSet presAssocID="{8006A960-8E32-4D26-9ACF-78A29C5BA64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8E9A3E3-AC7E-4311-BC61-032DD642AE56}" type="pres">
      <dgm:prSet presAssocID="{8006A960-8E32-4D26-9ACF-78A29C5BA64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B78C6-709E-4577-B151-3359830BE216}" type="pres">
      <dgm:prSet presAssocID="{8006A960-8E32-4D26-9ACF-78A29C5BA64B}" presName="negativeSpace" presStyleCnt="0"/>
      <dgm:spPr/>
      <dgm:t>
        <a:bodyPr/>
        <a:lstStyle/>
        <a:p>
          <a:endParaRPr lang="en-US"/>
        </a:p>
      </dgm:t>
    </dgm:pt>
    <dgm:pt modelId="{CF51B3A5-C32B-41B7-AB6D-5753C5E0BCE9}" type="pres">
      <dgm:prSet presAssocID="{8006A960-8E32-4D26-9ACF-78A29C5BA64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140C9-DFA6-4ACF-9C1F-38B93AF0F5F5}" type="presOf" srcId="{0BD2B999-8E26-4822-9E83-3CA63331EC6D}" destId="{76E8B163-7462-4065-9F49-6E31E0681D77}" srcOrd="0" destOrd="0" presId="urn:microsoft.com/office/officeart/2005/8/layout/list1"/>
    <dgm:cxn modelId="{946BC6A5-2F7A-4595-A312-253799D1E42A}" type="presOf" srcId="{EA402733-5A3F-46CA-9370-1FD486683FD6}" destId="{675A0F1B-9362-48FD-9A0D-222B72881905}" srcOrd="0" destOrd="0" presId="urn:microsoft.com/office/officeart/2005/8/layout/list1"/>
    <dgm:cxn modelId="{82FD455C-AB8C-4D6D-96E9-800F4D6BEB51}" type="presOf" srcId="{8006A960-8E32-4D26-9ACF-78A29C5BA64B}" destId="{B8E9A3E3-AC7E-4311-BC61-032DD642AE56}" srcOrd="1" destOrd="0" presId="urn:microsoft.com/office/officeart/2005/8/layout/list1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A4A4DB7C-2CA0-4A1B-B7C8-48B8D64E7618}" type="presOf" srcId="{0BD2B999-8E26-4822-9E83-3CA63331EC6D}" destId="{179ED926-4E8C-434C-9461-9D136F1281BE}" srcOrd="1" destOrd="0" presId="urn:microsoft.com/office/officeart/2005/8/layout/list1"/>
    <dgm:cxn modelId="{78C02E03-AD0C-4E24-B768-BF5DAC24DC5E}" srcId="{7AF7026A-FE99-4059-B9A6-364C06E55FE7}" destId="{EA402733-5A3F-46CA-9370-1FD486683FD6}" srcOrd="2" destOrd="0" parTransId="{B8B072E2-6A4B-479C-A3DA-54B7927507D8}" sibTransId="{CDFD6342-4A1F-463D-91A0-35C466262F49}"/>
    <dgm:cxn modelId="{3D638145-0A65-45FF-BA80-96879AD5AD52}" type="presOf" srcId="{DA2E2BDC-F8A1-4413-B777-4FC52E270D8E}" destId="{54D0D514-CBDA-433F-B8E7-5F64018B9ED0}" srcOrd="1" destOrd="0" presId="urn:microsoft.com/office/officeart/2005/8/layout/list1"/>
    <dgm:cxn modelId="{1DC67DBD-AC2E-406F-803E-8B6094AB586A}" type="presOf" srcId="{7AF7026A-FE99-4059-B9A6-364C06E55FE7}" destId="{BED4573C-8DFD-4D19-A670-84A0958D715C}" srcOrd="0" destOrd="0" presId="urn:microsoft.com/office/officeart/2005/8/layout/list1"/>
    <dgm:cxn modelId="{97913BD9-4A4A-451B-B79B-0B43DCEB02E4}" srcId="{7AF7026A-FE99-4059-B9A6-364C06E55FE7}" destId="{DA2E2BDC-F8A1-4413-B777-4FC52E270D8E}" srcOrd="1" destOrd="0" parTransId="{ED701B89-FE90-4A24-8FE2-0C766C347A55}" sibTransId="{AD8A539E-4B9E-40E9-8999-D87E74ED77D7}"/>
    <dgm:cxn modelId="{38DB109D-19D5-4826-8CFE-CC27CF668FDF}" type="presOf" srcId="{8006A960-8E32-4D26-9ACF-78A29C5BA64B}" destId="{07704D9F-DE03-4186-8ABE-389725AB05B4}" srcOrd="0" destOrd="0" presId="urn:microsoft.com/office/officeart/2005/8/layout/list1"/>
    <dgm:cxn modelId="{E6D3ECD9-041D-4187-9728-769649555459}" type="presOf" srcId="{EA402733-5A3F-46CA-9370-1FD486683FD6}" destId="{F0DB953F-717E-4C97-A181-8E87AAEC3BCE}" srcOrd="1" destOrd="0" presId="urn:microsoft.com/office/officeart/2005/8/layout/list1"/>
    <dgm:cxn modelId="{681560A2-782C-4CCD-B53D-501C762E4894}" type="presOf" srcId="{DA2E2BDC-F8A1-4413-B777-4FC52E270D8E}" destId="{4D28E066-503F-472F-9969-51442841AEB1}" srcOrd="0" destOrd="0" presId="urn:microsoft.com/office/officeart/2005/8/layout/list1"/>
    <dgm:cxn modelId="{2FD36D07-9A74-4735-A688-EBA0F0586E12}" srcId="{7AF7026A-FE99-4059-B9A6-364C06E55FE7}" destId="{8006A960-8E32-4D26-9ACF-78A29C5BA64B}" srcOrd="3" destOrd="0" parTransId="{F0AC4B85-384C-4B9C-8990-42B8C2B1A1A1}" sibTransId="{E2D48933-8020-4D9B-9C77-157A6736ECB5}"/>
    <dgm:cxn modelId="{6E6107AA-AD05-4CFA-8FFC-74043C15C462}" type="presParOf" srcId="{BED4573C-8DFD-4D19-A670-84A0958D715C}" destId="{80F7E228-CDC4-41BE-A2CF-954D3F1B46D6}" srcOrd="0" destOrd="0" presId="urn:microsoft.com/office/officeart/2005/8/layout/list1"/>
    <dgm:cxn modelId="{046B1DFE-687C-4C03-ABF0-610BC0EDD374}" type="presParOf" srcId="{80F7E228-CDC4-41BE-A2CF-954D3F1B46D6}" destId="{76E8B163-7462-4065-9F49-6E31E0681D77}" srcOrd="0" destOrd="0" presId="urn:microsoft.com/office/officeart/2005/8/layout/list1"/>
    <dgm:cxn modelId="{D3D0D537-6675-478A-AE13-CCE8964A9792}" type="presParOf" srcId="{80F7E228-CDC4-41BE-A2CF-954D3F1B46D6}" destId="{179ED926-4E8C-434C-9461-9D136F1281BE}" srcOrd="1" destOrd="0" presId="urn:microsoft.com/office/officeart/2005/8/layout/list1"/>
    <dgm:cxn modelId="{B0FAC752-DA05-4541-8458-F84957CA73D6}" type="presParOf" srcId="{BED4573C-8DFD-4D19-A670-84A0958D715C}" destId="{34F64913-FE1F-44FA-AA10-9052026F0B6B}" srcOrd="1" destOrd="0" presId="urn:microsoft.com/office/officeart/2005/8/layout/list1"/>
    <dgm:cxn modelId="{CEA0105A-9C16-417F-9A76-92356FD254B0}" type="presParOf" srcId="{BED4573C-8DFD-4D19-A670-84A0958D715C}" destId="{BA326EDF-9782-42AA-8D64-A6C76E3E70B7}" srcOrd="2" destOrd="0" presId="urn:microsoft.com/office/officeart/2005/8/layout/list1"/>
    <dgm:cxn modelId="{5E1C5A32-00C3-458F-BECF-B7694B8554D4}" type="presParOf" srcId="{BED4573C-8DFD-4D19-A670-84A0958D715C}" destId="{C113F47C-2BA0-46D1-A62E-87BCC62B1E57}" srcOrd="3" destOrd="0" presId="urn:microsoft.com/office/officeart/2005/8/layout/list1"/>
    <dgm:cxn modelId="{D3176F00-0A21-4157-859E-13CE04217DAD}" type="presParOf" srcId="{BED4573C-8DFD-4D19-A670-84A0958D715C}" destId="{9C60722F-77F2-4D91-A96A-B2E4AF4453FB}" srcOrd="4" destOrd="0" presId="urn:microsoft.com/office/officeart/2005/8/layout/list1"/>
    <dgm:cxn modelId="{D13D0ADE-71B0-440D-92D6-99E5E12312A6}" type="presParOf" srcId="{9C60722F-77F2-4D91-A96A-B2E4AF4453FB}" destId="{4D28E066-503F-472F-9969-51442841AEB1}" srcOrd="0" destOrd="0" presId="urn:microsoft.com/office/officeart/2005/8/layout/list1"/>
    <dgm:cxn modelId="{AF6A2194-2628-4E89-8678-8AB0289D33B4}" type="presParOf" srcId="{9C60722F-77F2-4D91-A96A-B2E4AF4453FB}" destId="{54D0D514-CBDA-433F-B8E7-5F64018B9ED0}" srcOrd="1" destOrd="0" presId="urn:microsoft.com/office/officeart/2005/8/layout/list1"/>
    <dgm:cxn modelId="{669FC6FE-D262-4F7E-B32C-B1F586773990}" type="presParOf" srcId="{BED4573C-8DFD-4D19-A670-84A0958D715C}" destId="{E373472A-C258-4FA8-9621-DF7989B8BC9C}" srcOrd="5" destOrd="0" presId="urn:microsoft.com/office/officeart/2005/8/layout/list1"/>
    <dgm:cxn modelId="{0C66982B-6230-4CD0-9851-2154EAF08317}" type="presParOf" srcId="{BED4573C-8DFD-4D19-A670-84A0958D715C}" destId="{EFE7BB9D-16D7-4421-8A58-00E5201B2CDA}" srcOrd="6" destOrd="0" presId="urn:microsoft.com/office/officeart/2005/8/layout/list1"/>
    <dgm:cxn modelId="{2AEFBF65-4E56-4B10-99FA-2CCBCE44AE63}" type="presParOf" srcId="{BED4573C-8DFD-4D19-A670-84A0958D715C}" destId="{4A61271B-E8A2-4F26-BFD0-1353C91526B9}" srcOrd="7" destOrd="0" presId="urn:microsoft.com/office/officeart/2005/8/layout/list1"/>
    <dgm:cxn modelId="{865F946E-26F6-4FE1-B75E-46DE381B708A}" type="presParOf" srcId="{BED4573C-8DFD-4D19-A670-84A0958D715C}" destId="{F0B19384-52F2-497A-B1D5-6E2C3DEBAB55}" srcOrd="8" destOrd="0" presId="urn:microsoft.com/office/officeart/2005/8/layout/list1"/>
    <dgm:cxn modelId="{4725FE3D-AF74-43E1-A814-6E2905CBC799}" type="presParOf" srcId="{F0B19384-52F2-497A-B1D5-6E2C3DEBAB55}" destId="{675A0F1B-9362-48FD-9A0D-222B72881905}" srcOrd="0" destOrd="0" presId="urn:microsoft.com/office/officeart/2005/8/layout/list1"/>
    <dgm:cxn modelId="{5B4635E4-75E9-4D91-99AF-E8B047FEEE7C}" type="presParOf" srcId="{F0B19384-52F2-497A-B1D5-6E2C3DEBAB55}" destId="{F0DB953F-717E-4C97-A181-8E87AAEC3BCE}" srcOrd="1" destOrd="0" presId="urn:microsoft.com/office/officeart/2005/8/layout/list1"/>
    <dgm:cxn modelId="{65820D39-C711-482B-AD48-6BEE2827EBED}" type="presParOf" srcId="{BED4573C-8DFD-4D19-A670-84A0958D715C}" destId="{0AF532D8-6614-48E2-AF2A-00E7214C71E3}" srcOrd="9" destOrd="0" presId="urn:microsoft.com/office/officeart/2005/8/layout/list1"/>
    <dgm:cxn modelId="{3702730F-E851-4306-9829-9074F733B13F}" type="presParOf" srcId="{BED4573C-8DFD-4D19-A670-84A0958D715C}" destId="{BCA5836A-C1A6-4095-942E-03ADAFCCA75C}" srcOrd="10" destOrd="0" presId="urn:microsoft.com/office/officeart/2005/8/layout/list1"/>
    <dgm:cxn modelId="{F2C213C4-DB50-4DFD-AF0E-23725549BFFF}" type="presParOf" srcId="{BED4573C-8DFD-4D19-A670-84A0958D715C}" destId="{B4CDA84C-F71C-4025-B3FA-8B949507F061}" srcOrd="11" destOrd="0" presId="urn:microsoft.com/office/officeart/2005/8/layout/list1"/>
    <dgm:cxn modelId="{9383CEA4-8C4A-42E4-9338-E249B14C75E3}" type="presParOf" srcId="{BED4573C-8DFD-4D19-A670-84A0958D715C}" destId="{F0132CAA-8F52-4E96-BF10-E267C5C9AAC0}" srcOrd="12" destOrd="0" presId="urn:microsoft.com/office/officeart/2005/8/layout/list1"/>
    <dgm:cxn modelId="{43088BCE-DD78-450E-93FE-9B3840843D69}" type="presParOf" srcId="{F0132CAA-8F52-4E96-BF10-E267C5C9AAC0}" destId="{07704D9F-DE03-4186-8ABE-389725AB05B4}" srcOrd="0" destOrd="0" presId="urn:microsoft.com/office/officeart/2005/8/layout/list1"/>
    <dgm:cxn modelId="{C564463B-9644-4154-B7D9-500ADE6CB767}" type="presParOf" srcId="{F0132CAA-8F52-4E96-BF10-E267C5C9AAC0}" destId="{B8E9A3E3-AC7E-4311-BC61-032DD642AE56}" srcOrd="1" destOrd="0" presId="urn:microsoft.com/office/officeart/2005/8/layout/list1"/>
    <dgm:cxn modelId="{A23D367E-9425-44DC-8F1D-B109DF73372C}" type="presParOf" srcId="{BED4573C-8DFD-4D19-A670-84A0958D715C}" destId="{109B78C6-709E-4577-B151-3359830BE216}" srcOrd="13" destOrd="0" presId="urn:microsoft.com/office/officeart/2005/8/layout/list1"/>
    <dgm:cxn modelId="{1B57A093-758F-45A1-866E-A74C9A0D103D}" type="presParOf" srcId="{BED4573C-8DFD-4D19-A670-84A0958D715C}" destId="{CF51B3A5-C32B-41B7-AB6D-5753C5E0BC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Windows Firewall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/>
      <dgm:t>
        <a:bodyPr/>
        <a:lstStyle/>
        <a:p>
          <a:endParaRPr lang="pt-BR" i="1"/>
        </a:p>
      </dgm:t>
    </dgm:pt>
    <dgm:pt modelId="{DA2E2BDC-F8A1-4413-B777-4FC52E270D8E}">
      <dgm:prSet phldrT="[Text]" custT="1"/>
      <dgm:spPr/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SQL Server Configuration Manager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i="1"/>
        </a:p>
      </dgm:t>
    </dgm:pt>
    <dgm:pt modelId="{AD8A539E-4B9E-40E9-8999-D87E74ED77D7}" type="sibTrans" cxnId="{97913BD9-4A4A-451B-B79B-0B43DCEB02E4}">
      <dgm:prSet/>
      <dgm:spPr/>
      <dgm:t>
        <a:bodyPr/>
        <a:lstStyle/>
        <a:p>
          <a:endParaRPr lang="pt-BR" i="1"/>
        </a:p>
      </dgm:t>
    </dgm:pt>
    <dgm:pt modelId="{9F8AD713-0A8A-4CE1-A521-F10B1D9BE1DA}" type="pres">
      <dgm:prSet presAssocID="{7AF7026A-FE99-4059-B9A6-364C06E55F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977B5E-5682-45B4-AFAB-F26946E1ED77}" type="pres">
      <dgm:prSet presAssocID="{0BD2B999-8E26-4822-9E83-3CA63331EC6D}" presName="node" presStyleLbl="node1" presStyleIdx="0" presStyleCnt="2" custScaleX="128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5A394-2204-464E-870D-79BA5254C7D6}" type="pres">
      <dgm:prSet presAssocID="{F736499F-4276-43F9-B139-04123A7269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B1DE3A4-5393-4A35-AE8A-0E810911A413}" type="pres">
      <dgm:prSet presAssocID="{F736499F-4276-43F9-B139-04123A7269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E5396C9-7D4F-4697-BA7A-6C79B0B835CD}" type="pres">
      <dgm:prSet presAssocID="{DA2E2BDC-F8A1-4413-B777-4FC52E270D8E}" presName="node" presStyleLbl="node1" presStyleIdx="1" presStyleCnt="2" custScaleX="159427" custScaleY="97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1811D-3C15-4042-979F-CEFF901601C7}" type="pres">
      <dgm:prSet presAssocID="{AD8A539E-4B9E-40E9-8999-D87E74ED77D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9E10AA-AC24-438E-814B-FBD7C2477FB4}" type="pres">
      <dgm:prSet presAssocID="{AD8A539E-4B9E-40E9-8999-D87E74ED77D7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F2C6632-89FE-4F2A-95CB-7E87EDFB6023}" type="presOf" srcId="{F736499F-4276-43F9-B139-04123A72696A}" destId="{3B1DE3A4-5393-4A35-AE8A-0E810911A413}" srcOrd="1" destOrd="0" presId="urn:microsoft.com/office/officeart/2005/8/layout/cycle2"/>
    <dgm:cxn modelId="{B3810D2E-59BA-4FA5-87D0-CD9DA4792800}" type="presOf" srcId="{0BD2B999-8E26-4822-9E83-3CA63331EC6D}" destId="{E9977B5E-5682-45B4-AFAB-F26946E1ED77}" srcOrd="0" destOrd="0" presId="urn:microsoft.com/office/officeart/2005/8/layout/cycle2"/>
    <dgm:cxn modelId="{43635008-A53C-44D6-B4D1-79DCBC6C3319}" type="presOf" srcId="{AD8A539E-4B9E-40E9-8999-D87E74ED77D7}" destId="{9C41811D-3C15-4042-979F-CEFF901601C7}" srcOrd="0" destOrd="0" presId="urn:microsoft.com/office/officeart/2005/8/layout/cycle2"/>
    <dgm:cxn modelId="{1652495E-8057-463D-9A48-C61656B6CCF8}" type="presOf" srcId="{AD8A539E-4B9E-40E9-8999-D87E74ED77D7}" destId="{D79E10AA-AC24-438E-814B-FBD7C2477FB4}" srcOrd="1" destOrd="0" presId="urn:microsoft.com/office/officeart/2005/8/layout/cycle2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292292FD-6EDD-42A3-B4D2-F696F4FA9C62}" type="presOf" srcId="{F736499F-4276-43F9-B139-04123A72696A}" destId="{CBA5A394-2204-464E-870D-79BA5254C7D6}" srcOrd="0" destOrd="0" presId="urn:microsoft.com/office/officeart/2005/8/layout/cycle2"/>
    <dgm:cxn modelId="{97913BD9-4A4A-451B-B79B-0B43DCEB02E4}" srcId="{7AF7026A-FE99-4059-B9A6-364C06E55FE7}" destId="{DA2E2BDC-F8A1-4413-B777-4FC52E270D8E}" srcOrd="1" destOrd="0" parTransId="{ED701B89-FE90-4A24-8FE2-0C766C347A55}" sibTransId="{AD8A539E-4B9E-40E9-8999-D87E74ED77D7}"/>
    <dgm:cxn modelId="{B91AEA1D-CBAA-47B8-8850-E52CA4E39E30}" type="presOf" srcId="{DA2E2BDC-F8A1-4413-B777-4FC52E270D8E}" destId="{AE5396C9-7D4F-4697-BA7A-6C79B0B835CD}" srcOrd="0" destOrd="0" presId="urn:microsoft.com/office/officeart/2005/8/layout/cycle2"/>
    <dgm:cxn modelId="{74216687-1E74-4A8F-A894-2FE8BB7CD6CB}" type="presOf" srcId="{7AF7026A-FE99-4059-B9A6-364C06E55FE7}" destId="{9F8AD713-0A8A-4CE1-A521-F10B1D9BE1DA}" srcOrd="0" destOrd="0" presId="urn:microsoft.com/office/officeart/2005/8/layout/cycle2"/>
    <dgm:cxn modelId="{39226680-C40A-49E3-B4DE-C0C2B4B74543}" type="presParOf" srcId="{9F8AD713-0A8A-4CE1-A521-F10B1D9BE1DA}" destId="{E9977B5E-5682-45B4-AFAB-F26946E1ED77}" srcOrd="0" destOrd="0" presId="urn:microsoft.com/office/officeart/2005/8/layout/cycle2"/>
    <dgm:cxn modelId="{4DB8E548-7CFD-4E7F-A3B4-16D84235F18C}" type="presParOf" srcId="{9F8AD713-0A8A-4CE1-A521-F10B1D9BE1DA}" destId="{CBA5A394-2204-464E-870D-79BA5254C7D6}" srcOrd="1" destOrd="0" presId="urn:microsoft.com/office/officeart/2005/8/layout/cycle2"/>
    <dgm:cxn modelId="{FF3ABE75-5E4E-4D6E-A5DA-BF2560A5AFE7}" type="presParOf" srcId="{CBA5A394-2204-464E-870D-79BA5254C7D6}" destId="{3B1DE3A4-5393-4A35-AE8A-0E810911A413}" srcOrd="0" destOrd="0" presId="urn:microsoft.com/office/officeart/2005/8/layout/cycle2"/>
    <dgm:cxn modelId="{878B6119-7691-47FF-8FFA-1425D6A27333}" type="presParOf" srcId="{9F8AD713-0A8A-4CE1-A521-F10B1D9BE1DA}" destId="{AE5396C9-7D4F-4697-BA7A-6C79B0B835CD}" srcOrd="2" destOrd="0" presId="urn:microsoft.com/office/officeart/2005/8/layout/cycle2"/>
    <dgm:cxn modelId="{1B0CD128-AD02-482A-A3F6-FFAAA525C781}" type="presParOf" srcId="{9F8AD713-0A8A-4CE1-A521-F10B1D9BE1DA}" destId="{9C41811D-3C15-4042-979F-CEFF901601C7}" srcOrd="3" destOrd="0" presId="urn:microsoft.com/office/officeart/2005/8/layout/cycle2"/>
    <dgm:cxn modelId="{D29562B8-1E79-491C-B559-1882759ED7B6}" type="presParOf" srcId="{9C41811D-3C15-4042-979F-CEFF901601C7}" destId="{D79E10AA-AC24-438E-814B-FBD7C2477F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>
        <a:solidFill>
          <a:schemeClr val="accent6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Surface Area Configuration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>
        <a:solidFill>
          <a:schemeClr val="accent6"/>
        </a:solidFill>
      </dgm:spPr>
      <dgm:t>
        <a:bodyPr/>
        <a:lstStyle/>
        <a:p>
          <a:endParaRPr lang="pt-BR" i="1"/>
        </a:p>
      </dgm:t>
    </dgm:pt>
    <dgm:pt modelId="{DA2E2BDC-F8A1-4413-B777-4FC52E270D8E}">
      <dgm:prSet phldrT="[Text]" custT="1"/>
      <dgm:spPr>
        <a:solidFill>
          <a:schemeClr val="accent6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Policy Based Management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i="1"/>
        </a:p>
      </dgm:t>
    </dgm:pt>
    <dgm:pt modelId="{AD8A539E-4B9E-40E9-8999-D87E74ED77D7}" type="sibTrans" cxnId="{97913BD9-4A4A-451B-B79B-0B43DCEB02E4}">
      <dgm:prSet/>
      <dgm:spPr>
        <a:solidFill>
          <a:schemeClr val="accent6"/>
        </a:solidFill>
      </dgm:spPr>
      <dgm:t>
        <a:bodyPr/>
        <a:lstStyle/>
        <a:p>
          <a:endParaRPr lang="pt-BR" i="1"/>
        </a:p>
      </dgm:t>
    </dgm:pt>
    <dgm:pt modelId="{60B88DAD-37B0-46AA-A03D-2029B550A983}">
      <dgm:prSet phldrT="[Text]" custT="1"/>
      <dgm:spPr>
        <a:solidFill>
          <a:schemeClr val="accent6"/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DDL Trigger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AB5E600-C66C-4F1B-9CA9-6C1256E38DD0}" type="parTrans" cxnId="{E5C21BE9-3B9C-4631-905F-997C79B9AA35}">
      <dgm:prSet/>
      <dgm:spPr/>
      <dgm:t>
        <a:bodyPr/>
        <a:lstStyle/>
        <a:p>
          <a:endParaRPr lang="en-US"/>
        </a:p>
      </dgm:t>
    </dgm:pt>
    <dgm:pt modelId="{46BB9A33-6A6A-43FF-876A-7F1C09E09C0B}" type="sibTrans" cxnId="{E5C21BE9-3B9C-4631-905F-997C79B9AA35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9F8AD713-0A8A-4CE1-A521-F10B1D9BE1DA}" type="pres">
      <dgm:prSet presAssocID="{7AF7026A-FE99-4059-B9A6-364C06E55F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977B5E-5682-45B4-AFAB-F26946E1ED77}" type="pres">
      <dgm:prSet presAssocID="{0BD2B999-8E26-4822-9E83-3CA63331EC6D}" presName="node" presStyleLbl="node1" presStyleIdx="0" presStyleCnt="3" custScaleX="128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5A394-2204-464E-870D-79BA5254C7D6}" type="pres">
      <dgm:prSet presAssocID="{F736499F-4276-43F9-B139-04123A72696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B1DE3A4-5393-4A35-AE8A-0E810911A413}" type="pres">
      <dgm:prSet presAssocID="{F736499F-4276-43F9-B139-04123A72696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9D3ED52-A3F6-4276-8E18-3921D80E75FA}" type="pres">
      <dgm:prSet presAssocID="{60B88DAD-37B0-46AA-A03D-2029B550A9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7991C-42B9-4B3F-B45E-8BE05C6795C2}" type="pres">
      <dgm:prSet presAssocID="{46BB9A33-6A6A-43FF-876A-7F1C09E09C0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E78F223-2D73-42F8-965F-262413A34D01}" type="pres">
      <dgm:prSet presAssocID="{46BB9A33-6A6A-43FF-876A-7F1C09E09C0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E5396C9-7D4F-4697-BA7A-6C79B0B835CD}" type="pres">
      <dgm:prSet presAssocID="{DA2E2BDC-F8A1-4413-B777-4FC52E270D8E}" presName="node" presStyleLbl="node1" presStyleIdx="2" presStyleCnt="3" custScaleX="122236" custScaleY="97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1811D-3C15-4042-979F-CEFF901601C7}" type="pres">
      <dgm:prSet presAssocID="{AD8A539E-4B9E-40E9-8999-D87E74ED77D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9E10AA-AC24-438E-814B-FBD7C2477FB4}" type="pres">
      <dgm:prSet presAssocID="{AD8A539E-4B9E-40E9-8999-D87E74ED77D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8F6E07E-810E-4183-9062-BF69A3A827CD}" type="presOf" srcId="{60B88DAD-37B0-46AA-A03D-2029B550A983}" destId="{B9D3ED52-A3F6-4276-8E18-3921D80E75FA}" srcOrd="0" destOrd="0" presId="urn:microsoft.com/office/officeart/2005/8/layout/cycle2"/>
    <dgm:cxn modelId="{88AEAC35-1D7C-4399-9CAA-09EF96519738}" type="presOf" srcId="{AD8A539E-4B9E-40E9-8999-D87E74ED77D7}" destId="{D79E10AA-AC24-438E-814B-FBD7C2477FB4}" srcOrd="1" destOrd="0" presId="urn:microsoft.com/office/officeart/2005/8/layout/cycle2"/>
    <dgm:cxn modelId="{53CE7278-C913-441B-85F2-EFE1F71FEFF9}" type="presOf" srcId="{0BD2B999-8E26-4822-9E83-3CA63331EC6D}" destId="{E9977B5E-5682-45B4-AFAB-F26946E1ED77}" srcOrd="0" destOrd="0" presId="urn:microsoft.com/office/officeart/2005/8/layout/cycle2"/>
    <dgm:cxn modelId="{A5A3F12A-46F0-4BB8-A736-14BD4DA8E649}" type="presOf" srcId="{AD8A539E-4B9E-40E9-8999-D87E74ED77D7}" destId="{9C41811D-3C15-4042-979F-CEFF901601C7}" srcOrd="0" destOrd="0" presId="urn:microsoft.com/office/officeart/2005/8/layout/cycle2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21F2300C-E77D-49BF-9C0B-728B9C959F29}" type="presOf" srcId="{46BB9A33-6A6A-43FF-876A-7F1C09E09C0B}" destId="{6007991C-42B9-4B3F-B45E-8BE05C6795C2}" srcOrd="0" destOrd="0" presId="urn:microsoft.com/office/officeart/2005/8/layout/cycle2"/>
    <dgm:cxn modelId="{35844A16-BC43-4308-A276-CBF4369B9A14}" type="presOf" srcId="{DA2E2BDC-F8A1-4413-B777-4FC52E270D8E}" destId="{AE5396C9-7D4F-4697-BA7A-6C79B0B835CD}" srcOrd="0" destOrd="0" presId="urn:microsoft.com/office/officeart/2005/8/layout/cycle2"/>
    <dgm:cxn modelId="{D382DCA9-E5DF-40AC-A3E2-670633370DEA}" type="presOf" srcId="{7AF7026A-FE99-4059-B9A6-364C06E55FE7}" destId="{9F8AD713-0A8A-4CE1-A521-F10B1D9BE1DA}" srcOrd="0" destOrd="0" presId="urn:microsoft.com/office/officeart/2005/8/layout/cycle2"/>
    <dgm:cxn modelId="{E5C21BE9-3B9C-4631-905F-997C79B9AA35}" srcId="{7AF7026A-FE99-4059-B9A6-364C06E55FE7}" destId="{60B88DAD-37B0-46AA-A03D-2029B550A983}" srcOrd="1" destOrd="0" parTransId="{EAB5E600-C66C-4F1B-9CA9-6C1256E38DD0}" sibTransId="{46BB9A33-6A6A-43FF-876A-7F1C09E09C0B}"/>
    <dgm:cxn modelId="{BBBB18B2-2EBA-4DE0-89DF-23856BAAC87E}" type="presOf" srcId="{F736499F-4276-43F9-B139-04123A72696A}" destId="{CBA5A394-2204-464E-870D-79BA5254C7D6}" srcOrd="0" destOrd="0" presId="urn:microsoft.com/office/officeart/2005/8/layout/cycle2"/>
    <dgm:cxn modelId="{9E54522D-DE2D-4432-939A-051FB4A1A88D}" type="presOf" srcId="{F736499F-4276-43F9-B139-04123A72696A}" destId="{3B1DE3A4-5393-4A35-AE8A-0E810911A413}" srcOrd="1" destOrd="0" presId="urn:microsoft.com/office/officeart/2005/8/layout/cycle2"/>
    <dgm:cxn modelId="{97913BD9-4A4A-451B-B79B-0B43DCEB02E4}" srcId="{7AF7026A-FE99-4059-B9A6-364C06E55FE7}" destId="{DA2E2BDC-F8A1-4413-B777-4FC52E270D8E}" srcOrd="2" destOrd="0" parTransId="{ED701B89-FE90-4A24-8FE2-0C766C347A55}" sibTransId="{AD8A539E-4B9E-40E9-8999-D87E74ED77D7}"/>
    <dgm:cxn modelId="{F2BDF0C3-5D07-4D3E-9628-FDF8268C1F45}" type="presOf" srcId="{46BB9A33-6A6A-43FF-876A-7F1C09E09C0B}" destId="{0E78F223-2D73-42F8-965F-262413A34D01}" srcOrd="1" destOrd="0" presId="urn:microsoft.com/office/officeart/2005/8/layout/cycle2"/>
    <dgm:cxn modelId="{07E4D1E1-A876-404E-9762-C59B33C1DC1E}" type="presParOf" srcId="{9F8AD713-0A8A-4CE1-A521-F10B1D9BE1DA}" destId="{E9977B5E-5682-45B4-AFAB-F26946E1ED77}" srcOrd="0" destOrd="0" presId="urn:microsoft.com/office/officeart/2005/8/layout/cycle2"/>
    <dgm:cxn modelId="{3DF4BE39-5760-42EC-96E9-11A073970FCD}" type="presParOf" srcId="{9F8AD713-0A8A-4CE1-A521-F10B1D9BE1DA}" destId="{CBA5A394-2204-464E-870D-79BA5254C7D6}" srcOrd="1" destOrd="0" presId="urn:microsoft.com/office/officeart/2005/8/layout/cycle2"/>
    <dgm:cxn modelId="{EB759821-0807-46EB-A814-D88061B2DD96}" type="presParOf" srcId="{CBA5A394-2204-464E-870D-79BA5254C7D6}" destId="{3B1DE3A4-5393-4A35-AE8A-0E810911A413}" srcOrd="0" destOrd="0" presId="urn:microsoft.com/office/officeart/2005/8/layout/cycle2"/>
    <dgm:cxn modelId="{08D05412-065F-49DE-9E72-3D936820CE6E}" type="presParOf" srcId="{9F8AD713-0A8A-4CE1-A521-F10B1D9BE1DA}" destId="{B9D3ED52-A3F6-4276-8E18-3921D80E75FA}" srcOrd="2" destOrd="0" presId="urn:microsoft.com/office/officeart/2005/8/layout/cycle2"/>
    <dgm:cxn modelId="{2AE161E6-6E64-47F2-9E94-10B47124EC49}" type="presParOf" srcId="{9F8AD713-0A8A-4CE1-A521-F10B1D9BE1DA}" destId="{6007991C-42B9-4B3F-B45E-8BE05C6795C2}" srcOrd="3" destOrd="0" presId="urn:microsoft.com/office/officeart/2005/8/layout/cycle2"/>
    <dgm:cxn modelId="{A9DB80B7-E3AE-45E6-8A02-4011F5D3E9CD}" type="presParOf" srcId="{6007991C-42B9-4B3F-B45E-8BE05C6795C2}" destId="{0E78F223-2D73-42F8-965F-262413A34D01}" srcOrd="0" destOrd="0" presId="urn:microsoft.com/office/officeart/2005/8/layout/cycle2"/>
    <dgm:cxn modelId="{6CECB83A-6A59-4E78-9E37-B50CD3E38874}" type="presParOf" srcId="{9F8AD713-0A8A-4CE1-A521-F10B1D9BE1DA}" destId="{AE5396C9-7D4F-4697-BA7A-6C79B0B835CD}" srcOrd="4" destOrd="0" presId="urn:microsoft.com/office/officeart/2005/8/layout/cycle2"/>
    <dgm:cxn modelId="{F73FB3E6-34B6-4D5A-A298-85A47D93D59C}" type="presParOf" srcId="{9F8AD713-0A8A-4CE1-A521-F10B1D9BE1DA}" destId="{9C41811D-3C15-4042-979F-CEFF901601C7}" srcOrd="5" destOrd="0" presId="urn:microsoft.com/office/officeart/2005/8/layout/cycle2"/>
    <dgm:cxn modelId="{A5CCA892-EBC7-4D1B-9E5B-3460CC90C73C}" type="presParOf" srcId="{9C41811D-3C15-4042-979F-CEFF901601C7}" destId="{D79E10AA-AC24-438E-814B-FBD7C2477F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Contained Type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pt-BR" i="1"/>
        </a:p>
      </dgm:t>
    </dgm:pt>
    <dgm:pt modelId="{DA2E2BDC-F8A1-4413-B777-4FC52E270D8E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TDE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ED701B89-FE90-4A24-8FE2-0C766C347A55}" type="parTrans" cxnId="{97913BD9-4A4A-451B-B79B-0B43DCEB02E4}">
      <dgm:prSet/>
      <dgm:spPr/>
      <dgm:t>
        <a:bodyPr/>
        <a:lstStyle/>
        <a:p>
          <a:endParaRPr lang="pt-BR" i="1"/>
        </a:p>
      </dgm:t>
    </dgm:pt>
    <dgm:pt modelId="{AD8A539E-4B9E-40E9-8999-D87E74ED77D7}" type="sibTrans" cxnId="{97913BD9-4A4A-451B-B79B-0B43DCEB02E4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pt-BR" i="1"/>
        </a:p>
      </dgm:t>
    </dgm:pt>
    <dgm:pt modelId="{A88B6EEB-D1CB-43CF-9B68-5D2E5DEC9BC0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rtl="0"/>
          <a:r>
            <a:rPr lang="pt-BR" sz="2800" i="1" dirty="0" smtClean="0">
              <a:latin typeface="Garamond" panose="02020404030301010803" pitchFamily="18" charset="0"/>
            </a:rPr>
            <a:t>Encrypted Backup</a:t>
          </a:r>
          <a:endParaRPr lang="pt-BR" sz="2800" i="1" dirty="0">
            <a:latin typeface="Garamond" panose="02020404030301010803" pitchFamily="18" charset="0"/>
          </a:endParaRPr>
        </a:p>
      </dgm:t>
    </dgm:pt>
    <dgm:pt modelId="{9F09178A-DF01-4BD2-8BAE-3C9009FD4108}" type="parTrans" cxnId="{36A84F7B-56B0-4654-88A4-C5EB6FF147C1}">
      <dgm:prSet/>
      <dgm:spPr/>
      <dgm:t>
        <a:bodyPr/>
        <a:lstStyle/>
        <a:p>
          <a:endParaRPr lang="en-US"/>
        </a:p>
      </dgm:t>
    </dgm:pt>
    <dgm:pt modelId="{D9BF84C8-50CF-41D1-9E50-F9759055788B}" type="sibTrans" cxnId="{36A84F7B-56B0-4654-88A4-C5EB6FF147C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9F8AD713-0A8A-4CE1-A521-F10B1D9BE1DA}" type="pres">
      <dgm:prSet presAssocID="{7AF7026A-FE99-4059-B9A6-364C06E55F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977B5E-5682-45B4-AFAB-F26946E1ED77}" type="pres">
      <dgm:prSet presAssocID="{0BD2B999-8E26-4822-9E83-3CA63331EC6D}" presName="node" presStyleLbl="node1" presStyleIdx="0" presStyleCnt="3" custScaleX="128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5A394-2204-464E-870D-79BA5254C7D6}" type="pres">
      <dgm:prSet presAssocID="{F736499F-4276-43F9-B139-04123A72696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B1DE3A4-5393-4A35-AE8A-0E810911A413}" type="pres">
      <dgm:prSet presAssocID="{F736499F-4276-43F9-B139-04123A72696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E5396C9-7D4F-4697-BA7A-6C79B0B835CD}" type="pres">
      <dgm:prSet presAssocID="{DA2E2BDC-F8A1-4413-B777-4FC52E270D8E}" presName="node" presStyleLbl="node1" presStyleIdx="1" presStyleCnt="3" custScaleX="92906" custScaleY="97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1811D-3C15-4042-979F-CEFF901601C7}" type="pres">
      <dgm:prSet presAssocID="{AD8A539E-4B9E-40E9-8999-D87E74ED77D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9E10AA-AC24-438E-814B-FBD7C2477FB4}" type="pres">
      <dgm:prSet presAssocID="{AD8A539E-4B9E-40E9-8999-D87E74ED77D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F634733-47EB-424E-B196-1997FA8C042E}" type="pres">
      <dgm:prSet presAssocID="{A88B6EEB-D1CB-43CF-9B68-5D2E5DEC9B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D879D-3240-4E4C-9AC6-A950A4BB9EC9}" type="pres">
      <dgm:prSet presAssocID="{D9BF84C8-50CF-41D1-9E50-F9759055788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F2818B8-3B4A-437E-8923-CDB6DE6E9629}" type="pres">
      <dgm:prSet presAssocID="{D9BF84C8-50CF-41D1-9E50-F9759055788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D408970-5C0E-4C0E-AF53-F545227858B7}" type="presOf" srcId="{A88B6EEB-D1CB-43CF-9B68-5D2E5DEC9BC0}" destId="{3F634733-47EB-424E-B196-1997FA8C042E}" srcOrd="0" destOrd="0" presId="urn:microsoft.com/office/officeart/2005/8/layout/cycle2"/>
    <dgm:cxn modelId="{F0B33063-A059-41FB-BD10-154B743D06EA}" type="presOf" srcId="{7AF7026A-FE99-4059-B9A6-364C06E55FE7}" destId="{9F8AD713-0A8A-4CE1-A521-F10B1D9BE1DA}" srcOrd="0" destOrd="0" presId="urn:microsoft.com/office/officeart/2005/8/layout/cycle2"/>
    <dgm:cxn modelId="{39DE8FF7-D473-427A-BD69-2775B1092E20}" type="presOf" srcId="{F736499F-4276-43F9-B139-04123A72696A}" destId="{3B1DE3A4-5393-4A35-AE8A-0E810911A413}" srcOrd="1" destOrd="0" presId="urn:microsoft.com/office/officeart/2005/8/layout/cycle2"/>
    <dgm:cxn modelId="{49666E68-E4F5-4EC2-B095-CFF78C3D4038}" type="presOf" srcId="{F736499F-4276-43F9-B139-04123A72696A}" destId="{CBA5A394-2204-464E-870D-79BA5254C7D6}" srcOrd="0" destOrd="0" presId="urn:microsoft.com/office/officeart/2005/8/layout/cycle2"/>
    <dgm:cxn modelId="{7F050CD8-3731-49E9-A9C0-913B0F7CA925}" type="presOf" srcId="{AD8A539E-4B9E-40E9-8999-D87E74ED77D7}" destId="{D79E10AA-AC24-438E-814B-FBD7C2477FB4}" srcOrd="1" destOrd="0" presId="urn:microsoft.com/office/officeart/2005/8/layout/cycle2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B5432068-6C15-4B80-A450-B709FEA1B16F}" type="presOf" srcId="{0BD2B999-8E26-4822-9E83-3CA63331EC6D}" destId="{E9977B5E-5682-45B4-AFAB-F26946E1ED77}" srcOrd="0" destOrd="0" presId="urn:microsoft.com/office/officeart/2005/8/layout/cycle2"/>
    <dgm:cxn modelId="{97913BD9-4A4A-451B-B79B-0B43DCEB02E4}" srcId="{7AF7026A-FE99-4059-B9A6-364C06E55FE7}" destId="{DA2E2BDC-F8A1-4413-B777-4FC52E270D8E}" srcOrd="1" destOrd="0" parTransId="{ED701B89-FE90-4A24-8FE2-0C766C347A55}" sibTransId="{AD8A539E-4B9E-40E9-8999-D87E74ED77D7}"/>
    <dgm:cxn modelId="{752F2DE2-5032-4F5F-967C-604140F5981C}" type="presOf" srcId="{DA2E2BDC-F8A1-4413-B777-4FC52E270D8E}" destId="{AE5396C9-7D4F-4697-BA7A-6C79B0B835CD}" srcOrd="0" destOrd="0" presId="urn:microsoft.com/office/officeart/2005/8/layout/cycle2"/>
    <dgm:cxn modelId="{36A84F7B-56B0-4654-88A4-C5EB6FF147C1}" srcId="{7AF7026A-FE99-4059-B9A6-364C06E55FE7}" destId="{A88B6EEB-D1CB-43CF-9B68-5D2E5DEC9BC0}" srcOrd="2" destOrd="0" parTransId="{9F09178A-DF01-4BD2-8BAE-3C9009FD4108}" sibTransId="{D9BF84C8-50CF-41D1-9E50-F9759055788B}"/>
    <dgm:cxn modelId="{29833FB3-E801-4898-9A72-494838147EAA}" type="presOf" srcId="{D9BF84C8-50CF-41D1-9E50-F9759055788B}" destId="{1F2818B8-3B4A-437E-8923-CDB6DE6E9629}" srcOrd="1" destOrd="0" presId="urn:microsoft.com/office/officeart/2005/8/layout/cycle2"/>
    <dgm:cxn modelId="{E5478079-E904-4CDA-A419-C99F57911504}" type="presOf" srcId="{D9BF84C8-50CF-41D1-9E50-F9759055788B}" destId="{D52D879D-3240-4E4C-9AC6-A950A4BB9EC9}" srcOrd="0" destOrd="0" presId="urn:microsoft.com/office/officeart/2005/8/layout/cycle2"/>
    <dgm:cxn modelId="{95F31BB9-6936-46DA-BAE8-D77769B5B56A}" type="presOf" srcId="{AD8A539E-4B9E-40E9-8999-D87E74ED77D7}" destId="{9C41811D-3C15-4042-979F-CEFF901601C7}" srcOrd="0" destOrd="0" presId="urn:microsoft.com/office/officeart/2005/8/layout/cycle2"/>
    <dgm:cxn modelId="{27DE3760-F3F2-415B-8BFB-485BF4D80151}" type="presParOf" srcId="{9F8AD713-0A8A-4CE1-A521-F10B1D9BE1DA}" destId="{E9977B5E-5682-45B4-AFAB-F26946E1ED77}" srcOrd="0" destOrd="0" presId="urn:microsoft.com/office/officeart/2005/8/layout/cycle2"/>
    <dgm:cxn modelId="{170083E1-5F80-4B8F-8950-404F3999B9C4}" type="presParOf" srcId="{9F8AD713-0A8A-4CE1-A521-F10B1D9BE1DA}" destId="{CBA5A394-2204-464E-870D-79BA5254C7D6}" srcOrd="1" destOrd="0" presId="urn:microsoft.com/office/officeart/2005/8/layout/cycle2"/>
    <dgm:cxn modelId="{6698BFB0-B95D-4030-A609-0ACE31F504CC}" type="presParOf" srcId="{CBA5A394-2204-464E-870D-79BA5254C7D6}" destId="{3B1DE3A4-5393-4A35-AE8A-0E810911A413}" srcOrd="0" destOrd="0" presId="urn:microsoft.com/office/officeart/2005/8/layout/cycle2"/>
    <dgm:cxn modelId="{1C474A85-89EF-4F27-AA48-44F2ABF41B0B}" type="presParOf" srcId="{9F8AD713-0A8A-4CE1-A521-F10B1D9BE1DA}" destId="{AE5396C9-7D4F-4697-BA7A-6C79B0B835CD}" srcOrd="2" destOrd="0" presId="urn:microsoft.com/office/officeart/2005/8/layout/cycle2"/>
    <dgm:cxn modelId="{D753FEAE-AADF-42EC-AFE6-B47F251A8033}" type="presParOf" srcId="{9F8AD713-0A8A-4CE1-A521-F10B1D9BE1DA}" destId="{9C41811D-3C15-4042-979F-CEFF901601C7}" srcOrd="3" destOrd="0" presId="urn:microsoft.com/office/officeart/2005/8/layout/cycle2"/>
    <dgm:cxn modelId="{823CDEE5-7256-4E6E-B0AC-CE7D22E6A899}" type="presParOf" srcId="{9C41811D-3C15-4042-979F-CEFF901601C7}" destId="{D79E10AA-AC24-438E-814B-FBD7C2477FB4}" srcOrd="0" destOrd="0" presId="urn:microsoft.com/office/officeart/2005/8/layout/cycle2"/>
    <dgm:cxn modelId="{12DCE621-B206-4F83-BD03-CEFAA6B30BEB}" type="presParOf" srcId="{9F8AD713-0A8A-4CE1-A521-F10B1D9BE1DA}" destId="{3F634733-47EB-424E-B196-1997FA8C042E}" srcOrd="4" destOrd="0" presId="urn:microsoft.com/office/officeart/2005/8/layout/cycle2"/>
    <dgm:cxn modelId="{2A2B64C8-17A3-40B1-A905-42AFEFE63183}" type="presParOf" srcId="{9F8AD713-0A8A-4CE1-A521-F10B1D9BE1DA}" destId="{D52D879D-3240-4E4C-9AC6-A950A4BB9EC9}" srcOrd="5" destOrd="0" presId="urn:microsoft.com/office/officeart/2005/8/layout/cycle2"/>
    <dgm:cxn modelId="{E780EECC-098E-4F3A-B6D7-F624C7B54C02}" type="presParOf" srcId="{D52D879D-3240-4E4C-9AC6-A950A4BB9EC9}" destId="{1F2818B8-3B4A-437E-8923-CDB6DE6E96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F7026A-FE99-4059-B9A6-364C06E55FE7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BD2B999-8E26-4822-9E83-3CA63331EC6D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pt-BR" sz="2000" i="1" dirty="0" smtClean="0">
              <a:latin typeface="Garamond" panose="02020404030301010803" pitchFamily="18" charset="0"/>
            </a:rPr>
            <a:t>Always Encrypted</a:t>
          </a:r>
          <a:endParaRPr lang="pt-BR" sz="2000" i="1" dirty="0">
            <a:latin typeface="Garamond" panose="02020404030301010803" pitchFamily="18" charset="0"/>
          </a:endParaRPr>
        </a:p>
      </dgm:t>
    </dgm:pt>
    <dgm:pt modelId="{3B07CF74-8482-48E7-B6CC-E1C9E03BCB5A}" type="parTrans" cxnId="{1DF9F077-867C-4FA8-88F8-440E7107A53E}">
      <dgm:prSet/>
      <dgm:spPr/>
      <dgm:t>
        <a:bodyPr/>
        <a:lstStyle/>
        <a:p>
          <a:endParaRPr lang="pt-BR" i="1"/>
        </a:p>
      </dgm:t>
    </dgm:pt>
    <dgm:pt modelId="{F736499F-4276-43F9-B139-04123A72696A}" type="sibTrans" cxnId="{1DF9F077-867C-4FA8-88F8-440E7107A53E}">
      <dgm:prSet/>
      <dgm:spPr/>
      <dgm:t>
        <a:bodyPr/>
        <a:lstStyle/>
        <a:p>
          <a:endParaRPr lang="pt-BR" i="1"/>
        </a:p>
      </dgm:t>
    </dgm:pt>
    <dgm:pt modelId="{83DDD8E9-E23F-497C-A90B-28A087A5F05F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pt-BR" sz="2000" i="1" dirty="0" smtClean="0">
              <a:latin typeface="Garamond" panose="02020404030301010803" pitchFamily="18" charset="0"/>
            </a:rPr>
            <a:t>Encrypted &amp; Decrypted By Key</a:t>
          </a:r>
          <a:endParaRPr lang="pt-BR" sz="2000" i="1" dirty="0">
            <a:latin typeface="Garamond" panose="02020404030301010803" pitchFamily="18" charset="0"/>
          </a:endParaRPr>
        </a:p>
      </dgm:t>
    </dgm:pt>
    <dgm:pt modelId="{4B6D80FB-444B-4EA2-B726-B7D30017431D}" type="parTrans" cxnId="{8F876AA7-59A9-4994-B1B0-9A2E07649F40}">
      <dgm:prSet/>
      <dgm:spPr/>
      <dgm:t>
        <a:bodyPr/>
        <a:lstStyle/>
        <a:p>
          <a:endParaRPr lang="en-US"/>
        </a:p>
      </dgm:t>
    </dgm:pt>
    <dgm:pt modelId="{2DF127F9-81D8-4301-B289-B9F0664DCBE8}" type="sibTrans" cxnId="{8F876AA7-59A9-4994-B1B0-9A2E07649F40}">
      <dgm:prSet/>
      <dgm:spPr/>
      <dgm:t>
        <a:bodyPr/>
        <a:lstStyle/>
        <a:p>
          <a:endParaRPr lang="en-US"/>
        </a:p>
      </dgm:t>
    </dgm:pt>
    <dgm:pt modelId="{B3AFECDA-5F4E-418D-A4F1-E43B67DB36E7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pt-BR" sz="2000" i="1" dirty="0" smtClean="0">
              <a:latin typeface="Garamond" panose="02020404030301010803" pitchFamily="18" charset="0"/>
            </a:rPr>
            <a:t>Certificate</a:t>
          </a:r>
          <a:endParaRPr lang="pt-BR" sz="2000" i="1" dirty="0">
            <a:latin typeface="Garamond" panose="02020404030301010803" pitchFamily="18" charset="0"/>
          </a:endParaRPr>
        </a:p>
      </dgm:t>
    </dgm:pt>
    <dgm:pt modelId="{86885EAB-2E51-4684-80CA-325107467C0A}" type="parTrans" cxnId="{AB7269E5-48DC-4883-8AF8-47133C8AE2C9}">
      <dgm:prSet/>
      <dgm:spPr/>
      <dgm:t>
        <a:bodyPr/>
        <a:lstStyle/>
        <a:p>
          <a:endParaRPr lang="en-US"/>
        </a:p>
      </dgm:t>
    </dgm:pt>
    <dgm:pt modelId="{D0D74FD0-0CAD-40AE-9B56-84D238C59F5D}" type="sibTrans" cxnId="{AB7269E5-48DC-4883-8AF8-47133C8AE2C9}">
      <dgm:prSet/>
      <dgm:spPr/>
      <dgm:t>
        <a:bodyPr/>
        <a:lstStyle/>
        <a:p>
          <a:endParaRPr lang="en-US"/>
        </a:p>
      </dgm:t>
    </dgm:pt>
    <dgm:pt modelId="{9F8AD713-0A8A-4CE1-A521-F10B1D9BE1DA}" type="pres">
      <dgm:prSet presAssocID="{7AF7026A-FE99-4059-B9A6-364C06E55F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977B5E-5682-45B4-AFAB-F26946E1ED77}" type="pres">
      <dgm:prSet presAssocID="{0BD2B999-8E26-4822-9E83-3CA63331EC6D}" presName="node" presStyleLbl="node1" presStyleIdx="0" presStyleCnt="3" custScaleX="83207" custScaleY="77021" custRadScaleRad="94911" custRadScaleInc="-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68638-EA4F-48C3-BDD8-368FD512177F}" type="pres">
      <dgm:prSet presAssocID="{F736499F-4276-43F9-B139-04123A72696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0D9C36A-A7B9-46D3-B2AF-D842738848DA}" type="pres">
      <dgm:prSet presAssocID="{F736499F-4276-43F9-B139-04123A72696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F341750-307E-4229-88C8-F1D560C35FB4}" type="pres">
      <dgm:prSet presAssocID="{83DDD8E9-E23F-497C-A90B-28A087A5F0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5651B-2ED7-47CC-9878-A9C660206843}" type="pres">
      <dgm:prSet presAssocID="{2DF127F9-81D8-4301-B289-B9F0664DCBE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5EF1596-B68B-4FBA-B724-7FCB6F43B2C6}" type="pres">
      <dgm:prSet presAssocID="{2DF127F9-81D8-4301-B289-B9F0664DCBE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393FB22-6547-4F11-9BC5-B3601A14DFF4}" type="pres">
      <dgm:prSet presAssocID="{B3AFECDA-5F4E-418D-A4F1-E43B67DB36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21399-DF96-47C8-99B5-7AB001C3DED4}" type="pres">
      <dgm:prSet presAssocID="{D0D74FD0-0CAD-40AE-9B56-84D238C59F5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D0E0EEB-3398-44F7-9EB2-B1683D68F7BE}" type="pres">
      <dgm:prSet presAssocID="{D0D74FD0-0CAD-40AE-9B56-84D238C59F5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9D42412-9504-4009-96D9-FDCF086F4491}" type="presOf" srcId="{0BD2B999-8E26-4822-9E83-3CA63331EC6D}" destId="{E9977B5E-5682-45B4-AFAB-F26946E1ED77}" srcOrd="0" destOrd="0" presId="urn:microsoft.com/office/officeart/2005/8/layout/cycle2"/>
    <dgm:cxn modelId="{805BCF2D-FFF6-4373-94BB-E39A3E06F74E}" type="presOf" srcId="{7AF7026A-FE99-4059-B9A6-364C06E55FE7}" destId="{9F8AD713-0A8A-4CE1-A521-F10B1D9BE1DA}" srcOrd="0" destOrd="0" presId="urn:microsoft.com/office/officeart/2005/8/layout/cycle2"/>
    <dgm:cxn modelId="{005F7EB3-EA8C-4443-AFCB-CEC5262A8DC3}" type="presOf" srcId="{F736499F-4276-43F9-B139-04123A72696A}" destId="{20D9C36A-A7B9-46D3-B2AF-D842738848DA}" srcOrd="1" destOrd="0" presId="urn:microsoft.com/office/officeart/2005/8/layout/cycle2"/>
    <dgm:cxn modelId="{6A579679-5607-4FBD-835D-6754AF7C8993}" type="presOf" srcId="{F736499F-4276-43F9-B139-04123A72696A}" destId="{E2768638-EA4F-48C3-BDD8-368FD512177F}" srcOrd="0" destOrd="0" presId="urn:microsoft.com/office/officeart/2005/8/layout/cycle2"/>
    <dgm:cxn modelId="{AB7269E5-48DC-4883-8AF8-47133C8AE2C9}" srcId="{7AF7026A-FE99-4059-B9A6-364C06E55FE7}" destId="{B3AFECDA-5F4E-418D-A4F1-E43B67DB36E7}" srcOrd="2" destOrd="0" parTransId="{86885EAB-2E51-4684-80CA-325107467C0A}" sibTransId="{D0D74FD0-0CAD-40AE-9B56-84D238C59F5D}"/>
    <dgm:cxn modelId="{1DF9F077-867C-4FA8-88F8-440E7107A53E}" srcId="{7AF7026A-FE99-4059-B9A6-364C06E55FE7}" destId="{0BD2B999-8E26-4822-9E83-3CA63331EC6D}" srcOrd="0" destOrd="0" parTransId="{3B07CF74-8482-48E7-B6CC-E1C9E03BCB5A}" sibTransId="{F736499F-4276-43F9-B139-04123A72696A}"/>
    <dgm:cxn modelId="{7A997714-4387-464C-ADB0-906508959165}" type="presOf" srcId="{D0D74FD0-0CAD-40AE-9B56-84D238C59F5D}" destId="{5D0E0EEB-3398-44F7-9EB2-B1683D68F7BE}" srcOrd="1" destOrd="0" presId="urn:microsoft.com/office/officeart/2005/8/layout/cycle2"/>
    <dgm:cxn modelId="{8CB72B9A-AE30-409B-B578-1BC4A93DADF1}" type="presOf" srcId="{2DF127F9-81D8-4301-B289-B9F0664DCBE8}" destId="{D5EF1596-B68B-4FBA-B724-7FCB6F43B2C6}" srcOrd="1" destOrd="0" presId="urn:microsoft.com/office/officeart/2005/8/layout/cycle2"/>
    <dgm:cxn modelId="{1ED28933-8A37-4B48-B09A-0356024E5F76}" type="presOf" srcId="{2DF127F9-81D8-4301-B289-B9F0664DCBE8}" destId="{3575651B-2ED7-47CC-9878-A9C660206843}" srcOrd="0" destOrd="0" presId="urn:microsoft.com/office/officeart/2005/8/layout/cycle2"/>
    <dgm:cxn modelId="{070607FE-6C1A-4B9D-8446-78F4F0BB7926}" type="presOf" srcId="{83DDD8E9-E23F-497C-A90B-28A087A5F05F}" destId="{FF341750-307E-4229-88C8-F1D560C35FB4}" srcOrd="0" destOrd="0" presId="urn:microsoft.com/office/officeart/2005/8/layout/cycle2"/>
    <dgm:cxn modelId="{93920274-FB30-40F0-BEBD-2B148DC65E25}" type="presOf" srcId="{B3AFECDA-5F4E-418D-A4F1-E43B67DB36E7}" destId="{9393FB22-6547-4F11-9BC5-B3601A14DFF4}" srcOrd="0" destOrd="0" presId="urn:microsoft.com/office/officeart/2005/8/layout/cycle2"/>
    <dgm:cxn modelId="{8F876AA7-59A9-4994-B1B0-9A2E07649F40}" srcId="{7AF7026A-FE99-4059-B9A6-364C06E55FE7}" destId="{83DDD8E9-E23F-497C-A90B-28A087A5F05F}" srcOrd="1" destOrd="0" parTransId="{4B6D80FB-444B-4EA2-B726-B7D30017431D}" sibTransId="{2DF127F9-81D8-4301-B289-B9F0664DCBE8}"/>
    <dgm:cxn modelId="{C11AEEED-3CCE-4D8F-8BBC-AE129CE60E5B}" type="presOf" srcId="{D0D74FD0-0CAD-40AE-9B56-84D238C59F5D}" destId="{6E821399-DF96-47C8-99B5-7AB001C3DED4}" srcOrd="0" destOrd="0" presId="urn:microsoft.com/office/officeart/2005/8/layout/cycle2"/>
    <dgm:cxn modelId="{82E55AD2-A732-4583-B2A8-CBBD7D844DE3}" type="presParOf" srcId="{9F8AD713-0A8A-4CE1-A521-F10B1D9BE1DA}" destId="{E9977B5E-5682-45B4-AFAB-F26946E1ED77}" srcOrd="0" destOrd="0" presId="urn:microsoft.com/office/officeart/2005/8/layout/cycle2"/>
    <dgm:cxn modelId="{BB2D58F3-2BE4-42D9-9B87-63763C1B4F7C}" type="presParOf" srcId="{9F8AD713-0A8A-4CE1-A521-F10B1D9BE1DA}" destId="{E2768638-EA4F-48C3-BDD8-368FD512177F}" srcOrd="1" destOrd="0" presId="urn:microsoft.com/office/officeart/2005/8/layout/cycle2"/>
    <dgm:cxn modelId="{90F5D7B1-89D5-498A-BF8A-7147281AF4F5}" type="presParOf" srcId="{E2768638-EA4F-48C3-BDD8-368FD512177F}" destId="{20D9C36A-A7B9-46D3-B2AF-D842738848DA}" srcOrd="0" destOrd="0" presId="urn:microsoft.com/office/officeart/2005/8/layout/cycle2"/>
    <dgm:cxn modelId="{B5FBE7CB-26F3-4696-8C73-1912CD66999A}" type="presParOf" srcId="{9F8AD713-0A8A-4CE1-A521-F10B1D9BE1DA}" destId="{FF341750-307E-4229-88C8-F1D560C35FB4}" srcOrd="2" destOrd="0" presId="urn:microsoft.com/office/officeart/2005/8/layout/cycle2"/>
    <dgm:cxn modelId="{9256D1AC-4586-4B26-A7F9-484B524A407A}" type="presParOf" srcId="{9F8AD713-0A8A-4CE1-A521-F10B1D9BE1DA}" destId="{3575651B-2ED7-47CC-9878-A9C660206843}" srcOrd="3" destOrd="0" presId="urn:microsoft.com/office/officeart/2005/8/layout/cycle2"/>
    <dgm:cxn modelId="{D89075AC-EFF8-4D00-A3CA-419977C371ED}" type="presParOf" srcId="{3575651B-2ED7-47CC-9878-A9C660206843}" destId="{D5EF1596-B68B-4FBA-B724-7FCB6F43B2C6}" srcOrd="0" destOrd="0" presId="urn:microsoft.com/office/officeart/2005/8/layout/cycle2"/>
    <dgm:cxn modelId="{EE7AE3E3-4AE9-4133-832D-C1F501AF8AE6}" type="presParOf" srcId="{9F8AD713-0A8A-4CE1-A521-F10B1D9BE1DA}" destId="{9393FB22-6547-4F11-9BC5-B3601A14DFF4}" srcOrd="4" destOrd="0" presId="urn:microsoft.com/office/officeart/2005/8/layout/cycle2"/>
    <dgm:cxn modelId="{9D1F0E7E-AD35-44F8-ABFC-33EBBC387531}" type="presParOf" srcId="{9F8AD713-0A8A-4CE1-A521-F10B1D9BE1DA}" destId="{6E821399-DF96-47C8-99B5-7AB001C3DED4}" srcOrd="5" destOrd="0" presId="urn:microsoft.com/office/officeart/2005/8/layout/cycle2"/>
    <dgm:cxn modelId="{C56F50DD-0BAA-4375-93C6-10C93C6A6E58}" type="presParOf" srcId="{6E821399-DF96-47C8-99B5-7AB001C3DED4}" destId="{5D0E0EEB-3398-44F7-9EB2-B1683D68F7B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A721F-3314-41A3-9F3E-AF34DE72D393}">
      <dsp:nvSpPr>
        <dsp:cNvPr id="0" name=""/>
        <dsp:cNvSpPr/>
      </dsp:nvSpPr>
      <dsp:spPr>
        <a:xfrm>
          <a:off x="0" y="23392"/>
          <a:ext cx="5429765" cy="12168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1" kern="1200" dirty="0" smtClean="0">
              <a:latin typeface="Bell MT" panose="02020503060305020303" pitchFamily="18" charset="0"/>
              <a:cs typeface="Times New Roman" panose="02020603050405020304" pitchFamily="18" charset="0"/>
            </a:rPr>
            <a:t>Sr. Database Consultant at Pythian [BI Team]</a:t>
          </a:r>
          <a:endParaRPr lang="en-US" sz="2200" b="0" i="1" kern="1200" dirty="0">
            <a:latin typeface="Bell MT" panose="02020503060305020303" pitchFamily="18" charset="0"/>
            <a:cs typeface="Times New Roman" panose="02020603050405020304" pitchFamily="18" charset="0"/>
          </a:endParaRPr>
        </a:p>
      </dsp:txBody>
      <dsp:txXfrm>
        <a:off x="59399" y="82791"/>
        <a:ext cx="5310967" cy="1098002"/>
      </dsp:txXfrm>
    </dsp:sp>
    <dsp:sp modelId="{32522CDC-EB3A-49E3-AF5E-2C685DAC1D88}">
      <dsp:nvSpPr>
        <dsp:cNvPr id="0" name=""/>
        <dsp:cNvSpPr/>
      </dsp:nvSpPr>
      <dsp:spPr>
        <a:xfrm>
          <a:off x="0" y="1519715"/>
          <a:ext cx="5429765" cy="1216800"/>
        </a:xfrm>
        <a:prstGeom prst="roundRect">
          <a:avLst/>
        </a:prstGeom>
        <a:solidFill>
          <a:schemeClr val="accent2">
            <a:shade val="80000"/>
            <a:hueOff val="195247"/>
            <a:satOff val="-15446"/>
            <a:lumOff val="16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1" kern="1200" dirty="0" smtClean="0">
              <a:latin typeface="Bell MT" panose="02020503060305020303" pitchFamily="18" charset="0"/>
              <a:cs typeface="Times New Roman" panose="02020603050405020304" pitchFamily="18" charset="0"/>
            </a:rPr>
            <a:t>MCT | MCSE Data Platform &amp; BI</a:t>
          </a:r>
          <a:endParaRPr lang="en-US" sz="2200" b="0" i="1" kern="1200" dirty="0">
            <a:latin typeface="Bell MT" panose="02020503060305020303" pitchFamily="18" charset="0"/>
            <a:cs typeface="Times New Roman" panose="02020603050405020304" pitchFamily="18" charset="0"/>
          </a:endParaRPr>
        </a:p>
      </dsp:txBody>
      <dsp:txXfrm>
        <a:off x="59399" y="1579114"/>
        <a:ext cx="5310967" cy="1098002"/>
      </dsp:txXfrm>
    </dsp:sp>
    <dsp:sp modelId="{94493649-A9DE-48C3-B1E6-F5A4DEBFB5D3}">
      <dsp:nvSpPr>
        <dsp:cNvPr id="0" name=""/>
        <dsp:cNvSpPr/>
      </dsp:nvSpPr>
      <dsp:spPr>
        <a:xfrm>
          <a:off x="0" y="2923715"/>
          <a:ext cx="5429765" cy="1216800"/>
        </a:xfrm>
        <a:prstGeom prst="roundRect">
          <a:avLst/>
        </a:prstGeom>
        <a:solidFill>
          <a:schemeClr val="accent2">
            <a:shade val="80000"/>
            <a:hueOff val="390493"/>
            <a:satOff val="-30891"/>
            <a:lumOff val="324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1" kern="1200" dirty="0" smtClean="0">
              <a:latin typeface="Bell MT" panose="02020503060305020303" pitchFamily="18" charset="0"/>
              <a:cs typeface="Times New Roman" panose="02020603050405020304" pitchFamily="18" charset="0"/>
            </a:rPr>
            <a:t>Microsoft MVP - SQL Server</a:t>
          </a:r>
          <a:endParaRPr lang="en-US" sz="2200" b="0" i="1" kern="1200" dirty="0">
            <a:latin typeface="Bell MT" panose="02020503060305020303" pitchFamily="18" charset="0"/>
            <a:cs typeface="Times New Roman" panose="02020603050405020304" pitchFamily="18" charset="0"/>
          </a:endParaRPr>
        </a:p>
      </dsp:txBody>
      <dsp:txXfrm>
        <a:off x="59399" y="2983114"/>
        <a:ext cx="531096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6C5C7-4590-46C3-B94A-0B34846AB9C3}">
      <dsp:nvSpPr>
        <dsp:cNvPr id="0" name=""/>
        <dsp:cNvSpPr/>
      </dsp:nvSpPr>
      <dsp:spPr>
        <a:xfrm>
          <a:off x="719811" y="2458"/>
          <a:ext cx="1893405" cy="113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0" i="1" u="none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HeartBleed</a:t>
          </a:r>
          <a:endParaRPr lang="pt-BR" sz="2800" b="0" i="1" u="none" kern="1200" dirty="0">
            <a:latin typeface="Garamond" panose="02020404030301010803" pitchFamily="18" charset="0"/>
          </a:endParaRPr>
        </a:p>
      </dsp:txBody>
      <dsp:txXfrm>
        <a:off x="719811" y="2458"/>
        <a:ext cx="1893405" cy="1136043"/>
      </dsp:txXfrm>
    </dsp:sp>
    <dsp:sp modelId="{3EEE4957-B8D5-48BB-A451-8320628F2902}">
      <dsp:nvSpPr>
        <dsp:cNvPr id="0" name=""/>
        <dsp:cNvSpPr/>
      </dsp:nvSpPr>
      <dsp:spPr>
        <a:xfrm>
          <a:off x="2802556" y="2458"/>
          <a:ext cx="1893405" cy="113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u="none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BitCoin</a:t>
          </a:r>
          <a:endParaRPr lang="pt-BR" sz="2800" b="0" i="1" u="none" kern="1200" dirty="0">
            <a:latin typeface="Garamond" panose="02020404030301010803" pitchFamily="18" charset="0"/>
          </a:endParaRPr>
        </a:p>
      </dsp:txBody>
      <dsp:txXfrm>
        <a:off x="2802556" y="2458"/>
        <a:ext cx="1893405" cy="1136043"/>
      </dsp:txXfrm>
    </dsp:sp>
    <dsp:sp modelId="{3E24E938-C1FE-46E2-B3ED-94B734039A90}">
      <dsp:nvSpPr>
        <dsp:cNvPr id="0" name=""/>
        <dsp:cNvSpPr/>
      </dsp:nvSpPr>
      <dsp:spPr>
        <a:xfrm>
          <a:off x="719811" y="1327842"/>
          <a:ext cx="1893405" cy="113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0" i="1" u="none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PSN</a:t>
          </a:r>
          <a:endParaRPr lang="pt-BR" sz="2800" b="0" i="1" u="none" kern="1200" dirty="0">
            <a:latin typeface="Garamond" panose="02020404030301010803" pitchFamily="18" charset="0"/>
          </a:endParaRPr>
        </a:p>
      </dsp:txBody>
      <dsp:txXfrm>
        <a:off x="719811" y="1327842"/>
        <a:ext cx="1893405" cy="1136043"/>
      </dsp:txXfrm>
    </dsp:sp>
    <dsp:sp modelId="{3AD641CE-8C0F-4A67-95B4-DA26C490C35B}">
      <dsp:nvSpPr>
        <dsp:cNvPr id="0" name=""/>
        <dsp:cNvSpPr/>
      </dsp:nvSpPr>
      <dsp:spPr>
        <a:xfrm>
          <a:off x="2802556" y="1327842"/>
          <a:ext cx="1893405" cy="113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0" i="1" u="none" kern="1200" dirty="0" smtClean="0">
              <a:latin typeface="Garamond" panose="02020404030301010803" pitchFamily="18" charset="0"/>
            </a:rPr>
            <a:t>Gmail</a:t>
          </a:r>
          <a:endParaRPr lang="pt-BR" sz="2800" b="0" i="1" u="none" kern="1200" dirty="0">
            <a:latin typeface="Garamond" panose="02020404030301010803" pitchFamily="18" charset="0"/>
          </a:endParaRPr>
        </a:p>
      </dsp:txBody>
      <dsp:txXfrm>
        <a:off x="2802556" y="1327842"/>
        <a:ext cx="1893405" cy="1136043"/>
      </dsp:txXfrm>
    </dsp:sp>
    <dsp:sp modelId="{D96D1F68-A642-4BF1-A104-AA37622FB086}">
      <dsp:nvSpPr>
        <dsp:cNvPr id="0" name=""/>
        <dsp:cNvSpPr/>
      </dsp:nvSpPr>
      <dsp:spPr>
        <a:xfrm>
          <a:off x="1761183" y="2653226"/>
          <a:ext cx="1893405" cy="113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0" i="1" u="none" kern="1200" dirty="0" smtClean="0">
              <a:latin typeface="Garamond" panose="02020404030301010803" pitchFamily="18" charset="0"/>
            </a:rPr>
            <a:t>iCloud</a:t>
          </a:r>
          <a:endParaRPr lang="pt-BR" sz="2800" b="0" i="1" u="none" kern="1200" dirty="0">
            <a:latin typeface="Garamond" panose="02020404030301010803" pitchFamily="18" charset="0"/>
          </a:endParaRPr>
        </a:p>
      </dsp:txBody>
      <dsp:txXfrm>
        <a:off x="1761183" y="2653226"/>
        <a:ext cx="1893405" cy="1136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A89D3-ADBB-40FE-9EDA-2F9D867D3426}">
      <dsp:nvSpPr>
        <dsp:cNvPr id="0" name=""/>
        <dsp:cNvSpPr/>
      </dsp:nvSpPr>
      <dsp:spPr>
        <a:xfrm>
          <a:off x="664330" y="2565"/>
          <a:ext cx="1935709" cy="11614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Amazon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664330" y="2565"/>
        <a:ext cx="1935709" cy="1161425"/>
      </dsp:txXfrm>
    </dsp:sp>
    <dsp:sp modelId="{5286C5C7-4590-46C3-B94A-0B34846AB9C3}">
      <dsp:nvSpPr>
        <dsp:cNvPr id="0" name=""/>
        <dsp:cNvSpPr/>
      </dsp:nvSpPr>
      <dsp:spPr>
        <a:xfrm>
          <a:off x="2793610" y="2565"/>
          <a:ext cx="1935709" cy="11614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Softlayer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793610" y="2565"/>
        <a:ext cx="1935709" cy="1161425"/>
      </dsp:txXfrm>
    </dsp:sp>
    <dsp:sp modelId="{3EEE4957-B8D5-48BB-A451-8320628F2902}">
      <dsp:nvSpPr>
        <dsp:cNvPr id="0" name=""/>
        <dsp:cNvSpPr/>
      </dsp:nvSpPr>
      <dsp:spPr>
        <a:xfrm>
          <a:off x="664330" y="1357562"/>
          <a:ext cx="1935709" cy="11614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Windows Azure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664330" y="1357562"/>
        <a:ext cx="1935709" cy="1161425"/>
      </dsp:txXfrm>
    </dsp:sp>
    <dsp:sp modelId="{3E24E938-C1FE-46E2-B3ED-94B734039A90}">
      <dsp:nvSpPr>
        <dsp:cNvPr id="0" name=""/>
        <dsp:cNvSpPr/>
      </dsp:nvSpPr>
      <dsp:spPr>
        <a:xfrm>
          <a:off x="2793610" y="1357562"/>
          <a:ext cx="1935709" cy="11614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Akamai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793610" y="1357562"/>
        <a:ext cx="1935709" cy="1161425"/>
      </dsp:txXfrm>
    </dsp:sp>
    <dsp:sp modelId="{3AD641CE-8C0F-4A67-95B4-DA26C490C35B}">
      <dsp:nvSpPr>
        <dsp:cNvPr id="0" name=""/>
        <dsp:cNvSpPr/>
      </dsp:nvSpPr>
      <dsp:spPr>
        <a:xfrm>
          <a:off x="1728970" y="2712558"/>
          <a:ext cx="1935709" cy="11614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Sales Force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1728970" y="2712558"/>
        <a:ext cx="1935709" cy="1161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A89D3-ADBB-40FE-9EDA-2F9D867D3426}">
      <dsp:nvSpPr>
        <dsp:cNvPr id="0" name=""/>
        <dsp:cNvSpPr/>
      </dsp:nvSpPr>
      <dsp:spPr>
        <a:xfrm>
          <a:off x="909309" y="2413"/>
          <a:ext cx="2158524" cy="12951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>
              <a:latin typeface="Garamond" panose="02020404030301010803" pitchFamily="18" charset="0"/>
            </a:rPr>
            <a:t>“The Art of Think Like a Criminal”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909309" y="2413"/>
        <a:ext cx="2158524" cy="1295114"/>
      </dsp:txXfrm>
    </dsp:sp>
    <dsp:sp modelId="{5286C5C7-4590-46C3-B94A-0B34846AB9C3}">
      <dsp:nvSpPr>
        <dsp:cNvPr id="0" name=""/>
        <dsp:cNvSpPr/>
      </dsp:nvSpPr>
      <dsp:spPr>
        <a:xfrm>
          <a:off x="3283686" y="2413"/>
          <a:ext cx="2158524" cy="12951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When Shit Happens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3283686" y="2413"/>
        <a:ext cx="2158524" cy="1295114"/>
      </dsp:txXfrm>
    </dsp:sp>
    <dsp:sp modelId="{3E24E938-C1FE-46E2-B3ED-94B734039A90}">
      <dsp:nvSpPr>
        <dsp:cNvPr id="0" name=""/>
        <dsp:cNvSpPr/>
      </dsp:nvSpPr>
      <dsp:spPr>
        <a:xfrm>
          <a:off x="909309" y="1513380"/>
          <a:ext cx="2158524" cy="12951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Kali Linux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909309" y="1513380"/>
        <a:ext cx="2158524" cy="1295114"/>
      </dsp:txXfrm>
    </dsp:sp>
    <dsp:sp modelId="{3AD641CE-8C0F-4A67-95B4-DA26C490C35B}">
      <dsp:nvSpPr>
        <dsp:cNvPr id="0" name=""/>
        <dsp:cNvSpPr/>
      </dsp:nvSpPr>
      <dsp:spPr>
        <a:xfrm>
          <a:off x="3283686" y="1513380"/>
          <a:ext cx="2158524" cy="12951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MetaSploit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3283686" y="1513380"/>
        <a:ext cx="2158524" cy="1295114"/>
      </dsp:txXfrm>
    </dsp:sp>
    <dsp:sp modelId="{82F82ADC-DA51-4A8C-9A47-817B0AEA2B02}">
      <dsp:nvSpPr>
        <dsp:cNvPr id="0" name=""/>
        <dsp:cNvSpPr/>
      </dsp:nvSpPr>
      <dsp:spPr>
        <a:xfrm>
          <a:off x="2096497" y="3024347"/>
          <a:ext cx="2158524" cy="12951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PenTest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096497" y="3024347"/>
        <a:ext cx="2158524" cy="1295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26EDF-9782-42AA-8D64-A6C76E3E70B7}">
      <dsp:nvSpPr>
        <dsp:cNvPr id="0" name=""/>
        <dsp:cNvSpPr/>
      </dsp:nvSpPr>
      <dsp:spPr>
        <a:xfrm>
          <a:off x="0" y="411761"/>
          <a:ext cx="4790362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ED926-4E8C-434C-9461-9D136F1281BE}">
      <dsp:nvSpPr>
        <dsp:cNvPr id="0" name=""/>
        <dsp:cNvSpPr/>
      </dsp:nvSpPr>
      <dsp:spPr>
        <a:xfrm>
          <a:off x="239518" y="42761"/>
          <a:ext cx="335325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45" tIns="0" rIns="12674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Server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75544" y="78787"/>
        <a:ext cx="3281201" cy="665948"/>
      </dsp:txXfrm>
    </dsp:sp>
    <dsp:sp modelId="{EFE7BB9D-16D7-4421-8A58-00E5201B2CDA}">
      <dsp:nvSpPr>
        <dsp:cNvPr id="0" name=""/>
        <dsp:cNvSpPr/>
      </dsp:nvSpPr>
      <dsp:spPr>
        <a:xfrm>
          <a:off x="0" y="1545761"/>
          <a:ext cx="4790362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0D514-CBDA-433F-B8E7-5F64018B9ED0}">
      <dsp:nvSpPr>
        <dsp:cNvPr id="0" name=""/>
        <dsp:cNvSpPr/>
      </dsp:nvSpPr>
      <dsp:spPr>
        <a:xfrm>
          <a:off x="239518" y="1176761"/>
          <a:ext cx="335325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45" tIns="0" rIns="12674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Instance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75544" y="1212787"/>
        <a:ext cx="3281201" cy="665948"/>
      </dsp:txXfrm>
    </dsp:sp>
    <dsp:sp modelId="{BCA5836A-C1A6-4095-942E-03ADAFCCA75C}">
      <dsp:nvSpPr>
        <dsp:cNvPr id="0" name=""/>
        <dsp:cNvSpPr/>
      </dsp:nvSpPr>
      <dsp:spPr>
        <a:xfrm>
          <a:off x="0" y="2679762"/>
          <a:ext cx="4790362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B953F-717E-4C97-A181-8E87AAEC3BCE}">
      <dsp:nvSpPr>
        <dsp:cNvPr id="0" name=""/>
        <dsp:cNvSpPr/>
      </dsp:nvSpPr>
      <dsp:spPr>
        <a:xfrm>
          <a:off x="239518" y="2310762"/>
          <a:ext cx="335325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45" tIns="0" rIns="12674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Database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75544" y="2346788"/>
        <a:ext cx="3281201" cy="665948"/>
      </dsp:txXfrm>
    </dsp:sp>
    <dsp:sp modelId="{CF51B3A5-C32B-41B7-AB6D-5753C5E0BCE9}">
      <dsp:nvSpPr>
        <dsp:cNvPr id="0" name=""/>
        <dsp:cNvSpPr/>
      </dsp:nvSpPr>
      <dsp:spPr>
        <a:xfrm>
          <a:off x="0" y="3813762"/>
          <a:ext cx="4790362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9A3E3-AC7E-4311-BC61-032DD642AE56}">
      <dsp:nvSpPr>
        <dsp:cNvPr id="0" name=""/>
        <dsp:cNvSpPr/>
      </dsp:nvSpPr>
      <dsp:spPr>
        <a:xfrm>
          <a:off x="239518" y="3444762"/>
          <a:ext cx="335325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45" tIns="0" rIns="12674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Data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275544" y="3480788"/>
        <a:ext cx="3281201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7B5E-5682-45B4-AFAB-F26946E1ED77}">
      <dsp:nvSpPr>
        <dsp:cNvPr id="0" name=""/>
        <dsp:cNvSpPr/>
      </dsp:nvSpPr>
      <dsp:spPr>
        <a:xfrm>
          <a:off x="-608714" y="1172455"/>
          <a:ext cx="3564409" cy="27756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Windows Firewall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-86718" y="1578943"/>
        <a:ext cx="2520417" cy="1962697"/>
      </dsp:txXfrm>
    </dsp:sp>
    <dsp:sp modelId="{CBA5A394-2204-464E-870D-79BA5254C7D6}">
      <dsp:nvSpPr>
        <dsp:cNvPr id="0" name=""/>
        <dsp:cNvSpPr/>
      </dsp:nvSpPr>
      <dsp:spPr>
        <a:xfrm rot="21176450">
          <a:off x="2416361" y="330844"/>
          <a:ext cx="1236018" cy="93678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i="1" kern="1200"/>
        </a:p>
      </dsp:txBody>
      <dsp:txXfrm>
        <a:off x="2417426" y="535471"/>
        <a:ext cx="954981" cy="562073"/>
      </dsp:txXfrm>
    </dsp:sp>
    <dsp:sp modelId="{AE5396C9-7D4F-4697-BA7A-6C79B0B835CD}">
      <dsp:nvSpPr>
        <dsp:cNvPr id="0" name=""/>
        <dsp:cNvSpPr/>
      </dsp:nvSpPr>
      <dsp:spPr>
        <a:xfrm>
          <a:off x="3132905" y="1213965"/>
          <a:ext cx="4425173" cy="26926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SQL Server Configuration Manager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3780957" y="1608295"/>
        <a:ext cx="3129069" cy="1903993"/>
      </dsp:txXfrm>
    </dsp:sp>
    <dsp:sp modelId="{9C41811D-3C15-4042-979F-CEFF901601C7}">
      <dsp:nvSpPr>
        <dsp:cNvPr id="0" name=""/>
        <dsp:cNvSpPr/>
      </dsp:nvSpPr>
      <dsp:spPr>
        <a:xfrm rot="11223550">
          <a:off x="2485794" y="3861547"/>
          <a:ext cx="1236018" cy="93678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i="1" kern="1200"/>
        </a:p>
      </dsp:txBody>
      <dsp:txXfrm rot="10800000">
        <a:off x="2765766" y="4066174"/>
        <a:ext cx="954981" cy="562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7B5E-5682-45B4-AFAB-F26946E1ED77}">
      <dsp:nvSpPr>
        <dsp:cNvPr id="0" name=""/>
        <dsp:cNvSpPr/>
      </dsp:nvSpPr>
      <dsp:spPr>
        <a:xfrm>
          <a:off x="1583444" y="98"/>
          <a:ext cx="2421591" cy="1885740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Surface Area Configuration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1938078" y="276258"/>
        <a:ext cx="1712323" cy="1333420"/>
      </dsp:txXfrm>
    </dsp:sp>
    <dsp:sp modelId="{CBA5A394-2204-464E-870D-79BA5254C7D6}">
      <dsp:nvSpPr>
        <dsp:cNvPr id="0" name=""/>
        <dsp:cNvSpPr/>
      </dsp:nvSpPr>
      <dsp:spPr>
        <a:xfrm rot="3600000">
          <a:off x="3270442" y="1863516"/>
          <a:ext cx="477999" cy="636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i="1" kern="1200"/>
        </a:p>
      </dsp:txBody>
      <dsp:txXfrm>
        <a:off x="3306292" y="1928709"/>
        <a:ext cx="334599" cy="381863"/>
      </dsp:txXfrm>
    </dsp:sp>
    <dsp:sp modelId="{B9D3ED52-A3F6-4276-8E18-3921D80E75FA}">
      <dsp:nvSpPr>
        <dsp:cNvPr id="0" name=""/>
        <dsp:cNvSpPr/>
      </dsp:nvSpPr>
      <dsp:spPr>
        <a:xfrm>
          <a:off x="3270243" y="2457658"/>
          <a:ext cx="1885740" cy="1885740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DDL Trigger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3546403" y="2733818"/>
        <a:ext cx="1333420" cy="1333420"/>
      </dsp:txXfrm>
    </dsp:sp>
    <dsp:sp modelId="{6007991C-42B9-4B3F-B45E-8BE05C6795C2}">
      <dsp:nvSpPr>
        <dsp:cNvPr id="0" name=""/>
        <dsp:cNvSpPr/>
      </dsp:nvSpPr>
      <dsp:spPr>
        <a:xfrm rot="10800000">
          <a:off x="2713481" y="3082310"/>
          <a:ext cx="393445" cy="636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10800000">
        <a:off x="2831514" y="3209597"/>
        <a:ext cx="275412" cy="381863"/>
      </dsp:txXfrm>
    </dsp:sp>
    <dsp:sp modelId="{AE5396C9-7D4F-4697-BA7A-6C79B0B835CD}">
      <dsp:nvSpPr>
        <dsp:cNvPr id="0" name=""/>
        <dsp:cNvSpPr/>
      </dsp:nvSpPr>
      <dsp:spPr>
        <a:xfrm>
          <a:off x="222840" y="2485859"/>
          <a:ext cx="2305053" cy="1829337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Policy Based Management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560407" y="2753759"/>
        <a:ext cx="1629919" cy="1293537"/>
      </dsp:txXfrm>
    </dsp:sp>
    <dsp:sp modelId="{9C41811D-3C15-4042-979F-CEFF901601C7}">
      <dsp:nvSpPr>
        <dsp:cNvPr id="0" name=""/>
        <dsp:cNvSpPr/>
      </dsp:nvSpPr>
      <dsp:spPr>
        <a:xfrm rot="18000000">
          <a:off x="1835551" y="1879229"/>
          <a:ext cx="468828" cy="636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i="1" kern="1200"/>
        </a:p>
      </dsp:txBody>
      <dsp:txXfrm>
        <a:off x="1870713" y="2067418"/>
        <a:ext cx="328180" cy="3818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7B5E-5682-45B4-AFAB-F26946E1ED77}">
      <dsp:nvSpPr>
        <dsp:cNvPr id="0" name=""/>
        <dsp:cNvSpPr/>
      </dsp:nvSpPr>
      <dsp:spPr>
        <a:xfrm>
          <a:off x="1626700" y="96"/>
          <a:ext cx="2509936" cy="1954536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Contained Type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1994272" y="286331"/>
        <a:ext cx="1774792" cy="1382066"/>
      </dsp:txXfrm>
    </dsp:sp>
    <dsp:sp modelId="{CBA5A394-2204-464E-870D-79BA5254C7D6}">
      <dsp:nvSpPr>
        <dsp:cNvPr id="0" name=""/>
        <dsp:cNvSpPr/>
      </dsp:nvSpPr>
      <dsp:spPr>
        <a:xfrm rot="3600000">
          <a:off x="3374493" y="1945513"/>
          <a:ext cx="513126" cy="65965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000" i="1" kern="1200"/>
        </a:p>
      </dsp:txBody>
      <dsp:txXfrm>
        <a:off x="3412978" y="2010787"/>
        <a:ext cx="359188" cy="395793"/>
      </dsp:txXfrm>
    </dsp:sp>
    <dsp:sp modelId="{AE5396C9-7D4F-4697-BA7A-6C79B0B835CD}">
      <dsp:nvSpPr>
        <dsp:cNvPr id="0" name=""/>
        <dsp:cNvSpPr/>
      </dsp:nvSpPr>
      <dsp:spPr>
        <a:xfrm>
          <a:off x="3441176" y="2571021"/>
          <a:ext cx="1815881" cy="189607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TDE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3707106" y="2848695"/>
        <a:ext cx="1284021" cy="1340727"/>
      </dsp:txXfrm>
    </dsp:sp>
    <dsp:sp modelId="{9C41811D-3C15-4042-979F-CEFF901601C7}">
      <dsp:nvSpPr>
        <dsp:cNvPr id="0" name=""/>
        <dsp:cNvSpPr/>
      </dsp:nvSpPr>
      <dsp:spPr>
        <a:xfrm rot="10800000">
          <a:off x="2653910" y="3189231"/>
          <a:ext cx="556334" cy="65965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000" i="1" kern="1200"/>
        </a:p>
      </dsp:txBody>
      <dsp:txXfrm rot="10800000">
        <a:off x="2820810" y="3321162"/>
        <a:ext cx="389434" cy="395793"/>
      </dsp:txXfrm>
    </dsp:sp>
    <dsp:sp modelId="{3F634733-47EB-424E-B196-1997FA8C042E}">
      <dsp:nvSpPr>
        <dsp:cNvPr id="0" name=""/>
        <dsp:cNvSpPr/>
      </dsp:nvSpPr>
      <dsp:spPr>
        <a:xfrm>
          <a:off x="436952" y="2541791"/>
          <a:ext cx="1954536" cy="1954536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i="1" kern="1200" dirty="0" smtClean="0">
              <a:latin typeface="Garamond" panose="02020404030301010803" pitchFamily="18" charset="0"/>
            </a:rPr>
            <a:t>Encrypted Backup</a:t>
          </a:r>
          <a:endParaRPr lang="pt-BR" sz="2800" i="1" kern="1200" dirty="0">
            <a:latin typeface="Garamond" panose="02020404030301010803" pitchFamily="18" charset="0"/>
          </a:endParaRPr>
        </a:p>
      </dsp:txBody>
      <dsp:txXfrm>
        <a:off x="723187" y="2828026"/>
        <a:ext cx="1382066" cy="1382066"/>
      </dsp:txXfrm>
    </dsp:sp>
    <dsp:sp modelId="{D52D879D-3240-4E4C-9AC6-A950A4BB9EC9}">
      <dsp:nvSpPr>
        <dsp:cNvPr id="0" name=""/>
        <dsp:cNvSpPr/>
      </dsp:nvSpPr>
      <dsp:spPr>
        <a:xfrm rot="18000000">
          <a:off x="1881965" y="1952938"/>
          <a:ext cx="492058" cy="65965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918869" y="2148789"/>
        <a:ext cx="344441" cy="3957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7B5E-5682-45B4-AFAB-F26946E1ED77}">
      <dsp:nvSpPr>
        <dsp:cNvPr id="0" name=""/>
        <dsp:cNvSpPr/>
      </dsp:nvSpPr>
      <dsp:spPr>
        <a:xfrm>
          <a:off x="1333376" y="492887"/>
          <a:ext cx="1330446" cy="1231535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i="1" kern="1200" dirty="0" smtClean="0">
              <a:latin typeface="Garamond" panose="02020404030301010803" pitchFamily="18" charset="0"/>
            </a:rPr>
            <a:t>Always Encrypted</a:t>
          </a:r>
          <a:endParaRPr lang="pt-BR" sz="2000" i="1" kern="1200" dirty="0">
            <a:latin typeface="Garamond" panose="02020404030301010803" pitchFamily="18" charset="0"/>
          </a:endParaRPr>
        </a:p>
      </dsp:txBody>
      <dsp:txXfrm>
        <a:off x="1528215" y="673241"/>
        <a:ext cx="940768" cy="870827"/>
      </dsp:txXfrm>
    </dsp:sp>
    <dsp:sp modelId="{E2768638-EA4F-48C3-BDD8-368FD512177F}">
      <dsp:nvSpPr>
        <dsp:cNvPr id="0" name=""/>
        <dsp:cNvSpPr/>
      </dsp:nvSpPr>
      <dsp:spPr>
        <a:xfrm rot="3544360">
          <a:off x="2306820" y="1758419"/>
          <a:ext cx="485474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i="1" kern="1200"/>
        </a:p>
      </dsp:txBody>
      <dsp:txXfrm>
        <a:off x="2342215" y="1803882"/>
        <a:ext cx="339832" cy="323789"/>
      </dsp:txXfrm>
    </dsp:sp>
    <dsp:sp modelId="{FF341750-307E-4229-88C8-F1D560C35FB4}">
      <dsp:nvSpPr>
        <dsp:cNvPr id="0" name=""/>
        <dsp:cNvSpPr/>
      </dsp:nvSpPr>
      <dsp:spPr>
        <a:xfrm>
          <a:off x="2403418" y="2319236"/>
          <a:ext cx="1598960" cy="1598960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i="1" kern="1200" dirty="0" smtClean="0">
              <a:latin typeface="Garamond" panose="02020404030301010803" pitchFamily="18" charset="0"/>
            </a:rPr>
            <a:t>Encrypted &amp; Decrypted By Key</a:t>
          </a:r>
          <a:endParaRPr lang="pt-BR" sz="2000" i="1" kern="1200" dirty="0">
            <a:latin typeface="Garamond" panose="02020404030301010803" pitchFamily="18" charset="0"/>
          </a:endParaRPr>
        </a:p>
      </dsp:txBody>
      <dsp:txXfrm>
        <a:off x="2637580" y="2553398"/>
        <a:ext cx="1130636" cy="1130636"/>
      </dsp:txXfrm>
    </dsp:sp>
    <dsp:sp modelId="{3575651B-2ED7-47CC-9878-A9C660206843}">
      <dsp:nvSpPr>
        <dsp:cNvPr id="0" name=""/>
        <dsp:cNvSpPr/>
      </dsp:nvSpPr>
      <dsp:spPr>
        <a:xfrm rot="10800000">
          <a:off x="1800739" y="2848892"/>
          <a:ext cx="425893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1928507" y="2956822"/>
        <a:ext cx="298125" cy="323789"/>
      </dsp:txXfrm>
    </dsp:sp>
    <dsp:sp modelId="{9393FB22-6547-4F11-9BC5-B3601A14DFF4}">
      <dsp:nvSpPr>
        <dsp:cNvPr id="0" name=""/>
        <dsp:cNvSpPr/>
      </dsp:nvSpPr>
      <dsp:spPr>
        <a:xfrm>
          <a:off x="885" y="2319236"/>
          <a:ext cx="1598960" cy="1598960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i="1" kern="1200" dirty="0" smtClean="0">
              <a:latin typeface="Garamond" panose="02020404030301010803" pitchFamily="18" charset="0"/>
            </a:rPr>
            <a:t>Certificate</a:t>
          </a:r>
          <a:endParaRPr lang="pt-BR" sz="2000" i="1" kern="1200" dirty="0">
            <a:latin typeface="Garamond" panose="02020404030301010803" pitchFamily="18" charset="0"/>
          </a:endParaRPr>
        </a:p>
      </dsp:txBody>
      <dsp:txXfrm>
        <a:off x="235047" y="2553398"/>
        <a:ext cx="1130636" cy="1130636"/>
      </dsp:txXfrm>
    </dsp:sp>
    <dsp:sp modelId="{6E821399-DF96-47C8-99B5-7AB001C3DED4}">
      <dsp:nvSpPr>
        <dsp:cNvPr id="0" name=""/>
        <dsp:cNvSpPr/>
      </dsp:nvSpPr>
      <dsp:spPr>
        <a:xfrm rot="18047995">
          <a:off x="1194523" y="1781831"/>
          <a:ext cx="483873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1229940" y="1952105"/>
        <a:ext cx="338711" cy="323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EBFE-3A83-4D63-BF8E-72EF2E3943BD}" type="datetimeFigureOut">
              <a:rPr lang="en-US" smtClean="0"/>
              <a:t>15/05/22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C888-2A07-40F7-959D-01EB0C2C1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11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3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5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8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 o PASS provavelmente</a:t>
            </a:r>
            <a:r>
              <a:rPr lang="en-US" baseline="0" dirty="0" smtClean="0"/>
              <a:t> não haveria chance de termos um evento como este.</a:t>
            </a:r>
            <a:endParaRPr lang="en-US" dirty="0" smtClean="0"/>
          </a:p>
          <a:p>
            <a:r>
              <a:rPr lang="en-US" dirty="0" smtClean="0"/>
              <a:t>Faculdade projeção, que cedeu espaço, nos ajudou na organização e apoiou incondicionalmente</a:t>
            </a:r>
            <a:r>
              <a:rPr lang="en-US" baseline="0" dirty="0" smtClean="0"/>
              <a:t> o evento. Nota 1000!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 chega de bla bla bla e vamos ao que interessa…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C888-2A07-40F7-959D-01EB0C2C15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8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15/05/22</a:t>
            </a:fld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209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15/05/22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1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6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5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655" y="1711038"/>
            <a:ext cx="8900745" cy="2968539"/>
          </a:xfrm>
        </p:spPr>
        <p:txBody>
          <a:bodyPr>
            <a:normAutofit/>
          </a:bodyPr>
          <a:lstStyle/>
          <a:p>
            <a:r>
              <a:rPr lang="pt-BR" sz="55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Protecting SQL Server – Security Best Practices</a:t>
            </a:r>
            <a:endParaRPr lang="en-US" sz="55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1026" name="Picture 2" descr="https://cdn3.iconfinder.com/data/icons/gray-user-toolbar/512/anonimious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55" y="2285209"/>
            <a:ext cx="1208834" cy="12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162566"/>
            <a:ext cx="3290503" cy="1548472"/>
          </a:xfrm>
          <a:prstGeom prst="rect">
            <a:avLst/>
          </a:prstGeom>
        </p:spPr>
      </p:pic>
      <p:pic>
        <p:nvPicPr>
          <p:cNvPr id="1030" name="Picture 6" descr="https://encrypted-tbn3.gstatic.com/images?q=tbn:ANd9GcQFEO1mXX6VEwTGmF79hUL_b87LewsrEjhbR3tXazM9PShsmHJg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5850457"/>
            <a:ext cx="771937" cy="75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16497" y="475198"/>
            <a:ext cx="6916932" cy="777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88" b="0" i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Instance Level Security</a:t>
            </a:r>
            <a:endParaRPr lang="pt-BR" sz="4488" b="0" i="1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097136"/>
              </p:ext>
            </p:extLst>
          </p:nvPr>
        </p:nvGraphicFramePr>
        <p:xfrm>
          <a:off x="246167" y="1425389"/>
          <a:ext cx="5378824" cy="434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http://upload.wikimedia.org/wikipedia/commons/thumb/b/b9/AWS_Simple_Icons_Compute_Amazon_EC2_Instances.svg/2000px-AWS_Simple_Icons_Compute_Amazon_EC2_Instances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53" y="1252365"/>
            <a:ext cx="2113339" cy="211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7822381"/>
              </p:ext>
            </p:extLst>
          </p:nvPr>
        </p:nvGraphicFramePr>
        <p:xfrm>
          <a:off x="321307" y="1398494"/>
          <a:ext cx="5694011" cy="449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http://www.iconsplace.com/download/black-database-5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95" y="107576"/>
            <a:ext cx="1084729" cy="108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16497" y="475198"/>
            <a:ext cx="6916932" cy="777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88" b="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Database Level Security</a:t>
            </a:r>
            <a:endParaRPr lang="pt-BR" sz="4488" b="0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64488164"/>
              </p:ext>
            </p:extLst>
          </p:nvPr>
        </p:nvGraphicFramePr>
        <p:xfrm>
          <a:off x="246005" y="1123432"/>
          <a:ext cx="4003265" cy="41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4" descr="https://regmedia.co.uk/2015/05/04/sql-encrypt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88" y="1464407"/>
            <a:ext cx="4607859" cy="31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16497" y="475198"/>
            <a:ext cx="6916932" cy="777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88" b="0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 Level Security</a:t>
            </a:r>
            <a:endParaRPr lang="pt-BR" sz="4488" b="0" i="1" u="sng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8127" y="1816274"/>
            <a:ext cx="8347389" cy="2895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You....</a:t>
            </a:r>
          </a:p>
        </p:txBody>
      </p:sp>
    </p:spTree>
    <p:extLst>
      <p:ext uri="{BB962C8B-B14F-4D97-AF65-F5344CB8AC3E}">
        <p14:creationId xmlns:p14="http://schemas.microsoft.com/office/powerpoint/2010/main" val="21507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i="1" u="sng" dirty="0" smtClean="0">
                <a:latin typeface="Garamond" panose="02020404030301010803" pitchFamily="18" charset="0"/>
              </a:rPr>
              <a:t>Luan Moreno M. Maciel</a:t>
            </a:r>
            <a:endParaRPr lang="en-US" sz="4400" b="1" i="1" u="sng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973450"/>
            <a:ext cx="3200300" cy="367397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6729422"/>
              </p:ext>
            </p:extLst>
          </p:nvPr>
        </p:nvGraphicFramePr>
        <p:xfrm>
          <a:off x="185055" y="1480390"/>
          <a:ext cx="5429765" cy="425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20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i="1" u="sng" dirty="0" smtClean="0">
                <a:latin typeface="Garamond" panose="02020404030301010803" pitchFamily="18" charset="0"/>
              </a:rPr>
              <a:t>Luan Moreno M. Maciel</a:t>
            </a:r>
            <a:endParaRPr lang="en-US" sz="4400" b="1" i="1" u="sng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973450"/>
            <a:ext cx="3200300" cy="3673973"/>
          </a:xfrm>
          <a:prstGeom prst="rect">
            <a:avLst/>
          </a:prstGeom>
        </p:spPr>
      </p:pic>
      <p:pic>
        <p:nvPicPr>
          <p:cNvPr id="6" name="Picture 4" descr="http://images.nationalgeographic.com/wpf/sites/common/i/presentation/NGLogo560x4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" y="1526733"/>
            <a:ext cx="1447957" cy="111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relay.acsevents.org/images/cvupload/26/618/cv_18_72362383930236117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51" y="1442185"/>
            <a:ext cx="2085756" cy="7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age.motortrend.com/f/features/consumer/1111_chrysler_300_lays_down_beats/35816992/beats-by-dr-dre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57" y="2688514"/>
            <a:ext cx="1637460" cy="10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theflud.com/wp-content/uploads/2015/01/Giant-Tig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4" y="4631217"/>
            <a:ext cx="874746" cy="10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travelinlibrarian.info/wp-content/uploads/2013/10/Harvard-Business-Publishing-logo-300x17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79" y="3940211"/>
            <a:ext cx="2019919" cy="1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ttp://cdn-0.famouslogos.us/images/mitsubishi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41" y="3367337"/>
            <a:ext cx="1524260" cy="88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http://www.trademarkia.com/logo-images/public-utility-district-no-1-of-chelancounty/chelan-county-power-pud-8549797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10" y="4542821"/>
            <a:ext cx="1463352" cy="115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http://greenwirecommunications.com/files/2013/10/sonos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559" y="2436452"/>
            <a:ext cx="1699361" cy="84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http://www.arm.com/images/tpl/arm-logo-limited-use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83" y="5333355"/>
            <a:ext cx="1436902" cy="59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http://insideflyer.boardingarea.com/wp-content/uploads/2014/11/virgin_america_1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5" y="3099896"/>
            <a:ext cx="1293333" cy="10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Security on NEWS…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925952"/>
              </p:ext>
            </p:extLst>
          </p:nvPr>
        </p:nvGraphicFramePr>
        <p:xfrm>
          <a:off x="-222970" y="1555798"/>
          <a:ext cx="5415773" cy="379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4.bp.blogspot.com/-qydNAgLOC94/U0QBu6qsR_I/AAAAAAAABq4/i5IKUMLICZU/s1600/heartble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95" y="1609508"/>
            <a:ext cx="1283729" cy="15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usacryptocoins.com/thecryptocurrencytimes/wp-content/uploads/2014/05/bitcoin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03" y="3500729"/>
            <a:ext cx="1623712" cy="162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static.giantbomb.com/uploads/original/9/93998/2661667-3276657519-PSN_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81" y="1609508"/>
            <a:ext cx="1342251" cy="12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howtooutlook.com/wp-content/uploads/2011/10/apple-icloud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59" y="3451662"/>
            <a:ext cx="1923696" cy="167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Security on CLOUD…</a:t>
            </a:r>
            <a:endParaRPr lang="en-US" i="1" u="sng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5566797"/>
              </p:ext>
            </p:extLst>
          </p:nvPr>
        </p:nvGraphicFramePr>
        <p:xfrm>
          <a:off x="-200847" y="1562454"/>
          <a:ext cx="5393650" cy="387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ttps://pbs.twimg.com/profile_images/458712368659193856/VfFsy8u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67" y="1471992"/>
            <a:ext cx="1228733" cy="122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creativebusinesscup.com/sites/default/files/styles/570/public/softlayer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29" y="1323795"/>
            <a:ext cx="2471460" cy="16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calipia.files.wordpress.com/2014/03/microsoft-azure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55079"/>
            <a:ext cx="4232184" cy="15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www.asiapacificsecuritymagazine.com/wp-content/uploads/2014/09/Akamai-Logo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58" y="4724119"/>
            <a:ext cx="2279818" cy="10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magnet360.com/wp-content/uploads/2013/01/SalesforceLogo_201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58" y="4665357"/>
            <a:ext cx="1602513" cy="11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470286" y="570991"/>
            <a:ext cx="3572797" cy="777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88" b="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Penetration Test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1829641"/>
              </p:ext>
            </p:extLst>
          </p:nvPr>
        </p:nvGraphicFramePr>
        <p:xfrm>
          <a:off x="-367552" y="1515036"/>
          <a:ext cx="6351520" cy="432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 descr="http://fixedmea.com/wp-content/uploads/2012/03/metasploit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16" y="278258"/>
            <a:ext cx="3194988" cy="78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media.licdn.com/mpr/mpr/shrinknp_750_750/p/6/005/0b7/1c2/1fc280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16" y="1797890"/>
            <a:ext cx="3108926" cy="403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880" y="480873"/>
            <a:ext cx="8347389" cy="986439"/>
          </a:xfrm>
        </p:spPr>
        <p:txBody>
          <a:bodyPr>
            <a:normAutofit fontScale="90000"/>
          </a:bodyPr>
          <a:lstStyle/>
          <a:p>
            <a:r>
              <a:rPr lang="pt-BR" sz="7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Demo</a:t>
            </a:r>
            <a:endParaRPr lang="en-US" sz="7000" b="1" i="1" u="sng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8127" y="1816274"/>
            <a:ext cx="8347389" cy="2895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DBA Vs. Hacker</a:t>
            </a:r>
          </a:p>
        </p:txBody>
      </p:sp>
    </p:spTree>
    <p:extLst>
      <p:ext uri="{BB962C8B-B14F-4D97-AF65-F5344CB8AC3E}">
        <p14:creationId xmlns:p14="http://schemas.microsoft.com/office/powerpoint/2010/main" val="602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65486" y="331763"/>
            <a:ext cx="6916932" cy="777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88" b="0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Security Steps on SQL Server</a:t>
            </a:r>
            <a:endParaRPr lang="pt-BR" sz="4488" b="0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9313152"/>
              </p:ext>
            </p:extLst>
          </p:nvPr>
        </p:nvGraphicFramePr>
        <p:xfrm>
          <a:off x="328486" y="1434353"/>
          <a:ext cx="4790362" cy="448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https://cdn4.iconfinder.com/data/icons/devine_icons/Black/PNG/System%20and%20Internet/Security%20Cent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8" y="1434353"/>
            <a:ext cx="4686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16497" y="475198"/>
            <a:ext cx="6916932" cy="777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88" b="0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Server Level Security</a:t>
            </a:r>
            <a:endParaRPr lang="pt-BR" sz="4488" b="0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823051" y="1138993"/>
          <a:ext cx="6949364" cy="512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http://www.digitalcloud.me/wp-content/uploads/2014/02/Server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50" y="197224"/>
            <a:ext cx="941769" cy="94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511</Words>
  <Application>Microsoft Office PowerPoint</Application>
  <PresentationFormat>On-screen Show (4:3)</PresentationFormat>
  <Paragraphs>89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Bell MT</vt:lpstr>
      <vt:lpstr>Calibri</vt:lpstr>
      <vt:lpstr>Garamond</vt:lpstr>
      <vt:lpstr>Times New Roman</vt:lpstr>
      <vt:lpstr>Tw Cen MT</vt:lpstr>
      <vt:lpstr>Wingdings</vt:lpstr>
      <vt:lpstr>Office Theme</vt:lpstr>
      <vt:lpstr>Protecting SQL Server – Security Best Practices</vt:lpstr>
      <vt:lpstr>Luan Moreno M. Maciel</vt:lpstr>
      <vt:lpstr>Luan Moreno M. Maciel</vt:lpstr>
      <vt:lpstr>Security on NEWS…</vt:lpstr>
      <vt:lpstr>Security on CLOUD…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Luan Moreno Medeiros Maciel</cp:lastModifiedBy>
  <cp:revision>130</cp:revision>
  <dcterms:created xsi:type="dcterms:W3CDTF">2011-08-19T20:30:49Z</dcterms:created>
  <dcterms:modified xsi:type="dcterms:W3CDTF">2015-05-23T04:21:04Z</dcterms:modified>
</cp:coreProperties>
</file>