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46189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6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4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5" name="Shape 6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orbel"/>
              <a:buNone/>
              <a:defRPr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3838" marR="0" lvl="0" indent="-714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63550" marR="0" lvl="1" indent="-107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682625" marR="0" lvl="2" indent="-111125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857250" marR="0" lvl="3" indent="-82550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030288" marR="0" lvl="4" indent="-77787" algn="l" rtl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207008" marR="0" lvl="5" indent="-76708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380744" marR="0" lvl="6" indent="-72644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1554480" marR="0" lvl="7" indent="-81280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1728216" marR="0" lvl="8" indent="-77216" algn="l" rtl="0">
              <a:spcBef>
                <a:spcPts val="6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1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sqlsakthi/2011/04/04/service-broker-fire-and-forget-scenario-and-memory-allocation-failure/" TargetMode="External"/><Relationship Id="rId3" Type="http://schemas.openxmlformats.org/officeDocument/2006/relationships/hyperlink" Target="https://technet.microsoft.com/en-us/library/ms345108(v=sql.90).aspx" TargetMode="External"/><Relationship Id="rId7" Type="http://schemas.openxmlformats.org/officeDocument/2006/relationships/hyperlink" Target="https://colleenmorrow.com/2016/04/05/sql-server-service-broker-conversation-architectur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security/sql-server-certificates-and-asymmetric-keys" TargetMode="External"/><Relationship Id="rId5" Type="http://schemas.openxmlformats.org/officeDocument/2006/relationships/hyperlink" Target="https://technet.microsoft.com/en-us/library/ms166071(v=sql.105).aspx" TargetMode="External"/><Relationship Id="rId4" Type="http://schemas.openxmlformats.org/officeDocument/2006/relationships/hyperlink" Target="https://www.red-gate.com/simple-talk/sql/learn-sql-server/service-broker-foundations-workbench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03213" y="3124200"/>
            <a:ext cx="11885612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Hidden Power : Service Broker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BY :- ANKIT BARIA &amp; KOURTNEY APEL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References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Clr>
                <a:srgbClr val="00FFFF"/>
              </a:buClr>
              <a:buSzPct val="58333"/>
            </a:pPr>
            <a:r>
              <a:rPr lang="en-US" u="sng">
                <a:solidFill>
                  <a:srgbClr val="FFFFFF"/>
                </a:solidFill>
                <a:hlinkClick r:id="rId3"/>
              </a:rPr>
              <a:t>Service Broker Introduction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Clr>
                <a:srgbClr val="00FFFF"/>
              </a:buClr>
              <a:buSzPct val="58333"/>
            </a:pPr>
            <a:r>
              <a:rPr lang="en-US" u="sng">
                <a:solidFill>
                  <a:srgbClr val="FFFFFF"/>
                </a:solidFill>
                <a:hlinkClick r:id="rId4"/>
              </a:rPr>
              <a:t>Service Broker Foundation with Scripts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Clr>
                <a:srgbClr val="00FFFF"/>
              </a:buClr>
              <a:buSzPct val="58333"/>
            </a:pPr>
            <a:r>
              <a:rPr lang="en-US" u="sng">
                <a:solidFill>
                  <a:srgbClr val="FFFFFF"/>
                </a:solidFill>
                <a:hlinkClick r:id="rId5"/>
              </a:rPr>
              <a:t>Usage of Service Broker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Clr>
                <a:srgbClr val="00FFFF"/>
              </a:buClr>
              <a:buSzPct val="58333"/>
            </a:pPr>
            <a:r>
              <a:rPr lang="en-US" u="sng">
                <a:solidFill>
                  <a:srgbClr val="FFFFFF"/>
                </a:solidFill>
                <a:hlinkClick r:id="rId6"/>
              </a:rPr>
              <a:t>Certificates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buClr>
                <a:srgbClr val="00FFFF"/>
              </a:buClr>
              <a:buSzPct val="58333"/>
            </a:pPr>
            <a:r>
              <a:rPr lang="en-US" u="sng">
                <a:solidFill>
                  <a:srgbClr val="FFFFFF"/>
                </a:solidFill>
                <a:hlinkClick r:id="rId7"/>
              </a:rPr>
              <a:t>Conversation Architecture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Clr>
                <a:srgbClr val="00FFFF"/>
              </a:buClr>
              <a:buSzPct val="58333"/>
            </a:pPr>
            <a:r>
              <a:rPr lang="en-US" u="sng">
                <a:solidFill>
                  <a:srgbClr val="FFFFFF"/>
                </a:solidFill>
                <a:hlinkClick r:id="rId8"/>
              </a:rPr>
              <a:t>Closing Conversations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Contact Us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Ankit Baria</a:t>
            </a:r>
          </a:p>
          <a:p>
            <a:pPr marL="463550" marR="0" lvl="1" indent="-234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Twitter: @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ank_baria</a:t>
            </a:r>
            <a:endParaRPr lang="en-US" sz="20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Kourtney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Apel</a:t>
            </a:r>
            <a:endParaRPr lang="en-US" sz="24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63550" marR="0" lvl="1" indent="-234950" algn="l" rtl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Twitter: @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kourtney_apel</a:t>
            </a:r>
            <a:endParaRPr lang="en-US" sz="20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200"/>
              </a:spcBef>
              <a:buNone/>
            </a:pPr>
            <a:endParaRPr sz="20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Service Broker ?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Why hidden power ?</a:t>
            </a:r>
          </a:p>
          <a:p>
            <a:pPr marL="223837" marR="0" lvl="0" indent="-22383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to use Service Broker ?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Service Broker Architecture 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Certificate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Demo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Service Broker 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SQL server application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that allows messaging and queuing between instances. 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can send and receive guaranteed, asynchronous messages from source to destination, develops a “conversation.” 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Each conversation is a channel of communication.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Each Service Broker conversation is a dialog, having two participants involved.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Why Hidden Power 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522425" y="1905000"/>
            <a:ext cx="9134400" cy="470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Messaging application exists from a long time but-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Awareness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Less documentation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 graphical application builder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Error/ Solution interpretation is tough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/>
              <a:t>Challenging to work on</a:t>
            </a:r>
          </a:p>
          <a:p>
            <a:pPr marL="223838" marR="0" lvl="0" indent="-223838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Solves some of the most difficult messaging application issues- 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Message ordering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Coordination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Multithreading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Receiver management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Less work for developer</a:t>
            </a: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When to use Service Broker 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Asynchronous triggers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Reliable query processing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Reliable data collection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Distributed server-side processing for client applications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 consolidation for client applications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Large-scale batch processing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/>
              <a:t>Basic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Service Broker Architecture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22425" y="1905000"/>
            <a:ext cx="9134400" cy="436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7" marR="0" lvl="0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Message type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Defines the name of the message and the type of data the message contains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Queue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Holds the incoming message for a service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Contract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Defines the name of a contract/task and the message type used in that contract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Service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Represents a business process as a distinct set of contracts/tasks.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External Service Broker Architecture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9134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Certificates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800"/>
              <a:t>Contains public and private key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Service Broker Endpoints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800"/>
              <a:t>Allows outside connection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Remote Service Binding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800"/>
              <a:t>Defines the database user, certificate for user, and the remote service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Route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1800"/>
              <a:t>Defines the remote service name,  IP Address, and the 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Service Broker Architecture</a:t>
            </a:r>
          </a:p>
        </p:txBody>
      </p:sp>
      <p:pic>
        <p:nvPicPr>
          <p:cNvPr id="129" name="Shape 129" descr="Untitled 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650" y="1793575"/>
            <a:ext cx="6529800" cy="495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lang="en-US"/>
              <a:t>Certificate Architecture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522425" y="1905000"/>
            <a:ext cx="9134400" cy="455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Master Certificates &amp; Authentication-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Database </a:t>
            </a: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master key - master db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Login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User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Certificates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Endpoints</a:t>
            </a:r>
          </a:p>
          <a:p>
            <a:pPr marL="223837" marR="0" lvl="0" indent="-223837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Database Certificates &amp; Authentication-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Database master key - user db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/>
              <a:t>User</a:t>
            </a:r>
          </a:p>
          <a:p>
            <a:pPr marL="682625" marR="0" lvl="2" indent="-2254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Certificates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Custom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Corbel</vt:lpstr>
      <vt:lpstr>tf02895261</vt:lpstr>
      <vt:lpstr>Hidden Power : Service Broker</vt:lpstr>
      <vt:lpstr>Agenda</vt:lpstr>
      <vt:lpstr>What is Service Broker ?</vt:lpstr>
      <vt:lpstr>Why Hidden Power ?</vt:lpstr>
      <vt:lpstr>When to use Service Broker ?</vt:lpstr>
      <vt:lpstr>Basic Service Broker Architecture</vt:lpstr>
      <vt:lpstr>External Service Broker Architecture</vt:lpstr>
      <vt:lpstr>Service Broker Architecture</vt:lpstr>
      <vt:lpstr>Certificate Architecture</vt:lpstr>
      <vt:lpstr>Demo</vt:lpstr>
      <vt:lpstr>References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Power : Service Broker</dc:title>
  <cp:lastModifiedBy>Ankit Baria</cp:lastModifiedBy>
  <cp:revision>1</cp:revision>
  <dcterms:modified xsi:type="dcterms:W3CDTF">2017-10-09T12:29:55Z</dcterms:modified>
</cp:coreProperties>
</file>