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media/image13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  <p:sldMasterId id="2147483717" r:id="rId2"/>
    <p:sldMasterId id="2147483720" r:id="rId3"/>
    <p:sldMasterId id="2147483723" r:id="rId4"/>
    <p:sldMasterId id="2147483726" r:id="rId5"/>
  </p:sldMasterIdLst>
  <p:sldIdLst>
    <p:sldId id="287" r:id="rId6"/>
    <p:sldId id="257" r:id="rId7"/>
    <p:sldId id="288" r:id="rId8"/>
    <p:sldId id="271" r:id="rId9"/>
    <p:sldId id="290" r:id="rId10"/>
    <p:sldId id="289" r:id="rId11"/>
    <p:sldId id="291" r:id="rId12"/>
    <p:sldId id="259" r:id="rId13"/>
    <p:sldId id="261" r:id="rId14"/>
    <p:sldId id="260" r:id="rId15"/>
    <p:sldId id="264" r:id="rId16"/>
    <p:sldId id="292" r:id="rId17"/>
    <p:sldId id="262" r:id="rId18"/>
    <p:sldId id="266" r:id="rId19"/>
    <p:sldId id="265" r:id="rId20"/>
    <p:sldId id="272" r:id="rId21"/>
    <p:sldId id="263" r:id="rId22"/>
    <p:sldId id="267" r:id="rId23"/>
    <p:sldId id="2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54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" y="107547"/>
            <a:ext cx="12191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218" y="516696"/>
            <a:ext cx="10937537" cy="1470025"/>
          </a:xfrm>
        </p:spPr>
        <p:txBody>
          <a:bodyPr>
            <a:normAutofit/>
          </a:bodyPr>
          <a:lstStyle>
            <a:lvl1pPr algn="l">
              <a:defRPr sz="1688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211" y="1907341"/>
            <a:ext cx="10567132" cy="1752600"/>
          </a:xfrm>
        </p:spPr>
        <p:txBody>
          <a:bodyPr>
            <a:normAutofit/>
          </a:bodyPr>
          <a:lstStyle>
            <a:lvl1pPr marL="0" indent="0" algn="l">
              <a:buNone/>
              <a:defRPr sz="1266">
                <a:solidFill>
                  <a:schemeClr val="bg1"/>
                </a:solidFill>
              </a:defRPr>
            </a:lvl1pPr>
            <a:lvl2pPr marL="192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8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4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7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0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99" y="6197625"/>
            <a:ext cx="1030772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1129" y="6197625"/>
            <a:ext cx="38608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821" y="5884972"/>
            <a:ext cx="1912931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31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/>
        </p:nvSpPr>
        <p:spPr>
          <a:xfrm>
            <a:off x="941775" y="6286914"/>
            <a:ext cx="1135148" cy="365125"/>
          </a:xfrm>
          <a:prstGeom prst="rect">
            <a:avLst/>
          </a:prstGeom>
        </p:spPr>
        <p:txBody>
          <a:bodyPr vert="horz" lIns="38576" tIns="19289" rIns="38576" bIns="19289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z="464" smtClean="0"/>
              <a:pPr/>
              <a:t>5/16/2015</a:t>
            </a:fld>
            <a:r>
              <a:rPr lang="en-US" sz="464" smtClean="0"/>
              <a:t>  |</a:t>
            </a:r>
            <a:endParaRPr lang="en-US" sz="464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1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4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60" y="628691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4">
                <a:solidFill>
                  <a:srgbClr val="FFFFFF"/>
                </a:solidFill>
              </a:defRPr>
            </a:lvl1pPr>
          </a:lstStyle>
          <a:p>
            <a:fld id="{60833C6C-D0EE-45D8-9FC6-1E80D6A7B8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15435" y="1299672"/>
            <a:ext cx="115824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638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1775" y="628691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4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5/16/2015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1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4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60" y="628691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4">
                <a:solidFill>
                  <a:srgbClr val="FFFFFF"/>
                </a:solidFill>
              </a:defRPr>
            </a:lvl1pPr>
          </a:lstStyle>
          <a:p>
            <a:fld id="{60833C6C-D0EE-45D8-9FC6-1E80D6A7B8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9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76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1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2025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27004" indent="0" algn="r">
              <a:buNone/>
              <a:defRPr>
                <a:solidFill>
                  <a:schemeClr val="tx2"/>
                </a:solidFill>
              </a:defRPr>
            </a:lvl1pPr>
            <a:lvl2pPr marL="192881" indent="0" algn="ctr">
              <a:buNone/>
            </a:lvl2pPr>
            <a:lvl3pPr marL="385763" indent="0" algn="ctr">
              <a:buNone/>
            </a:lvl3pPr>
            <a:lvl4pPr marL="578644" indent="0" algn="ctr">
              <a:buNone/>
            </a:lvl4pPr>
            <a:lvl5pPr marL="771525" indent="0" algn="ctr">
              <a:buNone/>
            </a:lvl5pPr>
            <a:lvl6pPr marL="964406" indent="0" algn="ctr">
              <a:buNone/>
            </a:lvl6pPr>
            <a:lvl7pPr marL="1157288" indent="0" algn="ctr">
              <a:buNone/>
            </a:lvl7pPr>
            <a:lvl8pPr marL="1350169" indent="0" algn="ctr">
              <a:buNone/>
            </a:lvl8pPr>
            <a:lvl9pPr marL="154305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sz="76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sz="76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sz="76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E511A30-EE8E-4323-B522-A533CCF7C4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26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8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6400800" y="6248411"/>
            <a:ext cx="4876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9E808E8-B931-4CCE-8859-FC272064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76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1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2025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27004" indent="0" algn="r">
              <a:buNone/>
              <a:defRPr>
                <a:solidFill>
                  <a:schemeClr val="tx2"/>
                </a:solidFill>
              </a:defRPr>
            </a:lvl1pPr>
            <a:lvl2pPr marL="192881" indent="0" algn="ctr">
              <a:buNone/>
            </a:lvl2pPr>
            <a:lvl3pPr marL="385763" indent="0" algn="ctr">
              <a:buNone/>
            </a:lvl3pPr>
            <a:lvl4pPr marL="578644" indent="0" algn="ctr">
              <a:buNone/>
            </a:lvl4pPr>
            <a:lvl5pPr marL="771525" indent="0" algn="ctr">
              <a:buNone/>
            </a:lvl5pPr>
            <a:lvl6pPr marL="964406" indent="0" algn="ctr">
              <a:buNone/>
            </a:lvl6pPr>
            <a:lvl7pPr marL="1157288" indent="0" algn="ctr">
              <a:buNone/>
            </a:lvl7pPr>
            <a:lvl8pPr marL="1350169" indent="0" algn="ctr">
              <a:buNone/>
            </a:lvl8pPr>
            <a:lvl9pPr marL="154305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sz="76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sz="76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sz="76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E511A30-EE8E-4323-B522-A533CCF7C4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65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8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6400800" y="6248411"/>
            <a:ext cx="4876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E511A30-EE8E-4323-B522-A533CCF7C4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10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76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1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2025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27004" indent="0" algn="r">
              <a:buNone/>
              <a:defRPr>
                <a:solidFill>
                  <a:schemeClr val="tx2"/>
                </a:solidFill>
              </a:defRPr>
            </a:lvl1pPr>
            <a:lvl2pPr marL="192881" indent="0" algn="ctr">
              <a:buNone/>
            </a:lvl2pPr>
            <a:lvl3pPr marL="385763" indent="0" algn="ctr">
              <a:buNone/>
            </a:lvl3pPr>
            <a:lvl4pPr marL="578644" indent="0" algn="ctr">
              <a:buNone/>
            </a:lvl4pPr>
            <a:lvl5pPr marL="771525" indent="0" algn="ctr">
              <a:buNone/>
            </a:lvl5pPr>
            <a:lvl6pPr marL="964406" indent="0" algn="ctr">
              <a:buNone/>
            </a:lvl6pPr>
            <a:lvl7pPr marL="1157288" indent="0" algn="ctr">
              <a:buNone/>
            </a:lvl7pPr>
            <a:lvl8pPr marL="1350169" indent="0" algn="ctr">
              <a:buNone/>
            </a:lvl8pPr>
            <a:lvl9pPr marL="154305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sz="76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sz="76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sz="76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E511A30-EE8E-4323-B522-A533CCF7C4E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5" y="5804535"/>
            <a:ext cx="2010155" cy="73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40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8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6400800" y="6248411"/>
            <a:ext cx="4876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E511A30-EE8E-4323-B522-A533CCF7C4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8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76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1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2025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27004" indent="0" algn="r">
              <a:buNone/>
              <a:defRPr>
                <a:solidFill>
                  <a:schemeClr val="tx2"/>
                </a:solidFill>
              </a:defRPr>
            </a:lvl1pPr>
            <a:lvl2pPr marL="192881" indent="0" algn="ctr">
              <a:buNone/>
            </a:lvl2pPr>
            <a:lvl3pPr marL="385763" indent="0" algn="ctr">
              <a:buNone/>
            </a:lvl3pPr>
            <a:lvl4pPr marL="578644" indent="0" algn="ctr">
              <a:buNone/>
            </a:lvl4pPr>
            <a:lvl5pPr marL="771525" indent="0" algn="ctr">
              <a:buNone/>
            </a:lvl5pPr>
            <a:lvl6pPr marL="964406" indent="0" algn="ctr">
              <a:buNone/>
            </a:lvl6pPr>
            <a:lvl7pPr marL="1157288" indent="0" algn="ctr">
              <a:buNone/>
            </a:lvl7pPr>
            <a:lvl8pPr marL="1350169" indent="0" algn="ctr">
              <a:buNone/>
            </a:lvl8pPr>
            <a:lvl9pPr marL="154305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sz="76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sz="76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sz="76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E511A30-EE8E-4323-B522-A533CCF7C4E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5" y="5804535"/>
            <a:ext cx="2010155" cy="73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017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8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6400800" y="6248411"/>
            <a:ext cx="4876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E511A30-EE8E-4323-B522-A533CCF7C4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6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44661" indent="-144661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313433" indent="-120551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482204" indent="-96441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675085" indent="-96441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867966" indent="-96441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41775" y="628691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4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5/16/2015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1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4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60" y="628691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4">
                <a:solidFill>
                  <a:srgbClr val="FFFFFF"/>
                </a:solidFill>
              </a:defRPr>
            </a:lvl1pPr>
          </a:lstStyle>
          <a:p>
            <a:fld id="{60833C6C-D0EE-45D8-9FC6-1E80D6A7B8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715435" y="1299672"/>
            <a:ext cx="115824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45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1688" b="0" i="0" cap="all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1pPr>
            <a:lvl2pPr marL="192881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941775" y="628691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4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5/16/2015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1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4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60" y="628691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4">
                <a:solidFill>
                  <a:srgbClr val="FFFFFF"/>
                </a:solidFill>
              </a:defRPr>
            </a:lvl1pPr>
          </a:lstStyle>
          <a:p>
            <a:fld id="{60833C6C-D0EE-45D8-9FC6-1E80D6A7B8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46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1181"/>
            </a:lvl1pPr>
            <a:lvl2pPr>
              <a:defRPr sz="1013"/>
            </a:lvl2pPr>
            <a:lvl3pPr>
              <a:defRPr sz="844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1181"/>
            </a:lvl1pPr>
            <a:lvl2pPr>
              <a:defRPr sz="1013"/>
            </a:lvl2pPr>
            <a:lvl3pPr>
              <a:defRPr sz="844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941775" y="628691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4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5/16/2015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1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4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60" y="628691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4">
                <a:solidFill>
                  <a:srgbClr val="FFFFFF"/>
                </a:solidFill>
              </a:defRPr>
            </a:lvl1pPr>
          </a:lstStyle>
          <a:p>
            <a:fld id="{60833C6C-D0EE-45D8-9FC6-1E80D6A7B8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715435" y="1299672"/>
            <a:ext cx="115824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738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929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844"/>
            </a:lvl1pPr>
            <a:lvl2pPr>
              <a:defRPr sz="760"/>
            </a:lvl2pPr>
            <a:lvl3pPr>
              <a:defRPr sz="760"/>
            </a:lvl3pPr>
            <a:lvl4pPr>
              <a:defRPr sz="760"/>
            </a:lvl4pPr>
            <a:lvl5pPr>
              <a:defRPr sz="760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929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844"/>
            </a:lvl1pPr>
            <a:lvl2pPr>
              <a:defRPr sz="760"/>
            </a:lvl2pPr>
            <a:lvl3pPr>
              <a:defRPr sz="760"/>
            </a:lvl3pPr>
            <a:lvl4pPr>
              <a:defRPr sz="760"/>
            </a:lvl4pPr>
            <a:lvl5pPr>
              <a:defRPr sz="760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941775" y="628691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4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5/16/2015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3485" y="628691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4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260" y="628691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4">
                <a:solidFill>
                  <a:srgbClr val="FFFFFF"/>
                </a:solidFill>
              </a:defRPr>
            </a:lvl1pPr>
          </a:lstStyle>
          <a:p>
            <a:fld id="{60833C6C-D0EE-45D8-9FC6-1E80D6A7B8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715435" y="1299672"/>
            <a:ext cx="115824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180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1775" y="628691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4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5/16/2015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1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4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60" y="628691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4">
                <a:solidFill>
                  <a:srgbClr val="FFFFFF"/>
                </a:solidFill>
              </a:defRPr>
            </a:lvl1pPr>
          </a:lstStyle>
          <a:p>
            <a:fld id="{60833C6C-D0EE-45D8-9FC6-1E80D6A7B8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715435" y="1299672"/>
            <a:ext cx="115824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200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1775" y="628691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4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5/16/2015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1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4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60" y="628691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4">
                <a:solidFill>
                  <a:srgbClr val="FFFFFF"/>
                </a:solidFill>
              </a:defRPr>
            </a:lvl1pPr>
          </a:lstStyle>
          <a:p>
            <a:fld id="{60833C6C-D0EE-45D8-9FC6-1E80D6A7B8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13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1"/>
            <a:ext cx="6815667" cy="5853113"/>
          </a:xfrm>
        </p:spPr>
        <p:txBody>
          <a:bodyPr/>
          <a:lstStyle>
            <a:lvl1pPr>
              <a:defRPr sz="1266"/>
            </a:lvl1pPr>
            <a:lvl2pPr>
              <a:defRPr sz="1097"/>
            </a:lvl2pPr>
            <a:lvl3pPr>
              <a:defRPr sz="929"/>
            </a:lvl3pPr>
            <a:lvl4pPr>
              <a:defRPr sz="760"/>
            </a:lvl4pPr>
            <a:lvl5pPr>
              <a:defRPr sz="760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941775" y="628691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4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5/16/2015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1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4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60" y="628691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4">
                <a:solidFill>
                  <a:srgbClr val="FFFFFF"/>
                </a:solidFill>
              </a:defRPr>
            </a:lvl1pPr>
          </a:lstStyle>
          <a:p>
            <a:fld id="{60833C6C-D0EE-45D8-9FC6-1E80D6A7B8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1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941775" y="628691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4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5/16/2015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1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4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60" y="628691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4">
                <a:solidFill>
                  <a:srgbClr val="FFFFFF"/>
                </a:solidFill>
              </a:defRPr>
            </a:lvl1pPr>
          </a:lstStyle>
          <a:p>
            <a:fld id="{60833C6C-D0EE-45D8-9FC6-1E80D6A7B8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3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301" y="6072791"/>
            <a:ext cx="12191993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775" y="628691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4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5/16/2015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1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4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60" y="628691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4">
                <a:solidFill>
                  <a:srgbClr val="FFFFFF"/>
                </a:solidFill>
              </a:defRPr>
            </a:lvl1pPr>
          </a:lstStyle>
          <a:p>
            <a:fld id="{60833C6C-D0EE-45D8-9FC6-1E80D6A7B8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80066" y="1220304"/>
            <a:ext cx="184731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60" dirty="0"/>
          </a:p>
        </p:txBody>
      </p:sp>
      <p:pic>
        <p:nvPicPr>
          <p:cNvPr id="11" name="Picture 10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913" y="5901541"/>
            <a:ext cx="1912931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7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iming>
    <p:tnLst>
      <p:par>
        <p:cTn id="1" dur="indefinite" restart="never" nodeType="tmRoot"/>
      </p:par>
    </p:tnLst>
  </p:timing>
  <p:txStyles>
    <p:titleStyle>
      <a:lvl1pPr algn="l" defTabSz="192881" rtl="0" eaLnBrk="1" latinLnBrk="0" hangingPunct="1">
        <a:spcBef>
          <a:spcPct val="0"/>
        </a:spcBef>
        <a:buNone/>
        <a:defRPr sz="1519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44661" indent="-144661" algn="l" defTabSz="192881" rtl="0" eaLnBrk="1" latinLnBrk="0" hangingPunct="1">
        <a:spcBef>
          <a:spcPct val="20000"/>
        </a:spcBef>
        <a:buFont typeface="Wingdings" charset="2"/>
        <a:buChar char="§"/>
        <a:defRPr sz="1266" kern="1200">
          <a:solidFill>
            <a:schemeClr val="tx2"/>
          </a:solidFill>
          <a:latin typeface="+mn-lt"/>
          <a:ea typeface="+mn-ea"/>
          <a:cs typeface="+mn-cs"/>
        </a:defRPr>
      </a:lvl1pPr>
      <a:lvl2pPr marL="313433" indent="-120551" algn="l" defTabSz="192881" rtl="0" eaLnBrk="1" latinLnBrk="0" hangingPunct="1">
        <a:spcBef>
          <a:spcPct val="20000"/>
        </a:spcBef>
        <a:buFont typeface="Wingdings" charset="2"/>
        <a:buChar char="§"/>
        <a:defRPr sz="1097" kern="1200">
          <a:solidFill>
            <a:schemeClr val="tx2"/>
          </a:solidFill>
          <a:latin typeface="+mn-lt"/>
          <a:ea typeface="+mn-ea"/>
          <a:cs typeface="+mn-cs"/>
        </a:defRPr>
      </a:lvl2pPr>
      <a:lvl3pPr marL="482204" indent="-96441" algn="l" defTabSz="192881" rtl="0" eaLnBrk="1" latinLnBrk="0" hangingPunct="1">
        <a:spcBef>
          <a:spcPct val="20000"/>
        </a:spcBef>
        <a:buFont typeface="Wingdings" charset="2"/>
        <a:buChar char="§"/>
        <a:defRPr sz="929" kern="1200">
          <a:solidFill>
            <a:schemeClr val="tx2"/>
          </a:solidFill>
          <a:latin typeface="+mn-lt"/>
          <a:ea typeface="+mn-ea"/>
          <a:cs typeface="+mn-cs"/>
        </a:defRPr>
      </a:lvl3pPr>
      <a:lvl4pPr marL="675085" indent="-96441" algn="l" defTabSz="192881" rtl="0" eaLnBrk="1" latinLnBrk="0" hangingPunct="1">
        <a:spcBef>
          <a:spcPct val="20000"/>
        </a:spcBef>
        <a:buFont typeface="Wingdings" charset="2"/>
        <a:buChar char="§"/>
        <a:defRPr sz="844" kern="1200">
          <a:solidFill>
            <a:schemeClr val="tx2"/>
          </a:solidFill>
          <a:latin typeface="+mn-lt"/>
          <a:ea typeface="+mn-ea"/>
          <a:cs typeface="+mn-cs"/>
        </a:defRPr>
      </a:lvl4pPr>
      <a:lvl5pPr marL="867966" indent="-96441" algn="l" defTabSz="192881" rtl="0" eaLnBrk="1" latinLnBrk="0" hangingPunct="1">
        <a:spcBef>
          <a:spcPct val="20000"/>
        </a:spcBef>
        <a:buFont typeface="Wingdings" charset="2"/>
        <a:buChar char="§"/>
        <a:defRPr sz="760" kern="1200">
          <a:solidFill>
            <a:schemeClr val="tx2"/>
          </a:solidFill>
          <a:latin typeface="+mn-lt"/>
          <a:ea typeface="+mn-ea"/>
          <a:cs typeface="+mn-cs"/>
        </a:defRPr>
      </a:lvl5pPr>
      <a:lvl6pPr marL="1060847" indent="-96441" algn="l" defTabSz="192881" rtl="0" eaLnBrk="1" latinLnBrk="0" hangingPunct="1">
        <a:spcBef>
          <a:spcPct val="20000"/>
        </a:spcBef>
        <a:buFont typeface="Arial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192881" rtl="0" eaLnBrk="1" latinLnBrk="0" hangingPunct="1">
        <a:spcBef>
          <a:spcPct val="20000"/>
        </a:spcBef>
        <a:buFont typeface="Arial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192881" rtl="0" eaLnBrk="1" latinLnBrk="0" hangingPunct="1">
        <a:spcBef>
          <a:spcPct val="20000"/>
        </a:spcBef>
        <a:buFont typeface="Arial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192881" rtl="0" eaLnBrk="1" latinLnBrk="0" hangingPunct="1">
        <a:spcBef>
          <a:spcPct val="20000"/>
        </a:spcBef>
        <a:buFont typeface="Arial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8576" tIns="19289" rIns="38576" bIns="19289" anchor="t" compatLnSpc="1"/>
          <a:lstStyle>
            <a:extLst/>
          </a:lstStyle>
          <a:p>
            <a:endParaRPr kumimoji="0" lang="en-US" sz="76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8576" tIns="19289" rIns="38576" bIns="19289" anchor="t" compatLnSpc="1"/>
          <a:lstStyle>
            <a:extLst/>
          </a:lstStyle>
          <a:p>
            <a:endParaRPr kumimoji="0" lang="en-US" sz="76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38576" tIns="19289" rIns="38576" bIns="19289" anchor="ctr" compatLnSpc="1"/>
          <a:lstStyle>
            <a:extLst/>
          </a:lstStyle>
          <a:p>
            <a:pPr algn="ctr" eaLnBrk="1" latinLnBrk="0" hangingPunct="1"/>
            <a:endParaRPr kumimoji="0" lang="en-US" sz="76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6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400800" y="6248411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422" b="0">
                <a:solidFill>
                  <a:schemeClr val="tx1"/>
                </a:solidFill>
              </a:defRPr>
            </a:lvl1pPr>
            <a:extLst/>
          </a:lstStyle>
          <a:p>
            <a:fld id="{49E808E8-B931-4CCE-8859-FC272064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8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173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154305" indent="-108014" algn="l" rtl="0" eaLnBrk="1" latinLnBrk="0" hangingPunct="1">
        <a:spcBef>
          <a:spcPts val="169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1139" kern="1200">
          <a:solidFill>
            <a:schemeClr val="tx1"/>
          </a:solidFill>
          <a:latin typeface="+mn-lt"/>
          <a:ea typeface="+mn-ea"/>
          <a:cs typeface="+mn-cs"/>
        </a:defRPr>
      </a:lvl1pPr>
      <a:lvl2pPr marL="262319" indent="-96441" algn="l" rtl="0" eaLnBrk="1" latinLnBrk="0" hangingPunct="1">
        <a:spcBef>
          <a:spcPts val="137"/>
        </a:spcBef>
        <a:buClr>
          <a:schemeClr val="accent1"/>
        </a:buClr>
        <a:buFont typeface="Verdana"/>
        <a:buChar char="◦"/>
        <a:defRPr kumimoji="0" sz="971" kern="1200">
          <a:solidFill>
            <a:schemeClr val="tx1"/>
          </a:solidFill>
          <a:latin typeface="+mn-lt"/>
          <a:ea typeface="+mn-ea"/>
          <a:cs typeface="+mn-cs"/>
        </a:defRPr>
      </a:lvl2pPr>
      <a:lvl3pPr marL="362617" indent="-96441" algn="l" rtl="0" eaLnBrk="1" latinLnBrk="0" hangingPunct="1">
        <a:spcBef>
          <a:spcPts val="148"/>
        </a:spcBef>
        <a:buClr>
          <a:schemeClr val="accent2"/>
        </a:buClr>
        <a:buSzPct val="100000"/>
        <a:buFont typeface="Wingdings 2"/>
        <a:buChar char=""/>
        <a:defRPr kumimoji="0" sz="886" kern="1200">
          <a:solidFill>
            <a:schemeClr val="tx1"/>
          </a:solidFill>
          <a:latin typeface="+mn-lt"/>
          <a:ea typeface="+mn-ea"/>
          <a:cs typeface="+mn-cs"/>
        </a:defRPr>
      </a:lvl3pPr>
      <a:lvl4pPr marL="482204" indent="-96441" algn="l" rtl="0" eaLnBrk="1" latinLnBrk="0" hangingPunct="1">
        <a:spcBef>
          <a:spcPts val="148"/>
        </a:spcBef>
        <a:buClr>
          <a:schemeClr val="accent2"/>
        </a:buClr>
        <a:buFont typeface="Wingdings 2"/>
        <a:buChar char=""/>
        <a:defRPr kumimoji="0" sz="802" kern="1200">
          <a:solidFill>
            <a:schemeClr val="tx1"/>
          </a:solidFill>
          <a:latin typeface="+mn-lt"/>
          <a:ea typeface="+mn-ea"/>
          <a:cs typeface="+mn-cs"/>
        </a:defRPr>
      </a:lvl4pPr>
      <a:lvl5pPr marL="578644" indent="-96441" algn="l" rtl="0" eaLnBrk="1" latinLnBrk="0" hangingPunct="1">
        <a:spcBef>
          <a:spcPts val="148"/>
        </a:spcBef>
        <a:buClr>
          <a:schemeClr val="accent2"/>
        </a:buClr>
        <a:buFont typeface="Wingdings 2"/>
        <a:buChar char=""/>
        <a:defRPr kumimoji="0"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675085" indent="-96441" algn="l" rtl="0" eaLnBrk="1" latinLnBrk="0" hangingPunct="1">
        <a:spcBef>
          <a:spcPts val="148"/>
        </a:spcBef>
        <a:buClr>
          <a:schemeClr val="accent3"/>
        </a:buClr>
        <a:buFont typeface="Wingdings 2"/>
        <a:buChar char=""/>
        <a:defRPr kumimoji="0"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771525" indent="-96441" algn="l" rtl="0" eaLnBrk="1" latinLnBrk="0" hangingPunct="1">
        <a:spcBef>
          <a:spcPts val="148"/>
        </a:spcBef>
        <a:buClr>
          <a:schemeClr val="accent3"/>
        </a:buClr>
        <a:buFont typeface="Wingdings 2"/>
        <a:buChar char=""/>
        <a:defRPr kumimoji="0"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867966" indent="-96441" algn="l" rtl="0" eaLnBrk="1" latinLnBrk="0" hangingPunct="1">
        <a:spcBef>
          <a:spcPts val="148"/>
        </a:spcBef>
        <a:buClr>
          <a:schemeClr val="accent3"/>
        </a:buClr>
        <a:buFont typeface="Wingdings 2"/>
        <a:buChar char=""/>
        <a:defRPr kumimoji="0"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964406" indent="-96441" algn="l" rtl="0" eaLnBrk="1" latinLnBrk="0" hangingPunct="1">
        <a:spcBef>
          <a:spcPts val="148"/>
        </a:spcBef>
        <a:buClr>
          <a:schemeClr val="accent3"/>
        </a:buClr>
        <a:buFont typeface="Wingdings 2"/>
        <a:buChar char=""/>
        <a:defRPr kumimoji="0" sz="675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8576" tIns="19289" rIns="38576" bIns="19289" anchor="t" compatLnSpc="1"/>
          <a:lstStyle>
            <a:extLst/>
          </a:lstStyle>
          <a:p>
            <a:endParaRPr kumimoji="0" lang="en-US" sz="76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8576" tIns="19289" rIns="38576" bIns="19289" anchor="t" compatLnSpc="1"/>
          <a:lstStyle>
            <a:extLst/>
          </a:lstStyle>
          <a:p>
            <a:endParaRPr kumimoji="0" lang="en-US" sz="76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38576" tIns="19289" rIns="38576" bIns="19289" anchor="ctr" compatLnSpc="1"/>
          <a:lstStyle>
            <a:extLst/>
          </a:lstStyle>
          <a:p>
            <a:pPr algn="ctr" eaLnBrk="1" latinLnBrk="0" hangingPunct="1"/>
            <a:endParaRPr kumimoji="0" lang="en-US" sz="76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6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400800" y="6248411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422" b="0">
                <a:solidFill>
                  <a:schemeClr val="tx1"/>
                </a:solidFill>
              </a:defRPr>
            </a:lvl1pPr>
            <a:extLst/>
          </a:lstStyle>
          <a:p>
            <a:fld id="{9E511A30-EE8E-4323-B522-A533CCF7C4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93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173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154305" indent="-108014" algn="l" rtl="0" eaLnBrk="1" latinLnBrk="0" hangingPunct="1">
        <a:spcBef>
          <a:spcPts val="169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1139" kern="1200">
          <a:solidFill>
            <a:schemeClr val="tx1"/>
          </a:solidFill>
          <a:latin typeface="+mn-lt"/>
          <a:ea typeface="+mn-ea"/>
          <a:cs typeface="+mn-cs"/>
        </a:defRPr>
      </a:lvl1pPr>
      <a:lvl2pPr marL="262319" indent="-96441" algn="l" rtl="0" eaLnBrk="1" latinLnBrk="0" hangingPunct="1">
        <a:spcBef>
          <a:spcPts val="137"/>
        </a:spcBef>
        <a:buClr>
          <a:schemeClr val="accent1"/>
        </a:buClr>
        <a:buFont typeface="Verdana"/>
        <a:buChar char="◦"/>
        <a:defRPr kumimoji="0" sz="971" kern="1200">
          <a:solidFill>
            <a:schemeClr val="tx1"/>
          </a:solidFill>
          <a:latin typeface="+mn-lt"/>
          <a:ea typeface="+mn-ea"/>
          <a:cs typeface="+mn-cs"/>
        </a:defRPr>
      </a:lvl2pPr>
      <a:lvl3pPr marL="362617" indent="-96441" algn="l" rtl="0" eaLnBrk="1" latinLnBrk="0" hangingPunct="1">
        <a:spcBef>
          <a:spcPts val="148"/>
        </a:spcBef>
        <a:buClr>
          <a:schemeClr val="accent2"/>
        </a:buClr>
        <a:buSzPct val="100000"/>
        <a:buFont typeface="Wingdings 2"/>
        <a:buChar char=""/>
        <a:defRPr kumimoji="0" sz="886" kern="1200">
          <a:solidFill>
            <a:schemeClr val="tx1"/>
          </a:solidFill>
          <a:latin typeface="+mn-lt"/>
          <a:ea typeface="+mn-ea"/>
          <a:cs typeface="+mn-cs"/>
        </a:defRPr>
      </a:lvl3pPr>
      <a:lvl4pPr marL="482204" indent="-96441" algn="l" rtl="0" eaLnBrk="1" latinLnBrk="0" hangingPunct="1">
        <a:spcBef>
          <a:spcPts val="148"/>
        </a:spcBef>
        <a:buClr>
          <a:schemeClr val="accent2"/>
        </a:buClr>
        <a:buFont typeface="Wingdings 2"/>
        <a:buChar char=""/>
        <a:defRPr kumimoji="0" sz="802" kern="1200">
          <a:solidFill>
            <a:schemeClr val="tx1"/>
          </a:solidFill>
          <a:latin typeface="+mn-lt"/>
          <a:ea typeface="+mn-ea"/>
          <a:cs typeface="+mn-cs"/>
        </a:defRPr>
      </a:lvl4pPr>
      <a:lvl5pPr marL="578644" indent="-96441" algn="l" rtl="0" eaLnBrk="1" latinLnBrk="0" hangingPunct="1">
        <a:spcBef>
          <a:spcPts val="148"/>
        </a:spcBef>
        <a:buClr>
          <a:schemeClr val="accent2"/>
        </a:buClr>
        <a:buFont typeface="Wingdings 2"/>
        <a:buChar char=""/>
        <a:defRPr kumimoji="0"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675085" indent="-96441" algn="l" rtl="0" eaLnBrk="1" latinLnBrk="0" hangingPunct="1">
        <a:spcBef>
          <a:spcPts val="148"/>
        </a:spcBef>
        <a:buClr>
          <a:schemeClr val="accent3"/>
        </a:buClr>
        <a:buFont typeface="Wingdings 2"/>
        <a:buChar char=""/>
        <a:defRPr kumimoji="0"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771525" indent="-96441" algn="l" rtl="0" eaLnBrk="1" latinLnBrk="0" hangingPunct="1">
        <a:spcBef>
          <a:spcPts val="148"/>
        </a:spcBef>
        <a:buClr>
          <a:schemeClr val="accent3"/>
        </a:buClr>
        <a:buFont typeface="Wingdings 2"/>
        <a:buChar char=""/>
        <a:defRPr kumimoji="0"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867966" indent="-96441" algn="l" rtl="0" eaLnBrk="1" latinLnBrk="0" hangingPunct="1">
        <a:spcBef>
          <a:spcPts val="148"/>
        </a:spcBef>
        <a:buClr>
          <a:schemeClr val="accent3"/>
        </a:buClr>
        <a:buFont typeface="Wingdings 2"/>
        <a:buChar char=""/>
        <a:defRPr kumimoji="0"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964406" indent="-96441" algn="l" rtl="0" eaLnBrk="1" latinLnBrk="0" hangingPunct="1">
        <a:spcBef>
          <a:spcPts val="148"/>
        </a:spcBef>
        <a:buClr>
          <a:schemeClr val="accent3"/>
        </a:buClr>
        <a:buFont typeface="Wingdings 2"/>
        <a:buChar char=""/>
        <a:defRPr kumimoji="0" sz="675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8576" tIns="19289" rIns="38576" bIns="19289" anchor="t" compatLnSpc="1"/>
          <a:lstStyle>
            <a:extLst/>
          </a:lstStyle>
          <a:p>
            <a:endParaRPr kumimoji="0" lang="en-US" sz="76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8576" tIns="19289" rIns="38576" bIns="19289" anchor="t" compatLnSpc="1"/>
          <a:lstStyle>
            <a:extLst/>
          </a:lstStyle>
          <a:p>
            <a:endParaRPr kumimoji="0" lang="en-US" sz="76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38576" tIns="19289" rIns="38576" bIns="19289" anchor="ctr" compatLnSpc="1"/>
          <a:lstStyle>
            <a:extLst/>
          </a:lstStyle>
          <a:p>
            <a:pPr algn="ctr" eaLnBrk="1" latinLnBrk="0" hangingPunct="1"/>
            <a:endParaRPr kumimoji="0" lang="en-US" sz="76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6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400800" y="6248411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422" b="0">
                <a:solidFill>
                  <a:schemeClr val="tx1"/>
                </a:solidFill>
              </a:defRPr>
            </a:lvl1pPr>
            <a:extLst/>
          </a:lstStyle>
          <a:p>
            <a:fld id="{9E511A30-EE8E-4323-B522-A533CCF7C4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08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173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154305" indent="-108014" algn="l" rtl="0" eaLnBrk="1" latinLnBrk="0" hangingPunct="1">
        <a:spcBef>
          <a:spcPts val="169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1139" kern="1200">
          <a:solidFill>
            <a:schemeClr val="tx1"/>
          </a:solidFill>
          <a:latin typeface="+mn-lt"/>
          <a:ea typeface="+mn-ea"/>
          <a:cs typeface="+mn-cs"/>
        </a:defRPr>
      </a:lvl1pPr>
      <a:lvl2pPr marL="262319" indent="-96441" algn="l" rtl="0" eaLnBrk="1" latinLnBrk="0" hangingPunct="1">
        <a:spcBef>
          <a:spcPts val="137"/>
        </a:spcBef>
        <a:buClr>
          <a:schemeClr val="accent1"/>
        </a:buClr>
        <a:buFont typeface="Verdana"/>
        <a:buChar char="◦"/>
        <a:defRPr kumimoji="0" sz="971" kern="1200">
          <a:solidFill>
            <a:schemeClr val="tx1"/>
          </a:solidFill>
          <a:latin typeface="+mn-lt"/>
          <a:ea typeface="+mn-ea"/>
          <a:cs typeface="+mn-cs"/>
        </a:defRPr>
      </a:lvl2pPr>
      <a:lvl3pPr marL="362617" indent="-96441" algn="l" rtl="0" eaLnBrk="1" latinLnBrk="0" hangingPunct="1">
        <a:spcBef>
          <a:spcPts val="148"/>
        </a:spcBef>
        <a:buClr>
          <a:schemeClr val="accent2"/>
        </a:buClr>
        <a:buSzPct val="100000"/>
        <a:buFont typeface="Wingdings 2"/>
        <a:buChar char=""/>
        <a:defRPr kumimoji="0" sz="886" kern="1200">
          <a:solidFill>
            <a:schemeClr val="tx1"/>
          </a:solidFill>
          <a:latin typeface="+mn-lt"/>
          <a:ea typeface="+mn-ea"/>
          <a:cs typeface="+mn-cs"/>
        </a:defRPr>
      </a:lvl3pPr>
      <a:lvl4pPr marL="482204" indent="-96441" algn="l" rtl="0" eaLnBrk="1" latinLnBrk="0" hangingPunct="1">
        <a:spcBef>
          <a:spcPts val="148"/>
        </a:spcBef>
        <a:buClr>
          <a:schemeClr val="accent2"/>
        </a:buClr>
        <a:buFont typeface="Wingdings 2"/>
        <a:buChar char=""/>
        <a:defRPr kumimoji="0" sz="802" kern="1200">
          <a:solidFill>
            <a:schemeClr val="tx1"/>
          </a:solidFill>
          <a:latin typeface="+mn-lt"/>
          <a:ea typeface="+mn-ea"/>
          <a:cs typeface="+mn-cs"/>
        </a:defRPr>
      </a:lvl4pPr>
      <a:lvl5pPr marL="578644" indent="-96441" algn="l" rtl="0" eaLnBrk="1" latinLnBrk="0" hangingPunct="1">
        <a:spcBef>
          <a:spcPts val="148"/>
        </a:spcBef>
        <a:buClr>
          <a:schemeClr val="accent2"/>
        </a:buClr>
        <a:buFont typeface="Wingdings 2"/>
        <a:buChar char=""/>
        <a:defRPr kumimoji="0"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675085" indent="-96441" algn="l" rtl="0" eaLnBrk="1" latinLnBrk="0" hangingPunct="1">
        <a:spcBef>
          <a:spcPts val="148"/>
        </a:spcBef>
        <a:buClr>
          <a:schemeClr val="accent3"/>
        </a:buClr>
        <a:buFont typeface="Wingdings 2"/>
        <a:buChar char=""/>
        <a:defRPr kumimoji="0"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771525" indent="-96441" algn="l" rtl="0" eaLnBrk="1" latinLnBrk="0" hangingPunct="1">
        <a:spcBef>
          <a:spcPts val="148"/>
        </a:spcBef>
        <a:buClr>
          <a:schemeClr val="accent3"/>
        </a:buClr>
        <a:buFont typeface="Wingdings 2"/>
        <a:buChar char=""/>
        <a:defRPr kumimoji="0"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867966" indent="-96441" algn="l" rtl="0" eaLnBrk="1" latinLnBrk="0" hangingPunct="1">
        <a:spcBef>
          <a:spcPts val="148"/>
        </a:spcBef>
        <a:buClr>
          <a:schemeClr val="accent3"/>
        </a:buClr>
        <a:buFont typeface="Wingdings 2"/>
        <a:buChar char=""/>
        <a:defRPr kumimoji="0"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964406" indent="-96441" algn="l" rtl="0" eaLnBrk="1" latinLnBrk="0" hangingPunct="1">
        <a:spcBef>
          <a:spcPts val="148"/>
        </a:spcBef>
        <a:buClr>
          <a:schemeClr val="accent3"/>
        </a:buClr>
        <a:buFont typeface="Wingdings 2"/>
        <a:buChar char=""/>
        <a:defRPr kumimoji="0" sz="675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8576" tIns="19289" rIns="38576" bIns="19289" anchor="t" compatLnSpc="1"/>
          <a:lstStyle>
            <a:extLst/>
          </a:lstStyle>
          <a:p>
            <a:endParaRPr kumimoji="0" lang="en-US" sz="76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8576" tIns="19289" rIns="38576" bIns="19289" anchor="t" compatLnSpc="1"/>
          <a:lstStyle>
            <a:extLst/>
          </a:lstStyle>
          <a:p>
            <a:endParaRPr kumimoji="0" lang="en-US" sz="76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38576" tIns="19289" rIns="38576" bIns="19289" anchor="ctr" compatLnSpc="1"/>
          <a:lstStyle>
            <a:extLst/>
          </a:lstStyle>
          <a:p>
            <a:pPr algn="ctr" eaLnBrk="1" latinLnBrk="0" hangingPunct="1"/>
            <a:endParaRPr kumimoji="0" lang="en-US" sz="76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6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400800" y="6248411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422" b="0">
                <a:solidFill>
                  <a:schemeClr val="tx1"/>
                </a:solidFill>
              </a:defRPr>
            </a:lvl1pPr>
            <a:extLst/>
          </a:lstStyle>
          <a:p>
            <a:fld id="{9E511A30-EE8E-4323-B522-A533CCF7C4E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1" y="6038152"/>
            <a:ext cx="2010155" cy="73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9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</p:sldLayoutIdLst>
  <p:txStyles>
    <p:titleStyle>
      <a:lvl1pPr algn="l" rtl="0" eaLnBrk="1" latinLnBrk="0" hangingPunct="1">
        <a:spcBef>
          <a:spcPct val="0"/>
        </a:spcBef>
        <a:buNone/>
        <a:defRPr kumimoji="0" sz="173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154305" indent="-108014" algn="l" rtl="0" eaLnBrk="1" latinLnBrk="0" hangingPunct="1">
        <a:spcBef>
          <a:spcPts val="169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1139" kern="1200">
          <a:solidFill>
            <a:schemeClr val="tx1"/>
          </a:solidFill>
          <a:latin typeface="+mn-lt"/>
          <a:ea typeface="+mn-ea"/>
          <a:cs typeface="+mn-cs"/>
        </a:defRPr>
      </a:lvl1pPr>
      <a:lvl2pPr marL="262319" indent="-96441" algn="l" rtl="0" eaLnBrk="1" latinLnBrk="0" hangingPunct="1">
        <a:spcBef>
          <a:spcPts val="137"/>
        </a:spcBef>
        <a:buClr>
          <a:schemeClr val="accent1"/>
        </a:buClr>
        <a:buFont typeface="Verdana"/>
        <a:buChar char="◦"/>
        <a:defRPr kumimoji="0" sz="971" kern="1200">
          <a:solidFill>
            <a:schemeClr val="tx1"/>
          </a:solidFill>
          <a:latin typeface="+mn-lt"/>
          <a:ea typeface="+mn-ea"/>
          <a:cs typeface="+mn-cs"/>
        </a:defRPr>
      </a:lvl2pPr>
      <a:lvl3pPr marL="362617" indent="-96441" algn="l" rtl="0" eaLnBrk="1" latinLnBrk="0" hangingPunct="1">
        <a:spcBef>
          <a:spcPts val="148"/>
        </a:spcBef>
        <a:buClr>
          <a:schemeClr val="accent2"/>
        </a:buClr>
        <a:buSzPct val="100000"/>
        <a:buFont typeface="Wingdings 2"/>
        <a:buChar char=""/>
        <a:defRPr kumimoji="0" sz="886" kern="1200">
          <a:solidFill>
            <a:schemeClr val="tx1"/>
          </a:solidFill>
          <a:latin typeface="+mn-lt"/>
          <a:ea typeface="+mn-ea"/>
          <a:cs typeface="+mn-cs"/>
        </a:defRPr>
      </a:lvl3pPr>
      <a:lvl4pPr marL="482204" indent="-96441" algn="l" rtl="0" eaLnBrk="1" latinLnBrk="0" hangingPunct="1">
        <a:spcBef>
          <a:spcPts val="148"/>
        </a:spcBef>
        <a:buClr>
          <a:schemeClr val="accent2"/>
        </a:buClr>
        <a:buFont typeface="Wingdings 2"/>
        <a:buChar char=""/>
        <a:defRPr kumimoji="0" sz="802" kern="1200">
          <a:solidFill>
            <a:schemeClr val="tx1"/>
          </a:solidFill>
          <a:latin typeface="+mn-lt"/>
          <a:ea typeface="+mn-ea"/>
          <a:cs typeface="+mn-cs"/>
        </a:defRPr>
      </a:lvl4pPr>
      <a:lvl5pPr marL="578644" indent="-96441" algn="l" rtl="0" eaLnBrk="1" latinLnBrk="0" hangingPunct="1">
        <a:spcBef>
          <a:spcPts val="148"/>
        </a:spcBef>
        <a:buClr>
          <a:schemeClr val="accent2"/>
        </a:buClr>
        <a:buFont typeface="Wingdings 2"/>
        <a:buChar char=""/>
        <a:defRPr kumimoji="0"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675085" indent="-96441" algn="l" rtl="0" eaLnBrk="1" latinLnBrk="0" hangingPunct="1">
        <a:spcBef>
          <a:spcPts val="148"/>
        </a:spcBef>
        <a:buClr>
          <a:schemeClr val="accent3"/>
        </a:buClr>
        <a:buFont typeface="Wingdings 2"/>
        <a:buChar char=""/>
        <a:defRPr kumimoji="0"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771525" indent="-96441" algn="l" rtl="0" eaLnBrk="1" latinLnBrk="0" hangingPunct="1">
        <a:spcBef>
          <a:spcPts val="148"/>
        </a:spcBef>
        <a:buClr>
          <a:schemeClr val="accent3"/>
        </a:buClr>
        <a:buFont typeface="Wingdings 2"/>
        <a:buChar char=""/>
        <a:defRPr kumimoji="0"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867966" indent="-96441" algn="l" rtl="0" eaLnBrk="1" latinLnBrk="0" hangingPunct="1">
        <a:spcBef>
          <a:spcPts val="148"/>
        </a:spcBef>
        <a:buClr>
          <a:schemeClr val="accent3"/>
        </a:buClr>
        <a:buFont typeface="Wingdings 2"/>
        <a:buChar char=""/>
        <a:defRPr kumimoji="0"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964406" indent="-96441" algn="l" rtl="0" eaLnBrk="1" latinLnBrk="0" hangingPunct="1">
        <a:spcBef>
          <a:spcPts val="148"/>
        </a:spcBef>
        <a:buClr>
          <a:schemeClr val="accent3"/>
        </a:buClr>
        <a:buFont typeface="Wingdings 2"/>
        <a:buChar char=""/>
        <a:defRPr kumimoji="0" sz="675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sql" TargetMode="External"/><Relationship Id="rId2" Type="http://schemas.openxmlformats.org/officeDocument/2006/relationships/hyperlink" Target="http://www.sqlpas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swug.org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8659"/>
            <a:ext cx="2819400" cy="187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0014" y="1971680"/>
            <a:ext cx="4371975" cy="826889"/>
          </a:xfrm>
        </p:spPr>
        <p:txBody>
          <a:bodyPr>
            <a:normAutofit/>
          </a:bodyPr>
          <a:lstStyle/>
          <a:p>
            <a:r>
              <a:rPr lang="en-US" sz="2400" dirty="0"/>
              <a:t>SQL Server </a:t>
            </a:r>
            <a:r>
              <a:rPr lang="en-US" sz="2400" dirty="0" smtClean="0"/>
              <a:t>Encryption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8581" y="2784088"/>
            <a:ext cx="3600450" cy="2397511"/>
          </a:xfrm>
        </p:spPr>
        <p:txBody>
          <a:bodyPr>
            <a:normAutofit/>
          </a:bodyPr>
          <a:lstStyle/>
          <a:p>
            <a:r>
              <a:rPr lang="en-US" sz="1800" dirty="0"/>
              <a:t>Ben </a:t>
            </a:r>
            <a:r>
              <a:rPr lang="en-US" sz="1800" dirty="0" smtClean="0"/>
              <a:t>Miller</a:t>
            </a:r>
            <a:endParaRPr lang="en-US" sz="1800" dirty="0"/>
          </a:p>
          <a:p>
            <a:r>
              <a:rPr lang="en-US" sz="1800" dirty="0" smtClean="0"/>
              <a:t>ben@benmiller.net</a:t>
            </a:r>
            <a:endParaRPr lang="en-US" sz="1800" dirty="0"/>
          </a:p>
          <a:p>
            <a:r>
              <a:rPr lang="en-US" sz="1800" dirty="0"/>
              <a:t>Twitter: @</a:t>
            </a:r>
            <a:r>
              <a:rPr lang="en-US" sz="1800" dirty="0" err="1"/>
              <a:t>DBAduck</a:t>
            </a:r>
            <a:endParaRPr lang="en-US" sz="1800" dirty="0"/>
          </a:p>
          <a:p>
            <a:r>
              <a:rPr lang="en-US" sz="2000" dirty="0"/>
              <a:t>Blog: http://</a:t>
            </a:r>
            <a:r>
              <a:rPr lang="en-US" sz="2000" dirty="0" smtClean="0"/>
              <a:t>dbaduck.com</a:t>
            </a:r>
          </a:p>
          <a:p>
            <a:r>
              <a:rPr lang="en-US" sz="2000" dirty="0" smtClean="0"/>
              <a:t>http://PowerShellDBA.com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53" y="2447441"/>
            <a:ext cx="1771647" cy="7824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876" y="3403041"/>
            <a:ext cx="1440199" cy="109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1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TDE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No schema changes like cell level encryption</a:t>
            </a:r>
          </a:p>
          <a:p>
            <a:r>
              <a:rPr lang="en-US" sz="2000" dirty="0"/>
              <a:t>Page Level encryption</a:t>
            </a:r>
          </a:p>
          <a:p>
            <a:r>
              <a:rPr lang="en-US" sz="2000" dirty="0"/>
              <a:t>MSFT estimates degradation at 3-5% instead of 20-28% with cell level encryption **</a:t>
            </a:r>
          </a:p>
          <a:p>
            <a:r>
              <a:rPr lang="en-US" sz="2000" dirty="0"/>
              <a:t>Secure backups by default</a:t>
            </a:r>
          </a:p>
          <a:p>
            <a:r>
              <a:rPr lang="en-US" sz="2000" dirty="0"/>
              <a:t>Invisible to the </a:t>
            </a:r>
            <a:r>
              <a:rPr lang="en-US" sz="2000" dirty="0" smtClean="0"/>
              <a:t>User</a:t>
            </a:r>
          </a:p>
          <a:p>
            <a:r>
              <a:rPr lang="en-US" sz="2000" dirty="0" smtClean="0"/>
              <a:t>“At Rest” Encryption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918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TDE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Backup Compression no longer </a:t>
            </a:r>
            <a:r>
              <a:rPr lang="en-US" sz="2000" dirty="0" smtClean="0"/>
              <a:t>effective</a:t>
            </a:r>
            <a:endParaRPr lang="en-US" sz="2000" dirty="0" smtClean="0"/>
          </a:p>
          <a:p>
            <a:r>
              <a:rPr lang="en-US" sz="2000" dirty="0" smtClean="0"/>
              <a:t>Enterprise Edition required</a:t>
            </a:r>
          </a:p>
          <a:p>
            <a:r>
              <a:rPr lang="en-US" sz="2000" dirty="0" smtClean="0"/>
              <a:t>With Cell Level encryption you have finer control over encrypted elements</a:t>
            </a:r>
          </a:p>
          <a:p>
            <a:r>
              <a:rPr lang="en-US" sz="2000" dirty="0" smtClean="0"/>
              <a:t>With one database encrypted, </a:t>
            </a:r>
            <a:r>
              <a:rPr lang="en-US" sz="2000" dirty="0" err="1" smtClean="0"/>
              <a:t>TempDB</a:t>
            </a:r>
            <a:r>
              <a:rPr lang="en-US" sz="2000" dirty="0" smtClean="0"/>
              <a:t> is encrypted for ALL databases</a:t>
            </a:r>
          </a:p>
          <a:p>
            <a:r>
              <a:rPr lang="en-US" sz="2000" dirty="0" smtClean="0"/>
              <a:t>Even when all DBs are decrypted, Server Restart required to remove encryption from </a:t>
            </a:r>
            <a:r>
              <a:rPr lang="en-US" sz="2000" dirty="0" err="1" smtClean="0"/>
              <a:t>TempDB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03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Backup Encryption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Requirements</a:t>
            </a:r>
          </a:p>
          <a:p>
            <a:pPr lvl="1"/>
            <a:r>
              <a:rPr lang="en-US" sz="1831" dirty="0" smtClean="0"/>
              <a:t>Certificate or Asymmetric Key in EKM Provider</a:t>
            </a:r>
          </a:p>
          <a:p>
            <a:pPr lvl="1"/>
            <a:r>
              <a:rPr lang="en-US" sz="1831" dirty="0" smtClean="0"/>
              <a:t>New Media Set</a:t>
            </a:r>
          </a:p>
          <a:p>
            <a:r>
              <a:rPr lang="en-US" sz="2000" dirty="0" smtClean="0"/>
              <a:t>Backup Compression still effective</a:t>
            </a:r>
          </a:p>
          <a:p>
            <a:endParaRPr lang="en-US" sz="2000" dirty="0" smtClean="0"/>
          </a:p>
          <a:p>
            <a:pPr lvl="1"/>
            <a:endParaRPr lang="en-US" sz="1831" dirty="0"/>
          </a:p>
        </p:txBody>
      </p:sp>
    </p:spTree>
    <p:extLst>
      <p:ext uri="{BB962C8B-B14F-4D97-AF65-F5344CB8AC3E}">
        <p14:creationId xmlns:p14="http://schemas.microsoft.com/office/powerpoint/2010/main" val="3618346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25" y="2700338"/>
            <a:ext cx="4629150" cy="1414463"/>
          </a:xfrm>
        </p:spPr>
        <p:txBody>
          <a:bodyPr>
            <a:noAutofit/>
          </a:bodyPr>
          <a:lstStyle/>
          <a:p>
            <a:pPr algn="r"/>
            <a:r>
              <a:rPr lang="en-US" sz="3200" dirty="0" smtClean="0"/>
              <a:t>Show me the money!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i="1" dirty="0" smtClean="0"/>
              <a:t>Demo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1862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DMVs for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sys.key_encryptions</a:t>
            </a:r>
            <a:endParaRPr lang="en-US" sz="2000" dirty="0" smtClean="0"/>
          </a:p>
          <a:p>
            <a:r>
              <a:rPr lang="en-US" sz="2000" dirty="0" err="1" smtClean="0"/>
              <a:t>sys.symmetric_keys</a:t>
            </a:r>
            <a:endParaRPr lang="en-US" sz="2000" dirty="0" smtClean="0"/>
          </a:p>
          <a:p>
            <a:r>
              <a:rPr lang="en-US" sz="2000" dirty="0" err="1" smtClean="0"/>
              <a:t>sys.certificates</a:t>
            </a:r>
            <a:endParaRPr lang="en-US" sz="2000" dirty="0" smtClean="0"/>
          </a:p>
          <a:p>
            <a:r>
              <a:rPr lang="en-US" sz="2000" dirty="0" err="1" smtClean="0"/>
              <a:t>sys.dm_database_encryption_keys</a:t>
            </a:r>
            <a:endParaRPr lang="en-US" sz="2000" dirty="0" smtClean="0"/>
          </a:p>
          <a:p>
            <a:r>
              <a:rPr lang="en-US" sz="2000" dirty="0" err="1" smtClean="0"/>
              <a:t>sys.asymmetric_keys</a:t>
            </a:r>
            <a:endParaRPr lang="en-US" sz="2000" dirty="0" smtClean="0"/>
          </a:p>
          <a:p>
            <a:endParaRPr lang="en-US" sz="20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177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watch for…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BACKUP database before enabling TDE</a:t>
            </a:r>
          </a:p>
          <a:p>
            <a:r>
              <a:rPr lang="en-US" sz="2000" dirty="0" smtClean="0"/>
              <a:t>You are allowed to drop a certificate in the hierarchy used for TDE **</a:t>
            </a:r>
          </a:p>
          <a:p>
            <a:r>
              <a:rPr lang="en-US" sz="2000" dirty="0" smtClean="0"/>
              <a:t>BACKUP all Certificates and Private Keys</a:t>
            </a:r>
          </a:p>
          <a:p>
            <a:r>
              <a:rPr lang="en-US" sz="2000" dirty="0" smtClean="0"/>
              <a:t>BACKUP all Keys for safe keeping</a:t>
            </a:r>
          </a:p>
          <a:p>
            <a:r>
              <a:rPr lang="en-US" sz="2000" dirty="0" smtClean="0"/>
              <a:t>In Mirroring and Replication, both databases are encrypted</a:t>
            </a:r>
          </a:p>
          <a:p>
            <a:endParaRPr lang="en-US" dirty="0"/>
          </a:p>
          <a:p>
            <a:r>
              <a:rPr lang="en-US" sz="1400" dirty="0"/>
              <a:t>** Prior to SQL 2008 R2 SP2 you can drop the certificate because there is no dependency held.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Ticking Time Bombs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Certificates can be dropped (pre SQL 2008R2 SP2) even if TDE is enabled on a database.</a:t>
            </a:r>
          </a:p>
          <a:p>
            <a:r>
              <a:rPr lang="en-US" sz="2000" dirty="0" smtClean="0"/>
              <a:t>Database will still function when certificate is dropped until restart. Ensure you have a backup.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399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 smtClean="0"/>
              <a:t>Only available in Enterprise Edition</a:t>
            </a:r>
          </a:p>
          <a:p>
            <a:pPr lvl="1"/>
            <a:r>
              <a:rPr lang="en-US" sz="2000" dirty="0" smtClean="0"/>
              <a:t>TDE </a:t>
            </a:r>
            <a:r>
              <a:rPr lang="en-US" sz="2000" dirty="0"/>
              <a:t>is enabled via Keys and Certificates</a:t>
            </a:r>
          </a:p>
          <a:p>
            <a:pPr lvl="1"/>
            <a:r>
              <a:rPr lang="en-US" sz="2000" dirty="0"/>
              <a:t>Data is encrypted “At Rest</a:t>
            </a:r>
            <a:r>
              <a:rPr lang="en-US" sz="2000" dirty="0" smtClean="0"/>
              <a:t>” not over the wire</a:t>
            </a:r>
            <a:endParaRPr lang="en-US" sz="2000" dirty="0"/>
          </a:p>
          <a:p>
            <a:pPr lvl="1"/>
            <a:r>
              <a:rPr lang="en-US" sz="2000" dirty="0"/>
              <a:t>Backups of Encrypted database are encrypted</a:t>
            </a:r>
          </a:p>
          <a:p>
            <a:pPr lvl="1"/>
            <a:r>
              <a:rPr lang="en-US" sz="2000" dirty="0" smtClean="0"/>
              <a:t>Protect your Encryption assets (Keys, Certificates, etc)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9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SQL PASS (</a:t>
            </a:r>
            <a:r>
              <a:rPr lang="en-US" sz="2000" dirty="0" smtClean="0">
                <a:hlinkClick r:id="rId2"/>
              </a:rPr>
              <a:t>http://www.sqlpass.org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SQL Saturday in your area (sqlsaturday.com)</a:t>
            </a:r>
          </a:p>
          <a:p>
            <a:pPr lvl="1"/>
            <a:r>
              <a:rPr lang="en-US" sz="2000" dirty="0" smtClean="0"/>
              <a:t>SQL Server User Groups in your area</a:t>
            </a:r>
          </a:p>
          <a:p>
            <a:r>
              <a:rPr lang="en-US" sz="2000" dirty="0" smtClean="0"/>
              <a:t>Microsoft SQL Server website</a:t>
            </a:r>
          </a:p>
          <a:p>
            <a:pPr lvl="1"/>
            <a:r>
              <a:rPr lang="en-US" sz="2000" dirty="0" smtClean="0">
                <a:hlinkClick r:id="rId3"/>
              </a:rPr>
              <a:t>http://www.microsoft.com/sql</a:t>
            </a:r>
            <a:endParaRPr lang="en-US" sz="2000" dirty="0" smtClean="0"/>
          </a:p>
          <a:p>
            <a:r>
              <a:rPr lang="en-US" sz="2000" dirty="0" smtClean="0"/>
              <a:t>SSWUG.org</a:t>
            </a:r>
          </a:p>
          <a:p>
            <a:pPr lvl="1"/>
            <a:r>
              <a:rPr lang="en-US" sz="2000" dirty="0" smtClean="0">
                <a:hlinkClick r:id="rId4"/>
              </a:rPr>
              <a:t>http://www.sswug.org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631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0014" y="1971680"/>
            <a:ext cx="4371975" cy="826889"/>
          </a:xfrm>
        </p:spPr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5774" y="2828925"/>
            <a:ext cx="4543425" cy="184308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 smtClean="0"/>
              <a:t>Ben </a:t>
            </a:r>
            <a:r>
              <a:rPr lang="en-US" sz="2000" dirty="0" smtClean="0"/>
              <a:t>Miller</a:t>
            </a:r>
          </a:p>
          <a:p>
            <a:pPr algn="l"/>
            <a:r>
              <a:rPr lang="en-US" sz="2000" dirty="0" smtClean="0"/>
              <a:t>Email: ben@sqlsolutionsgroup.com</a:t>
            </a:r>
          </a:p>
          <a:p>
            <a:pPr algn="l"/>
            <a:r>
              <a:rPr lang="en-US" sz="2000" dirty="0" smtClean="0"/>
              <a:t>Twitter</a:t>
            </a:r>
            <a:r>
              <a:rPr lang="en-US" sz="2000" dirty="0" smtClean="0"/>
              <a:t>: @</a:t>
            </a:r>
            <a:r>
              <a:rPr lang="en-US" sz="2000" dirty="0" err="1" smtClean="0"/>
              <a:t>DBAduck</a:t>
            </a:r>
            <a:endParaRPr lang="en-US" sz="2000" dirty="0" smtClean="0"/>
          </a:p>
          <a:p>
            <a:pPr algn="l"/>
            <a:r>
              <a:rPr lang="en-US" sz="2400" dirty="0"/>
              <a:t>Blog: http://</a:t>
            </a:r>
            <a:r>
              <a:rPr lang="en-US" sz="2400" dirty="0" smtClean="0"/>
              <a:t>dbaduck.com</a:t>
            </a:r>
          </a:p>
          <a:p>
            <a:pPr algn="l"/>
            <a:r>
              <a:rPr lang="en-US" sz="2400" dirty="0" smtClean="0"/>
              <a:t>http://PowerShellDBA.com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4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Using SQL Server since version 4.2</a:t>
            </a:r>
          </a:p>
          <a:p>
            <a:r>
              <a:rPr lang="en-US" sz="1800" dirty="0"/>
              <a:t>SQL Server MCM</a:t>
            </a:r>
          </a:p>
          <a:p>
            <a:r>
              <a:rPr lang="en-US" sz="1800" dirty="0"/>
              <a:t>SQL Server MVP</a:t>
            </a:r>
          </a:p>
          <a:p>
            <a:r>
              <a:rPr lang="en-US" sz="1800" dirty="0"/>
              <a:t>Been in IT for over 25 years</a:t>
            </a:r>
          </a:p>
          <a:p>
            <a:r>
              <a:rPr lang="en-US" sz="1800" dirty="0"/>
              <a:t>Automation and Integration are specialties</a:t>
            </a:r>
          </a:p>
          <a:p>
            <a:r>
              <a:rPr lang="en-US" sz="1800" dirty="0"/>
              <a:t>MCAD: C# and Web Development</a:t>
            </a:r>
          </a:p>
          <a:p>
            <a:r>
              <a:rPr lang="en-US" sz="1800" dirty="0"/>
              <a:t>MCSE: Data Platform</a:t>
            </a:r>
          </a:p>
        </p:txBody>
      </p:sp>
    </p:spTree>
    <p:extLst>
      <p:ext uri="{BB962C8B-B14F-4D97-AF65-F5344CB8AC3E}">
        <p14:creationId xmlns:p14="http://schemas.microsoft.com/office/powerpoint/2010/main" val="92799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Agenda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Encryption Hierarchy</a:t>
            </a:r>
          </a:p>
          <a:p>
            <a:r>
              <a:rPr lang="en-US" sz="2000" dirty="0" smtClean="0"/>
              <a:t>Keys </a:t>
            </a:r>
          </a:p>
          <a:p>
            <a:pPr lvl="1"/>
            <a:r>
              <a:rPr lang="en-US" sz="2000" dirty="0" smtClean="0"/>
              <a:t>Symmetric Keys</a:t>
            </a:r>
          </a:p>
          <a:p>
            <a:pPr lvl="1"/>
            <a:r>
              <a:rPr lang="en-US" sz="2000" dirty="0" smtClean="0"/>
              <a:t>Asymmetric Keys</a:t>
            </a:r>
          </a:p>
          <a:p>
            <a:pPr lvl="1"/>
            <a:r>
              <a:rPr lang="en-US" sz="2000" dirty="0" smtClean="0"/>
              <a:t>Database Encryption Key</a:t>
            </a:r>
          </a:p>
          <a:p>
            <a:r>
              <a:rPr lang="en-US" sz="2000" dirty="0" smtClean="0"/>
              <a:t>Certificates</a:t>
            </a:r>
          </a:p>
          <a:p>
            <a:r>
              <a:rPr lang="en-US" sz="2000" dirty="0" smtClean="0"/>
              <a:t>TDE</a:t>
            </a:r>
          </a:p>
          <a:p>
            <a:r>
              <a:rPr lang="en-US" sz="2000" dirty="0" smtClean="0"/>
              <a:t>Encrypted Backup</a:t>
            </a:r>
          </a:p>
          <a:p>
            <a:r>
              <a:rPr lang="en-US" sz="2000" dirty="0" smtClean="0"/>
              <a:t>Cell Encryption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Hierarchy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524000"/>
            <a:ext cx="4157876" cy="20422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618" y="3566206"/>
            <a:ext cx="4155901" cy="8163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174" y="5257800"/>
            <a:ext cx="4155902" cy="8311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429" y="4441462"/>
            <a:ext cx="4155903" cy="75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28600"/>
            <a:ext cx="5637699" cy="6049963"/>
          </a:xfrm>
        </p:spPr>
      </p:pic>
    </p:spTree>
    <p:extLst>
      <p:ext uri="{BB962C8B-B14F-4D97-AF65-F5344CB8AC3E}">
        <p14:creationId xmlns:p14="http://schemas.microsoft.com/office/powerpoint/2010/main" val="34142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Encryption Keys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Symmetric Keys</a:t>
            </a:r>
          </a:p>
          <a:p>
            <a:pPr lvl="1"/>
            <a:r>
              <a:rPr lang="en-US" sz="2000" dirty="0" smtClean="0"/>
              <a:t>Do not use RC4 and RC4_128 algorithms</a:t>
            </a:r>
          </a:p>
          <a:p>
            <a:pPr lvl="1"/>
            <a:r>
              <a:rPr lang="en-US" sz="2000" dirty="0"/>
              <a:t>Symmetric keys created with ALGORITHM = TRIPLE_DES_3KEY use TRIPLE DES with a 192-bit key.</a:t>
            </a:r>
          </a:p>
          <a:p>
            <a:pPr lvl="1"/>
            <a:r>
              <a:rPr lang="en-US" sz="2000" dirty="0"/>
              <a:t>Symmetric keys created with ALGORITHM = TRIPLE_DES use TRIPLE DES with a 128-bit key</a:t>
            </a:r>
            <a:r>
              <a:rPr lang="en-US" sz="2000" dirty="0" smtClean="0"/>
              <a:t>.</a:t>
            </a:r>
          </a:p>
          <a:p>
            <a:r>
              <a:rPr lang="en-US" sz="2000" b="1" dirty="0" err="1" smtClean="0"/>
              <a:t>Assymmetric</a:t>
            </a:r>
            <a:r>
              <a:rPr lang="en-US" sz="2000" b="1" dirty="0" smtClean="0"/>
              <a:t> Keys</a:t>
            </a:r>
          </a:p>
          <a:p>
            <a:pPr lvl="1"/>
            <a:r>
              <a:rPr lang="en-US" sz="2000" dirty="0"/>
              <a:t>Only Windows logins, SQL Server logins, and application roles can own asymmetric keys. Groups and roles cannot own asymmetric </a:t>
            </a:r>
            <a:r>
              <a:rPr lang="en-US" sz="2000" dirty="0" smtClean="0"/>
              <a:t>keys</a:t>
            </a:r>
          </a:p>
          <a:p>
            <a:pPr lvl="1"/>
            <a:r>
              <a:rPr lang="en-US" sz="2000" dirty="0" smtClean="0"/>
              <a:t>This is a Key Pair and Encrypted by Master Key or Password or EKM Provider</a:t>
            </a:r>
          </a:p>
          <a:p>
            <a:pPr lvl="1"/>
            <a:r>
              <a:rPr lang="en-US" sz="2000" dirty="0" smtClean="0"/>
              <a:t>Can be RSA_512, RSA_1024, RSA_2048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29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Encryption Keys (2)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Database Encryption Key</a:t>
            </a:r>
          </a:p>
          <a:p>
            <a:pPr lvl="1"/>
            <a:r>
              <a:rPr lang="en-US" sz="2000" dirty="0"/>
              <a:t>Special Symmetric key used in TDE</a:t>
            </a:r>
          </a:p>
          <a:p>
            <a:endParaRPr lang="en-US" sz="2000" dirty="0"/>
          </a:p>
          <a:p>
            <a:r>
              <a:rPr lang="en-US" sz="2000" dirty="0"/>
              <a:t>Notes:</a:t>
            </a:r>
          </a:p>
          <a:p>
            <a:r>
              <a:rPr lang="en-US" sz="2000" dirty="0"/>
              <a:t>You should SALT the values on encryption so that comparisons or replacement hacks cannot take place.</a:t>
            </a:r>
          </a:p>
          <a:p>
            <a:r>
              <a:rPr lang="en-US" sz="2000" dirty="0"/>
              <a:t>For best performance, encrypt data using symmetric keys instead of certificates or asymmetric keys</a:t>
            </a:r>
          </a:p>
          <a:p>
            <a:r>
              <a:rPr lang="en-US" sz="2000" dirty="0"/>
              <a:t>Database master keys are protected by the Service Master Key</a:t>
            </a:r>
          </a:p>
          <a:p>
            <a:r>
              <a:rPr lang="en-US" sz="2000" dirty="0"/>
              <a:t>An Extensible Key Management (EKM) module holds symmetric or asymmetric keys outside of SQL Server</a:t>
            </a:r>
          </a:p>
          <a:p>
            <a:r>
              <a:rPr lang="en-US" sz="2000" dirty="0"/>
              <a:t>The Service Master Key and all Database Master Keys are symmetric keys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47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What is TDE?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Transparent </a:t>
            </a:r>
            <a:r>
              <a:rPr lang="en-US" sz="2000" dirty="0"/>
              <a:t>Data Encryption</a:t>
            </a:r>
          </a:p>
          <a:p>
            <a:r>
              <a:rPr lang="en-US" sz="2000" dirty="0"/>
              <a:t>Encrypted Database “At Rest”</a:t>
            </a:r>
          </a:p>
          <a:p>
            <a:r>
              <a:rPr lang="en-US" sz="2000" dirty="0"/>
              <a:t>Encryption with AES or 3DES </a:t>
            </a:r>
            <a:r>
              <a:rPr lang="en-US" sz="2000" dirty="0" smtClean="0"/>
              <a:t>algorithms</a:t>
            </a:r>
          </a:p>
          <a:p>
            <a:pPr lvl="1"/>
            <a:r>
              <a:rPr lang="en-US" sz="2000" dirty="0" smtClean="0"/>
              <a:t>AES_128, AES_192, AES_256, TRIPLE_DES_3KEY</a:t>
            </a:r>
            <a:endParaRPr lang="en-US" sz="2000" dirty="0"/>
          </a:p>
          <a:p>
            <a:r>
              <a:rPr lang="en-US" sz="2000" dirty="0"/>
              <a:t>Encryption is performed at the Page </a:t>
            </a:r>
            <a:r>
              <a:rPr lang="en-US" sz="2000" dirty="0" smtClean="0"/>
              <a:t>Level</a:t>
            </a:r>
          </a:p>
          <a:p>
            <a:pPr lvl="1"/>
            <a:r>
              <a:rPr lang="en-US" sz="2000" dirty="0" smtClean="0"/>
              <a:t>Data and Log files </a:t>
            </a:r>
            <a:endParaRPr lang="en-US" sz="2000" dirty="0"/>
          </a:p>
          <a:p>
            <a:r>
              <a:rPr lang="en-US" sz="2000" dirty="0"/>
              <a:t>When one database is encrypted, </a:t>
            </a:r>
            <a:r>
              <a:rPr lang="en-US" sz="2000" dirty="0" err="1"/>
              <a:t>tempdb</a:t>
            </a:r>
            <a:r>
              <a:rPr lang="en-US" sz="2000" dirty="0"/>
              <a:t> is encrypted by default.</a:t>
            </a:r>
          </a:p>
          <a:p>
            <a:r>
              <a:rPr lang="en-US" sz="2000" dirty="0"/>
              <a:t>FILESTREAM data is not encrypted when TDE is enabled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5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for TDE -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SQL Server 2008/2012/2014 Enterprise Edition</a:t>
            </a:r>
          </a:p>
          <a:p>
            <a:r>
              <a:rPr lang="en-US" sz="2000" dirty="0"/>
              <a:t>Master database – Master Key</a:t>
            </a:r>
          </a:p>
          <a:p>
            <a:r>
              <a:rPr lang="en-US" sz="2000" dirty="0"/>
              <a:t>Master database – </a:t>
            </a:r>
            <a:r>
              <a:rPr lang="en-US" sz="2000" dirty="0" smtClean="0"/>
              <a:t>Certificate</a:t>
            </a:r>
            <a:endParaRPr lang="en-US" sz="2000" dirty="0"/>
          </a:p>
          <a:p>
            <a:r>
              <a:rPr lang="en-US" sz="2000" dirty="0"/>
              <a:t>User database – Database Encryption Key</a:t>
            </a:r>
          </a:p>
          <a:p>
            <a:pPr lvl="1"/>
            <a:r>
              <a:rPr lang="en-US" sz="2000" dirty="0"/>
              <a:t>Stored in the boot record of database for recovery</a:t>
            </a:r>
          </a:p>
          <a:p>
            <a:r>
              <a:rPr lang="en-US" sz="2000" dirty="0"/>
              <a:t>ALTER DATABASE SET ENCRYPTION 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SQLSaturday Powerpoint - New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QLSat183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QLSat183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QLSat144_MASTER_templat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SQLSat144_MASTER_templat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 Friendly to SQL Server</Template>
  <TotalTime>924</TotalTime>
  <Words>622</Words>
  <Application>Microsoft Office PowerPoint</Application>
  <PresentationFormat>Widescreen</PresentationFormat>
  <Paragraphs>116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Lucida Sans Unicode</vt:lpstr>
      <vt:lpstr>Verdana</vt:lpstr>
      <vt:lpstr>Wingdings</vt:lpstr>
      <vt:lpstr>Wingdings 2</vt:lpstr>
      <vt:lpstr>Wingdings 3</vt:lpstr>
      <vt:lpstr>SQLSaturday Powerpoint - New</vt:lpstr>
      <vt:lpstr>SQLSat183</vt:lpstr>
      <vt:lpstr>1_SQLSat183</vt:lpstr>
      <vt:lpstr>SQLSat144_MASTER_template</vt:lpstr>
      <vt:lpstr>1_SQLSat144_MASTER_template</vt:lpstr>
      <vt:lpstr>SQL Server Encryption</vt:lpstr>
      <vt:lpstr>Introduction</vt:lpstr>
      <vt:lpstr>Agenda</vt:lpstr>
      <vt:lpstr>Encryption Hierarchy</vt:lpstr>
      <vt:lpstr>PowerPoint Presentation</vt:lpstr>
      <vt:lpstr>Encryption Keys</vt:lpstr>
      <vt:lpstr>Encryption Keys (2)</vt:lpstr>
      <vt:lpstr>What is TDE?</vt:lpstr>
      <vt:lpstr>Requirements for TDE - Review</vt:lpstr>
      <vt:lpstr>Benefits of TDE</vt:lpstr>
      <vt:lpstr>Disadvantages of TDE</vt:lpstr>
      <vt:lpstr>Backup Encryption</vt:lpstr>
      <vt:lpstr>Show me the money!  Demo</vt:lpstr>
      <vt:lpstr>System DMVs for Encryption</vt:lpstr>
      <vt:lpstr>Things to watch for…</vt:lpstr>
      <vt:lpstr>Ticking Time Bombs</vt:lpstr>
      <vt:lpstr>Summary</vt:lpstr>
      <vt:lpstr>Resources</vt:lpstr>
      <vt:lpstr>Contact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2008 FILESTREAM</dc:title>
  <dc:creator>Ben Miller</dc:creator>
  <cp:lastModifiedBy>BEN MILLER</cp:lastModifiedBy>
  <cp:revision>64</cp:revision>
  <dcterms:created xsi:type="dcterms:W3CDTF">2010-08-04T05:29:58Z</dcterms:created>
  <dcterms:modified xsi:type="dcterms:W3CDTF">2015-05-16T15:43:46Z</dcterms:modified>
</cp:coreProperties>
</file>