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aselkl" TargetMode="External"/><Relationship Id="rId2" Type="http://schemas.openxmlformats.org/officeDocument/2006/relationships/hyperlink" Target="http://www.catallaxyservice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smore.info/on/appl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feasel@catallaxyservices.com" TargetMode="External"/><Relationship Id="rId2" Type="http://schemas.openxmlformats.org/officeDocument/2006/relationships/hyperlink" Target="http://csmore.info/on/appl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feaselk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400" b="1" cap="all" dirty="0"/>
              <a:t>APPLY YOURSELF</a:t>
            </a:r>
          </a:p>
          <a:p>
            <a:pPr fontAlgn="base"/>
            <a:r>
              <a:rPr lang="en-US" sz="4400" b="1" cap="all" dirty="0"/>
              <a:t>USING SQL SERVER'S APPLY OPERATOR</a:t>
            </a:r>
          </a:p>
          <a:p>
            <a:pPr fontAlgn="base"/>
            <a:r>
              <a:rPr lang="en-US" dirty="0">
                <a:hlinkClick r:id="rId2"/>
              </a:rPr>
              <a:t>Kevin </a:t>
            </a:r>
            <a:r>
              <a:rPr lang="en-US" dirty="0" err="1">
                <a:hlinkClick r:id="rId2"/>
              </a:rPr>
              <a:t>Feasel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feaselkl</a:t>
            </a:r>
            <a:r>
              <a:rPr lang="en-US" dirty="0"/>
              <a:t>)</a:t>
            </a:r>
          </a:p>
          <a:p>
            <a:pPr fontAlgn="base"/>
            <a:r>
              <a:rPr lang="en-US" dirty="0">
                <a:hlinkClick r:id="rId4"/>
              </a:rPr>
              <a:t>http://CSmore.info/on/apply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2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cap="all" dirty="0"/>
              <a:t>WHAT IS THE APPLY OPERATOR?</a:t>
            </a:r>
          </a:p>
          <a:p>
            <a:pPr fontAlgn="base"/>
            <a:r>
              <a:rPr lang="en-US" dirty="0"/>
              <a:t>At its simplest, APPLY is similar to JOIN but allows for a dependency between the data sets being merged together. If you understand </a:t>
            </a:r>
            <a:r>
              <a:rPr lang="en-US" dirty="0" err="1"/>
              <a:t>theJOIN</a:t>
            </a:r>
            <a:r>
              <a:rPr lang="en-US" dirty="0"/>
              <a:t> and EXISTS clauses, APPLY will be easy to understand.</a:t>
            </a:r>
          </a:p>
          <a:p>
            <a:pPr fontAlgn="base"/>
            <a:r>
              <a:rPr lang="en-US" dirty="0"/>
              <a:t>Microsoft introduced the APPLY operator in SQL Server 2005, focusing on one particular use case. They introduced two variants: CROSS APPLY </a:t>
            </a:r>
            <a:r>
              <a:rPr lang="en-US" dirty="0" err="1"/>
              <a:t>andOUTER</a:t>
            </a:r>
            <a:r>
              <a:rPr lang="en-US" dirty="0"/>
              <a:t> APPLY. CROSS APPLY is semantically similar to INNER JOIN, whereas OUTER APPLY is more akin to an OUTER JOIN.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6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cap="all" dirty="0"/>
              <a:t>APPLY OPERATOR USE CASES</a:t>
            </a:r>
          </a:p>
          <a:p>
            <a:pPr fontAlgn="base"/>
            <a:r>
              <a:rPr lang="en-US" dirty="0"/>
              <a:t>Joining to Table-Valued Functions</a:t>
            </a:r>
          </a:p>
          <a:p>
            <a:pPr fontAlgn="base"/>
            <a:r>
              <a:rPr lang="en-US" dirty="0"/>
              <a:t>Pre-Aggregating Data</a:t>
            </a:r>
          </a:p>
          <a:p>
            <a:pPr fontAlgn="base"/>
            <a:r>
              <a:rPr lang="en-US" dirty="0"/>
              <a:t>Getting a Specific Child Record</a:t>
            </a:r>
          </a:p>
          <a:p>
            <a:pPr fontAlgn="base"/>
            <a:r>
              <a:rPr lang="en-US" dirty="0"/>
              <a:t>Top N For Each X</a:t>
            </a:r>
          </a:p>
          <a:p>
            <a:pPr fontAlgn="base"/>
            <a:r>
              <a:rPr lang="en-US" dirty="0"/>
              <a:t>Simplify Calculations</a:t>
            </a:r>
          </a:p>
          <a:p>
            <a:pPr fontAlgn="base"/>
            <a:r>
              <a:rPr lang="en-US" dirty="0"/>
              <a:t>String Splitting</a:t>
            </a:r>
          </a:p>
          <a:p>
            <a:pPr fontAlgn="base"/>
            <a:r>
              <a:rPr lang="en-US" dirty="0"/>
              <a:t>Word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b="1" cap="all" dirty="0"/>
              <a:t>WRAPPING UP</a:t>
            </a:r>
          </a:p>
          <a:p>
            <a:pPr fontAlgn="base"/>
            <a:r>
              <a:rPr lang="en-US" dirty="0"/>
              <a:t>The APPLY operator excels at a few activities:</a:t>
            </a:r>
          </a:p>
          <a:p>
            <a:pPr fontAlgn="base"/>
            <a:r>
              <a:rPr lang="en-US" dirty="0"/>
              <a:t>Pre-aggregating data</a:t>
            </a:r>
          </a:p>
          <a:p>
            <a:pPr fontAlgn="base"/>
            <a:r>
              <a:rPr lang="en-US" dirty="0"/>
              <a:t>Getting a subset of child records for each parent record</a:t>
            </a:r>
          </a:p>
          <a:p>
            <a:pPr fontAlgn="base"/>
            <a:r>
              <a:rPr lang="en-US" dirty="0"/>
              <a:t>Simplifying calculations without losing performance</a:t>
            </a:r>
          </a:p>
          <a:p>
            <a:pPr fontAlgn="base"/>
            <a:r>
              <a:rPr lang="en-US" dirty="0"/>
              <a:t>Splitting strings</a:t>
            </a:r>
          </a:p>
          <a:p>
            <a:pPr fontAlgn="base"/>
            <a:r>
              <a:rPr lang="en-US" dirty="0"/>
              <a:t>Matching words and other search</a:t>
            </a:r>
          </a:p>
          <a:p>
            <a:pPr fontAlgn="base"/>
            <a:r>
              <a:rPr lang="en-US" dirty="0"/>
              <a:t>This is not a cure-all operator and is only superior in a relatively small number of cases. Because the SQL Server optimizer will often convert </a:t>
            </a:r>
            <a:r>
              <a:rPr lang="en-US" dirty="0" err="1"/>
              <a:t>anAPPLY</a:t>
            </a:r>
            <a:r>
              <a:rPr lang="en-US" dirty="0"/>
              <a:t> statement into a nested loops join, you might see I/O increase as a result of using the APPLY 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8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/>
            </a:r>
            <a:br>
              <a:rPr lang="en-US" dirty="0"/>
            </a:br>
            <a:r>
              <a:rPr lang="en-US" dirty="0"/>
              <a:t>As always, try writing code a few different ways to see what performs best given your environment and load.</a:t>
            </a:r>
          </a:p>
          <a:p>
            <a:pPr fontAlgn="base"/>
            <a:r>
              <a:rPr lang="en-US" b="1" cap="all" dirty="0"/>
              <a:t>WRAPPING UP</a:t>
            </a:r>
          </a:p>
          <a:p>
            <a:pPr fontAlgn="base"/>
            <a:r>
              <a:rPr lang="en-US" dirty="0"/>
              <a:t>To learn more, go here: </a:t>
            </a:r>
            <a:r>
              <a:rPr lang="en-US" dirty="0">
                <a:hlinkClick r:id="rId2"/>
              </a:rPr>
              <a:t>http://CSmore.info/on/apply</a:t>
            </a:r>
            <a:endParaRPr lang="en-US" dirty="0"/>
          </a:p>
          <a:p>
            <a:pPr fontAlgn="base"/>
            <a:r>
              <a:rPr lang="en-US" dirty="0"/>
              <a:t>And for help, contact me: </a:t>
            </a:r>
            <a:r>
              <a:rPr lang="en-US" dirty="0">
                <a:hlinkClick r:id="rId3"/>
              </a:rPr>
              <a:t>feasel@catallaxyservices.com</a:t>
            </a:r>
            <a:r>
              <a:rPr lang="en-US" dirty="0"/>
              <a:t> | 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feaselkl</a:t>
            </a:r>
            <a:endParaRPr lang="en-US" dirty="0"/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6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Bandi, Vijay               VIRTUSA CORPORATION</dc:creator>
  <cp:lastModifiedBy>Administrator </cp:lastModifiedBy>
  <cp:revision>1</cp:revision>
  <dcterms:created xsi:type="dcterms:W3CDTF">2006-08-16T00:00:00Z</dcterms:created>
  <dcterms:modified xsi:type="dcterms:W3CDTF">2016-05-16T00:27:26Z</dcterms:modified>
</cp:coreProperties>
</file>