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3" r:id="rId2"/>
    <p:sldId id="257" r:id="rId3"/>
    <p:sldId id="258" r:id="rId4"/>
    <p:sldId id="265" r:id="rId5"/>
    <p:sldId id="266" r:id="rId6"/>
    <p:sldId id="267" r:id="rId7"/>
    <p:sldId id="261" r:id="rId8"/>
    <p:sldId id="268" r:id="rId9"/>
    <p:sldId id="269" r:id="rId10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150" y="45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EEF17-BF1E-4F3A-9184-31C56A7E3D8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2E476-4018-44E9-B707-14BA58C50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73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53493-177E-408F-8A00-2D10586BB4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54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dg-sql.blogspot.com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qlperformance.com/2012/09/t-sql-queries/cursor-options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qpad.net/download.aspx" TargetMode="External"/><Relationship Id="rId2" Type="http://schemas.openxmlformats.org/officeDocument/2006/relationships/hyperlink" Target="https://msdn.microsoft.com/en-us/library/mt204009.aspx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microsoft.com/en-us/cloud-platform/sql-server-editions-developers" TargetMode="External"/><Relationship Id="rId5" Type="http://schemas.openxmlformats.org/officeDocument/2006/relationships/hyperlink" Target="https://beta.visualstudio.com/visual-studio-community-vs/" TargetMode="External"/><Relationship Id="rId4" Type="http://schemas.openxmlformats.org/officeDocument/2006/relationships/hyperlink" Target="https://sentryone.com/plan-explorer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g-sql.blogspot.com/" TargetMode="External"/><Relationship Id="rId2" Type="http://schemas.openxmlformats.org/officeDocument/2006/relationships/hyperlink" Target="mailto:vlady.oselsky+DevDataDay@gmail.com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Vlady.Oselsky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Crash course on Better SQL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Vladimir Oselsky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the Speaker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91504" y="2774731"/>
            <a:ext cx="10800000" cy="266962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Born and raised in Siberia (</a:t>
            </a:r>
            <a:r>
              <a:rPr lang="en-US" sz="2000" i="1" dirty="0"/>
              <a:t>it does get cold, and sometimes hot</a:t>
            </a:r>
            <a:r>
              <a:rPr lang="en-US" sz="20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B.S. Software Engineering Technology (</a:t>
            </a:r>
            <a:r>
              <a:rPr lang="en-US" sz="2000" i="1" dirty="0"/>
              <a:t>I know some .NET</a:t>
            </a:r>
            <a:r>
              <a:rPr lang="en-US" sz="20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Various IT Jobs since 1998.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Starting in 2010 worked with SQL Server and Oracle.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3316" y="1050326"/>
            <a:ext cx="67272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Vladimir Oselsky (</a:t>
            </a:r>
            <a:r>
              <a:rPr lang="en-US" sz="2000" dirty="0" err="1"/>
              <a:t>Vlady</a:t>
            </a:r>
            <a:r>
              <a:rPr lang="en-US" sz="2000" dirty="0"/>
              <a:t>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Senior Software Developer at </a:t>
            </a:r>
            <a:r>
              <a:rPr lang="en-US" sz="2000" dirty="0" err="1"/>
              <a:t>Civica</a:t>
            </a:r>
            <a:r>
              <a:rPr lang="en-US" sz="2000" dirty="0"/>
              <a:t> CMI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@</a:t>
            </a:r>
            <a:r>
              <a:rPr lang="en-US" sz="2000" dirty="0" err="1"/>
              <a:t>VladyOselsky</a:t>
            </a:r>
            <a:r>
              <a:rPr lang="en-US" sz="2000" dirty="0"/>
              <a:t>  (Twitter), </a:t>
            </a:r>
            <a:r>
              <a:rPr lang="en-US" sz="2000" dirty="0" err="1"/>
              <a:t>voselsky</a:t>
            </a:r>
            <a:r>
              <a:rPr lang="en-US" sz="2000" dirty="0"/>
              <a:t> (LinkedIn)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hlinkClick r:id="rId2"/>
              </a:rPr>
              <a:t>https://dg-sql.blogspot.com/</a:t>
            </a:r>
            <a:r>
              <a:rPr lang="en-US" sz="2000" dirty="0"/>
              <a:t> </a:t>
            </a:r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23" y="1146706"/>
            <a:ext cx="1399573" cy="139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3342" y="1111223"/>
            <a:ext cx="9167749" cy="52651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Road to better development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Understand platform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 the right tools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Learn from other people and your own mistakes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It depends!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T-SQL code, DBCCCP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CTE, Derived Tables, Table Variables, Temp Tables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Stored Procedure design, single value vs set approach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Cursor – not a Curse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Error Handling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Execution Plans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Tools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SSMS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SentryOne</a:t>
            </a:r>
            <a:r>
              <a:rPr lang="en-US" dirty="0"/>
              <a:t> Plan Explorer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LINQPad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7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Road to better development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3342" y="1111223"/>
            <a:ext cx="9167749" cy="52651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70005" indent="-27000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Understanding platform</a:t>
            </a:r>
          </a:p>
          <a:p>
            <a:pPr marL="702013" lvl="1" indent="-27000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What is available in SQL Server?</a:t>
            </a:r>
          </a:p>
          <a:p>
            <a:pPr marL="1134022" lvl="2" indent="-27000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types (Geography and Geometry) </a:t>
            </a:r>
          </a:p>
          <a:p>
            <a:pPr marL="1134022" lvl="2" indent="-27000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User-Defined Table Types</a:t>
            </a:r>
          </a:p>
          <a:p>
            <a:pPr marL="1134022" lvl="2" indent="-27000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CLR</a:t>
            </a:r>
          </a:p>
          <a:p>
            <a:pPr marL="1134022" lvl="2" indent="-27000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In-Memory programming</a:t>
            </a:r>
          </a:p>
          <a:p>
            <a:pPr marL="270005" indent="-27000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Using right tools (what works best for you)</a:t>
            </a:r>
          </a:p>
          <a:p>
            <a:pPr marL="702013" lvl="1" indent="-27000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SSMS vs Visual Studio vs </a:t>
            </a:r>
            <a:r>
              <a:rPr lang="en-US" dirty="0" err="1"/>
              <a:t>LINQPad</a:t>
            </a:r>
            <a:endParaRPr lang="en-US" dirty="0"/>
          </a:p>
          <a:p>
            <a:pPr marL="702013" lvl="1" indent="-27000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SSMS vs SQL Sentry Plan Explorer</a:t>
            </a:r>
          </a:p>
          <a:p>
            <a:pPr marL="702013" lvl="1" indent="-270005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8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T-SQL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361038" y="1140372"/>
            <a:ext cx="10979178" cy="4611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CTE, Derived Tables, Table Variables, Temp Tables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Scope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Limitations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Size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Performance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Overhead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Stored Procedure design, single value vs set approach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Using User Defined Types for passing set of values instead of single one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Cursor – not a Curse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Why not use default options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http://sqlperformance.com/2012/09/t-sql-queries/cursor-options</a:t>
            </a:r>
            <a:r>
              <a:rPr lang="en-US" dirty="0"/>
              <a:t> (Aaron Bertrand)</a:t>
            </a:r>
          </a:p>
        </p:txBody>
      </p:sp>
    </p:spTree>
    <p:extLst>
      <p:ext uri="{BB962C8B-B14F-4D97-AF65-F5344CB8AC3E}">
        <p14:creationId xmlns:p14="http://schemas.microsoft.com/office/powerpoint/2010/main" val="246335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Tools</a:t>
            </a:r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SSDT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https://msdn.microsoft.com/en-us/library/mt204009.aspx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LINQPad</a:t>
            </a:r>
            <a:r>
              <a:rPr lang="en-US" sz="2000" dirty="0"/>
              <a:t> 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http://www.linqpad.net/download.aspx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SentryOne</a:t>
            </a:r>
            <a:r>
              <a:rPr lang="en-US" sz="2000" dirty="0"/>
              <a:t> Plan Explorer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https://sentryone.com/plan-explorer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#</a:t>
            </a:r>
            <a:r>
              <a:rPr lang="en-US" sz="2000" dirty="0" err="1"/>
              <a:t>SQLHelp</a:t>
            </a:r>
            <a:r>
              <a:rPr lang="en-US" sz="20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Use it for help from other people in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Visual Studio Community Edition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https://beta.visualstudio.com/visual-studio-community-vs/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SQL Server 2016 Developer Edition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https://www.microsoft.com/en-us/cloud-platform/sql-server-editions-developers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5099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0364" y="360363"/>
            <a:ext cx="10504860" cy="5759449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58443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Q&amp;A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Send questions to: </a:t>
            </a:r>
            <a:r>
              <a:rPr lang="en-US" sz="2800" dirty="0">
                <a:hlinkClick r:id="rId2"/>
              </a:rPr>
              <a:t>vlady.oselsky@gmail.com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Blog: </a:t>
            </a:r>
            <a:r>
              <a:rPr lang="en-US" sz="2800" dirty="0">
                <a:hlinkClick r:id="rId3"/>
              </a:rPr>
              <a:t>https://dg-sql.blogspot.com/</a:t>
            </a:r>
            <a:r>
              <a:rPr lang="en-US" sz="2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Twitter: @</a:t>
            </a:r>
            <a:r>
              <a:rPr lang="en-US" sz="2800" dirty="0" err="1"/>
              <a:t>VladyOselsky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Thank you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36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" y="-1"/>
            <a:ext cx="11977071" cy="64801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20004" y="3403193"/>
            <a:ext cx="9557155" cy="30769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70005" indent="-27000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90" dirty="0">
              <a:solidFill>
                <a:schemeClr val="bg1"/>
              </a:solidFill>
            </a:endParaRPr>
          </a:p>
          <a:p>
            <a:r>
              <a:rPr lang="en-US" sz="2646" dirty="0">
                <a:solidFill>
                  <a:schemeClr val="bg1"/>
                </a:solidFill>
                <a:latin typeface="Calibri" panose="020F0502020204030204" pitchFamily="34" charset="0"/>
              </a:rPr>
              <a:t>Presentation has ended. Error code #01012017</a:t>
            </a:r>
          </a:p>
          <a:p>
            <a:endParaRPr lang="en-US" sz="2646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US" sz="2646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sz="1512" dirty="0">
                <a:solidFill>
                  <a:schemeClr val="bg1"/>
                </a:solidFill>
                <a:latin typeface="Calibri" panose="020F0502020204030204" pitchFamily="34" charset="0"/>
              </a:rPr>
              <a:t>If you like to know more, feel free to email questions to:  </a:t>
            </a:r>
            <a:r>
              <a:rPr lang="en-US" sz="1512" dirty="0">
                <a:solidFill>
                  <a:schemeClr val="bg1"/>
                </a:solidFill>
                <a:latin typeface="Calibri" panose="020F0502020204030204" pitchFamily="34" charset="0"/>
                <a:hlinkClick r:id="rId4"/>
              </a:rPr>
              <a:t>Vlady.Oselsky@gmail.com</a:t>
            </a:r>
            <a:endParaRPr lang="en-US" sz="1512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sz="1512" i="1" dirty="0">
                <a:solidFill>
                  <a:schemeClr val="bg1"/>
                </a:solidFill>
                <a:latin typeface="Calibri" panose="020F0502020204030204" pitchFamily="34" charset="0"/>
              </a:rPr>
              <a:t>NOTE: All communication sent to incorrect address will be ignored.</a:t>
            </a:r>
            <a:endParaRPr lang="en-US" sz="189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189278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413</Words>
  <Application>Microsoft Office PowerPoint</Application>
  <PresentationFormat>Custom</PresentationFormat>
  <Paragraphs>85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</vt:lpstr>
      <vt:lpstr>Wingdings</vt:lpstr>
      <vt:lpstr>SQLSatOslo 2016</vt:lpstr>
      <vt:lpstr>Image</vt:lpstr>
      <vt:lpstr>Crash course on Better SQL Development</vt:lpstr>
      <vt:lpstr>About the Speaker</vt:lpstr>
      <vt:lpstr>Agenda</vt:lpstr>
      <vt:lpstr>Road to better development</vt:lpstr>
      <vt:lpstr>T-SQL code</vt:lpstr>
      <vt:lpstr>Tools</vt:lpstr>
      <vt:lpstr>Demo</vt:lpstr>
      <vt:lpstr>Q&amp;A</vt:lpstr>
      <vt:lpstr>PowerPoint Presentation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Vladimir Oselsky</cp:lastModifiedBy>
  <cp:revision>43</cp:revision>
  <dcterms:created xsi:type="dcterms:W3CDTF">2011-08-19T20:30:49Z</dcterms:created>
  <dcterms:modified xsi:type="dcterms:W3CDTF">2017-05-20T01:12:08Z</dcterms:modified>
</cp:coreProperties>
</file>