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15" r:id="rId2"/>
  </p:sldMasterIdLst>
  <p:notesMasterIdLst>
    <p:notesMasterId r:id="rId22"/>
  </p:notesMasterIdLst>
  <p:sldIdLst>
    <p:sldId id="271" r:id="rId3"/>
    <p:sldId id="286" r:id="rId4"/>
    <p:sldId id="272" r:id="rId5"/>
    <p:sldId id="287" r:id="rId6"/>
    <p:sldId id="274" r:id="rId7"/>
    <p:sldId id="276" r:id="rId8"/>
    <p:sldId id="284" r:id="rId9"/>
    <p:sldId id="277" r:id="rId10"/>
    <p:sldId id="278" r:id="rId11"/>
    <p:sldId id="273" r:id="rId12"/>
    <p:sldId id="289" r:id="rId13"/>
    <p:sldId id="275" r:id="rId14"/>
    <p:sldId id="280" r:id="rId15"/>
    <p:sldId id="279" r:id="rId16"/>
    <p:sldId id="281" r:id="rId17"/>
    <p:sldId id="282" r:id="rId18"/>
    <p:sldId id="283" r:id="rId19"/>
    <p:sldId id="285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C2D4C-D7B5-4A96-8CD9-3A56D798F167}" type="datetimeFigureOut">
              <a:rPr lang="en-US" smtClean="0"/>
              <a:t>9/21/2015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EA191-6936-4106-86B0-744F7F9163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40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41FDD-8042-47BF-BC78-27CF63030A3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1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4"/>
            <a:ext cx="6273418" cy="1794661"/>
          </a:xfrm>
          <a:noFill/>
        </p:spPr>
        <p:txBody>
          <a:bodyPr lIns="149216" tIns="111912" rIns="149216" bIns="111912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  <a:p>
            <a:pPr lvl="0"/>
            <a:r>
              <a:rPr lang="en-US" dirty="0" smtClean="0"/>
              <a:t>Microsoft Learning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9216" tIns="93261" rIns="149216" bIns="93261" anchor="t" anchorCtr="0"/>
          <a:lstStyle>
            <a:lvl1pPr>
              <a:defRPr sz="5881" spc="-98" baseline="0">
                <a:solidFill>
                  <a:srgbClr val="505050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6" y="471123"/>
            <a:ext cx="2507472" cy="5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8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Accent Color 1">
    <p:bg>
      <p:bgPr>
        <a:solidFill>
          <a:srgbClr val="0018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084175"/>
            <a:ext cx="11653523" cy="1796217"/>
          </a:xfrm>
          <a:noFill/>
        </p:spPr>
        <p:txBody>
          <a:bodyPr tIns="93261" bIns="93261" anchor="t" anchorCtr="0"/>
          <a:lstStyle>
            <a:lvl1pPr>
              <a:defRPr sz="862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58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Accent Color 1">
    <p:bg>
      <p:bgPr>
        <a:solidFill>
          <a:srgbClr val="0018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516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269239" y="2084172"/>
            <a:ext cx="8964248" cy="3586208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solidFill>
                <a:srgbClr val="0082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1647"/>
            <a:ext cx="8964185" cy="1795633"/>
          </a:xfrm>
          <a:noFill/>
        </p:spPr>
        <p:txBody>
          <a:bodyPr lIns="149216" tIns="93261" rIns="149216" bIns="93261" anchor="t" anchorCtr="0"/>
          <a:lstStyle>
            <a:lvl1pPr>
              <a:defRPr sz="5881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7279"/>
            <a:ext cx="8964185" cy="1793105"/>
          </a:xfrm>
          <a:noFill/>
        </p:spPr>
        <p:txBody>
          <a:bodyPr lIns="149216" tIns="111912" rIns="149216" bIns="111912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  <a:p>
            <a:pPr lvl="0"/>
            <a:r>
              <a:rPr lang="en-US" dirty="0" smtClean="0"/>
              <a:t>Microsoft Learning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5" y="471124"/>
            <a:ext cx="2507472" cy="5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2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3261" bIns="93261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3" y="3877280"/>
            <a:ext cx="9860674" cy="1793881"/>
          </a:xfrm>
          <a:noFill/>
        </p:spPr>
        <p:txBody>
          <a:bodyPr lIns="186520" tIns="149216" rIns="186520" bIns="149216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0747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3261" bIns="93261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72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Title Accent Color 1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084175"/>
            <a:ext cx="11653523" cy="1796217"/>
          </a:xfrm>
          <a:noFill/>
        </p:spPr>
        <p:txBody>
          <a:bodyPr tIns="93261" bIns="93261" anchor="t" anchorCtr="0"/>
          <a:lstStyle>
            <a:lvl1pPr>
              <a:defRPr sz="862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554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Accent Color 1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208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5" y="471124"/>
            <a:ext cx="2507472" cy="53721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269242" y="2084172"/>
            <a:ext cx="7171399" cy="3586208"/>
          </a:xfrm>
          <a:prstGeom prst="rect">
            <a:avLst/>
          </a:prstGeom>
          <a:solidFill>
            <a:srgbClr val="0072C6">
              <a:alpha val="84706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69302" y="2082468"/>
            <a:ext cx="7172955" cy="1794808"/>
          </a:xfrm>
          <a:noFill/>
        </p:spPr>
        <p:txBody>
          <a:bodyPr lIns="149216" tIns="93261" rIns="149216" bIns="93261" anchor="t" anchorCtr="0"/>
          <a:lstStyle>
            <a:lvl1pPr>
              <a:defRPr sz="5881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 bwMode="ltGray">
          <a:xfrm>
            <a:off x="269302" y="3880393"/>
            <a:ext cx="7172955" cy="1789991"/>
          </a:xfrm>
        </p:spPr>
        <p:txBody>
          <a:bodyPr tIns="111912" bIns="111912">
            <a:noAutofit/>
          </a:bodyPr>
          <a:lstStyle>
            <a:lvl1pPr marL="0" indent="0">
              <a:spcBef>
                <a:spcPts val="0"/>
              </a:spcBef>
              <a:buNone/>
              <a:defRPr sz="3136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  <a:p>
            <a:pPr lvl="0"/>
            <a:r>
              <a:rPr lang="en-US" dirty="0" smtClean="0"/>
              <a:t>Microsoft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2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980"/>
            <a:ext cx="12192000" cy="68619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269243" y="257662"/>
            <a:ext cx="2049708" cy="754079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 bwMode="auto">
          <a:xfrm>
            <a:off x="269240" y="2084172"/>
            <a:ext cx="5042962" cy="3586208"/>
          </a:xfrm>
          <a:prstGeom prst="rect">
            <a:avLst/>
          </a:prstGeom>
          <a:solidFill>
            <a:schemeClr val="accent1">
              <a:alpha val="89804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solidFill>
                <a:srgbClr val="0082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69305" y="2081647"/>
            <a:ext cx="5042927" cy="1795633"/>
          </a:xfrm>
          <a:noFill/>
        </p:spPr>
        <p:txBody>
          <a:bodyPr lIns="149216" tIns="93261" rIns="149216" bIns="93261" anchor="t" anchorCtr="0"/>
          <a:lstStyle>
            <a:lvl1pPr>
              <a:defRPr sz="5881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69305" y="3877279"/>
            <a:ext cx="5042927" cy="1793105"/>
          </a:xfrm>
          <a:noFill/>
        </p:spPr>
        <p:txBody>
          <a:bodyPr lIns="149216" tIns="111912" rIns="149216" bIns="111912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  <a:p>
            <a:pPr lvl="0"/>
            <a:r>
              <a:rPr lang="en-US" dirty="0" smtClean="0"/>
              <a:t>Microsoft Learning</a:t>
            </a:r>
          </a:p>
        </p:txBody>
      </p:sp>
    </p:spTree>
    <p:extLst>
      <p:ext uri="{BB962C8B-B14F-4D97-AF65-F5344CB8AC3E}">
        <p14:creationId xmlns:p14="http://schemas.microsoft.com/office/powerpoint/2010/main" val="114839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3261" bIns="93261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3" y="3877280"/>
            <a:ext cx="9860674" cy="1793881"/>
          </a:xfrm>
          <a:noFill/>
        </p:spPr>
        <p:txBody>
          <a:bodyPr lIns="186520" tIns="149216" rIns="186520" bIns="149216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88405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269239" y="2084172"/>
            <a:ext cx="8964248" cy="3586208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1647"/>
            <a:ext cx="8964185" cy="1795633"/>
          </a:xfrm>
          <a:noFill/>
        </p:spPr>
        <p:txBody>
          <a:bodyPr lIns="149216" tIns="93261" rIns="149216" bIns="93261" anchor="t" anchorCtr="0"/>
          <a:lstStyle>
            <a:lvl1pPr>
              <a:defRPr sz="5881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7279"/>
            <a:ext cx="8964185" cy="1793105"/>
          </a:xfrm>
          <a:noFill/>
        </p:spPr>
        <p:txBody>
          <a:bodyPr lIns="149216" tIns="111912" rIns="149216" bIns="111912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  <a:p>
            <a:pPr lvl="0"/>
            <a:r>
              <a:rPr lang="en-US" dirty="0" smtClean="0"/>
              <a:t>Microsoft Learning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5" y="471124"/>
            <a:ext cx="2507472" cy="5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7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3261" bIns="93261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5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084175"/>
            <a:ext cx="11653523" cy="1796217"/>
          </a:xfrm>
          <a:noFill/>
        </p:spPr>
        <p:txBody>
          <a:bodyPr tIns="93261" bIns="93261" anchor="t" anchorCtr="0"/>
          <a:lstStyle>
            <a:lvl1pPr>
              <a:defRPr sz="862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28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896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084175"/>
            <a:ext cx="11653523" cy="1796217"/>
          </a:xfrm>
          <a:noFill/>
        </p:spPr>
        <p:txBody>
          <a:bodyPr tIns="93261" bIns="93261" anchor="t" anchorCtr="0"/>
          <a:lstStyle>
            <a:lvl1pPr>
              <a:defRPr sz="862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17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084175"/>
            <a:ext cx="11653523" cy="1796217"/>
          </a:xfrm>
          <a:noFill/>
        </p:spPr>
        <p:txBody>
          <a:bodyPr tIns="93261" bIns="93261" anchor="t" anchorCtr="0"/>
          <a:lstStyle>
            <a:lvl1pPr>
              <a:defRPr sz="862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93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084175"/>
            <a:ext cx="11653523" cy="1796217"/>
          </a:xfrm>
          <a:noFill/>
        </p:spPr>
        <p:txBody>
          <a:bodyPr tIns="93261" bIns="93261" anchor="t" anchorCtr="0"/>
          <a:lstStyle>
            <a:lvl1pPr>
              <a:defRPr sz="862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60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186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2" y="1189178"/>
            <a:ext cx="11653523" cy="2011304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12" indent="0">
              <a:buNone/>
              <a:defRPr/>
            </a:lvl3pPr>
            <a:lvl4pPr marL="448023" indent="0">
              <a:buNone/>
              <a:defRPr/>
            </a:lvl4pPr>
            <a:lvl5pPr marL="67203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28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2" y="1189178"/>
            <a:ext cx="11653523" cy="2011304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12" indent="0">
              <a:buNone/>
              <a:defRPr/>
            </a:lvl3pPr>
            <a:lvl4pPr marL="448023" indent="0">
              <a:buNone/>
              <a:defRPr/>
            </a:lvl4pPr>
            <a:lvl5pPr marL="67203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78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9"/>
            <a:ext cx="11653523" cy="2079015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0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3261" bIns="93261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3" y="3877280"/>
            <a:ext cx="9860674" cy="1793881"/>
          </a:xfrm>
          <a:noFill/>
        </p:spPr>
        <p:txBody>
          <a:bodyPr lIns="186520" tIns="149216" rIns="186520" bIns="149216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82205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9"/>
            <a:ext cx="11653523" cy="2079015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11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23" indent="0">
              <a:buNone/>
              <a:tabLst/>
              <a:defRPr sz="1961"/>
            </a:lvl3pPr>
            <a:lvl4pPr marL="451133" indent="0">
              <a:buNone/>
              <a:defRPr/>
            </a:lvl4pPr>
            <a:lvl5pPr marL="672035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23" indent="0">
              <a:buNone/>
              <a:tabLst/>
              <a:defRPr sz="1961"/>
            </a:lvl3pPr>
            <a:lvl4pPr marL="451133" indent="0">
              <a:buNone/>
              <a:defRPr/>
            </a:lvl4pPr>
            <a:lvl5pPr marL="672035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0976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8"/>
            </a:lvl1pPr>
            <a:lvl2pPr marL="0" indent="0">
              <a:buNone/>
              <a:defRPr sz="1961"/>
            </a:lvl2pPr>
            <a:lvl3pPr marL="227123" indent="0">
              <a:buNone/>
              <a:tabLst/>
              <a:defRPr sz="1961"/>
            </a:lvl3pPr>
            <a:lvl4pPr marL="451133" indent="0">
              <a:buNone/>
              <a:defRPr/>
            </a:lvl4pPr>
            <a:lvl5pPr marL="672035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8"/>
            </a:lvl1pPr>
            <a:lvl2pPr marL="0" indent="0">
              <a:buNone/>
              <a:defRPr sz="1961"/>
            </a:lvl2pPr>
            <a:lvl3pPr marL="227123" indent="0">
              <a:buNone/>
              <a:tabLst/>
              <a:defRPr sz="1961"/>
            </a:lvl3pPr>
            <a:lvl4pPr marL="451133" indent="0">
              <a:buNone/>
              <a:defRPr/>
            </a:lvl4pPr>
            <a:lvl5pPr marL="672035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023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4" y="1189179"/>
            <a:ext cx="5378548" cy="2486578"/>
          </a:xfrm>
        </p:spPr>
        <p:txBody>
          <a:bodyPr wrap="square">
            <a:spAutoFit/>
          </a:bodyPr>
          <a:lstStyle>
            <a:lvl1pPr marL="281571" indent="-281571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8"/>
            </a:lvl1pPr>
            <a:lvl2pPr marL="520504" indent="-228514">
              <a:defRPr sz="2353"/>
            </a:lvl2pPr>
            <a:lvl3pPr marL="685542" indent="-165038">
              <a:tabLst/>
              <a:defRPr sz="1961"/>
            </a:lvl3pPr>
            <a:lvl4pPr marL="863274" indent="-177734">
              <a:defRPr/>
            </a:lvl4pPr>
            <a:lvl5pPr marL="1028312" indent="-165038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9"/>
            <a:ext cx="5378548" cy="2486578"/>
          </a:xfrm>
        </p:spPr>
        <p:txBody>
          <a:bodyPr wrap="square">
            <a:spAutoFit/>
          </a:bodyPr>
          <a:lstStyle>
            <a:lvl1pPr marL="281571" indent="-281571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8"/>
            </a:lvl1pPr>
            <a:lvl2pPr marL="520504" indent="-228514">
              <a:defRPr sz="2353"/>
            </a:lvl2pPr>
            <a:lvl3pPr marL="685542" indent="-165038">
              <a:tabLst/>
              <a:defRPr sz="1961"/>
            </a:lvl3pPr>
            <a:lvl4pPr marL="863274" indent="-177734">
              <a:defRPr/>
            </a:lvl4pPr>
            <a:lvl5pPr marL="1028312" indent="-165038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16357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4" y="1189179"/>
            <a:ext cx="5378548" cy="2486578"/>
          </a:xfrm>
        </p:spPr>
        <p:txBody>
          <a:bodyPr wrap="square">
            <a:spAutoFit/>
          </a:bodyPr>
          <a:lstStyle>
            <a:lvl1pPr marL="281571" indent="-281571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04" indent="-228514">
              <a:defRPr sz="2353"/>
            </a:lvl2pPr>
            <a:lvl3pPr marL="685542" indent="-165038">
              <a:tabLst/>
              <a:defRPr sz="1961"/>
            </a:lvl3pPr>
            <a:lvl4pPr marL="863274" indent="-177734">
              <a:defRPr/>
            </a:lvl4pPr>
            <a:lvl5pPr marL="1028312" indent="-165038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9"/>
            <a:ext cx="5378548" cy="2486578"/>
          </a:xfrm>
        </p:spPr>
        <p:txBody>
          <a:bodyPr wrap="square">
            <a:spAutoFit/>
          </a:bodyPr>
          <a:lstStyle>
            <a:lvl1pPr marL="281571" indent="-281571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04" indent="-228514">
              <a:defRPr sz="2353"/>
            </a:lvl2pPr>
            <a:lvl3pPr marL="685542" indent="-165038">
              <a:tabLst/>
              <a:defRPr sz="1961"/>
            </a:lvl3pPr>
            <a:lvl4pPr marL="863274" indent="-177734">
              <a:defRPr/>
            </a:lvl4pPr>
            <a:lvl5pPr marL="1028312" indent="-165038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2545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 txBox="1">
            <a:spLocks/>
          </p:cNvSpPr>
          <p:nvPr userDrawn="1"/>
        </p:nvSpPr>
        <p:spPr>
          <a:xfrm>
            <a:off x="223405" y="6434395"/>
            <a:ext cx="4114256" cy="364173"/>
          </a:xfrm>
          <a:prstGeom prst="rect">
            <a:avLst/>
          </a:prstGeom>
        </p:spPr>
        <p:txBody>
          <a:bodyPr vert="horz" lIns="89608" tIns="44803" rIns="89608" bIns="44803" rtlCol="0" anchor="ctr"/>
          <a:lstStyle>
            <a:defPPr>
              <a:defRPr lang="en-US"/>
            </a:defPPr>
            <a:lvl1pPr marL="0" algn="ctr" defTabSz="932742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80" dirty="0">
                <a:solidFill>
                  <a:srgbClr val="FFFFFF">
                    <a:lumMod val="50000"/>
                  </a:srgbClr>
                </a:solidFill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65189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7" tIns="45707" rIns="45707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5"/>
            <a:ext cx="11653522" cy="1982065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5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287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21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299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8849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2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681" indent="-284681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030" indent="-275349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711" indent="-284681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723" indent="-224012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733" indent="-224012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8551" tIns="79276" rIns="158551" bIns="79276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698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222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 bwMode="gray">
          <a:xfrm flipH="1">
            <a:off x="1" y="0"/>
            <a:ext cx="12192001" cy="685800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 bwMode="gray">
          <a:xfrm>
            <a:off x="269240" y="2084172"/>
            <a:ext cx="7171399" cy="3586208"/>
          </a:xfrm>
          <a:prstGeom prst="rect">
            <a:avLst/>
          </a:prstGeom>
          <a:solidFill>
            <a:schemeClr val="accent4"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69302" y="2082468"/>
            <a:ext cx="7172955" cy="1794808"/>
          </a:xfrm>
          <a:noFill/>
        </p:spPr>
        <p:txBody>
          <a:bodyPr lIns="146304" tIns="91440" rIns="146304" bIns="91440" anchor="t" anchorCtr="0"/>
          <a:lstStyle>
            <a:lvl1pPr>
              <a:defRPr sz="5881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ltGray">
          <a:xfrm>
            <a:off x="269302" y="3880391"/>
            <a:ext cx="7172955" cy="1789991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9322" y="471124"/>
            <a:ext cx="1522404" cy="3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3261" bIns="93261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4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t="18176" r="20274" b="14829"/>
          <a:stretch/>
        </p:blipFill>
        <p:spPr>
          <a:xfrm>
            <a:off x="0" y="4"/>
            <a:ext cx="12192000" cy="68580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5" y="471124"/>
            <a:ext cx="1521911" cy="32606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 bwMode="auto">
          <a:xfrm>
            <a:off x="269244" y="2084172"/>
            <a:ext cx="6092464" cy="3586208"/>
          </a:xfrm>
          <a:prstGeom prst="rect">
            <a:avLst/>
          </a:prstGeom>
          <a:solidFill>
            <a:srgbClr val="0072C6">
              <a:alpha val="8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387" tIns="107510" rIns="134387" bIns="10751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12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>
              <a:solidFill>
                <a:srgbClr val="0082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1648"/>
            <a:ext cx="6092422" cy="1795633"/>
          </a:xfrm>
          <a:noFill/>
        </p:spPr>
        <p:txBody>
          <a:bodyPr lIns="146304" tIns="91440" rIns="146304" bIns="91440" anchor="t" anchorCtr="0"/>
          <a:lstStyle>
            <a:lvl1pPr>
              <a:defRPr sz="4408" spc="-74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7280"/>
            <a:ext cx="6092422" cy="1793105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  <a:p>
            <a:pPr lvl="0"/>
            <a:r>
              <a:rPr lang="en-US" dirty="0" smtClean="0"/>
              <a:t>Microsoft Learning</a:t>
            </a:r>
          </a:p>
        </p:txBody>
      </p:sp>
    </p:spTree>
    <p:extLst>
      <p:ext uri="{BB962C8B-B14F-4D97-AF65-F5344CB8AC3E}">
        <p14:creationId xmlns:p14="http://schemas.microsoft.com/office/powerpoint/2010/main" val="314530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Title Accent Color 1">
    <p:bg>
      <p:bgPr>
        <a:solidFill>
          <a:srgbClr val="0018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5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82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AEA856-D6E1-42A4-9356-6BE13B26CF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85E53AC-C7F6-4C31-9180-F583D71E52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0718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699001" y="1900065"/>
            <a:ext cx="7168444" cy="9422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4000" b="0" dirty="0">
                <a:solidFill>
                  <a:schemeClr val="accent1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 smtClean="0"/>
              <a:t>Session 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9392" y="2838101"/>
            <a:ext cx="7169537" cy="6049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dirty="0">
                <a:solidFill>
                  <a:schemeClr val="accent4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 smtClean="0"/>
              <a:t>Subtitle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" y="4233333"/>
            <a:ext cx="3767665" cy="550334"/>
          </a:xfrm>
          <a:prstGeom prst="rect">
            <a:avLst/>
          </a:prstGeom>
          <a:solidFill>
            <a:schemeClr val="accent2"/>
          </a:solidFill>
        </p:spPr>
        <p:txBody>
          <a:bodyPr vert="horz" lIns="91427" tIns="45713" rIns="91427" bIns="45713" rtlCol="0" anchor="t">
            <a:noAutofit/>
          </a:bodyPr>
          <a:lstStyle/>
          <a:p>
            <a:pPr algn="r" defTabSz="913430">
              <a:spcBef>
                <a:spcPct val="20000"/>
              </a:spcBef>
              <a:buFont typeface="Arial"/>
              <a:buNone/>
            </a:pPr>
            <a:r>
              <a:rPr lang="en-US" sz="1400" dirty="0" smtClean="0">
                <a:solidFill>
                  <a:prstClr val="white"/>
                </a:solidFill>
                <a:cs typeface="Segoe UI Light"/>
              </a:rPr>
              <a:t>October 15-18, 2013</a:t>
            </a:r>
            <a:br>
              <a:rPr lang="en-US" sz="1400" dirty="0" smtClean="0">
                <a:solidFill>
                  <a:prstClr val="white"/>
                </a:solidFill>
                <a:cs typeface="Segoe UI Light"/>
              </a:rPr>
            </a:br>
            <a:r>
              <a:rPr lang="en-US" sz="1400" dirty="0" smtClean="0">
                <a:solidFill>
                  <a:prstClr val="white"/>
                </a:solidFill>
                <a:cs typeface="Segoe UI Light"/>
              </a:rPr>
              <a:t>Charlotte, NC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54" y="296335"/>
            <a:ext cx="4402665" cy="33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664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3"/>
            <a:ext cx="11653523" cy="1796217"/>
          </a:xfrm>
          <a:noFill/>
        </p:spPr>
        <p:txBody>
          <a:bodyPr tIns="91350" bIns="91350" anchor="t" anchorCtr="0"/>
          <a:lstStyle>
            <a:lvl1pPr>
              <a:defRPr sz="8627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6976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197204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3865" indent="0">
              <a:buNone/>
              <a:defRPr sz="1961"/>
            </a:lvl3pPr>
            <a:lvl4pPr marL="447734" indent="0">
              <a:buNone/>
              <a:defRPr sz="1765"/>
            </a:lvl4pPr>
            <a:lvl5pPr marL="671603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47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 Metro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19456" y="1450850"/>
            <a:ext cx="7802880" cy="1799739"/>
          </a:xfrm>
        </p:spPr>
        <p:txBody>
          <a:bodyPr/>
          <a:lstStyle>
            <a:lvl1pPr marL="0" indent="0">
              <a:buNone/>
              <a:defRPr>
                <a:solidFill>
                  <a:srgbClr val="FF8C00"/>
                </a:solidFill>
              </a:defRPr>
            </a:lvl1pPr>
            <a:lvl2pPr marL="0" indent="0">
              <a:buNone/>
              <a:defRPr>
                <a:solidFill>
                  <a:srgbClr val="004185"/>
                </a:solidFill>
              </a:defRPr>
            </a:lvl2pPr>
            <a:lvl3pPr marL="0" indent="0">
              <a:buNone/>
              <a:defRPr sz="1568"/>
            </a:lvl3pPr>
            <a:lvl4pPr marL="0" indent="0">
              <a:buNone/>
              <a:defRPr sz="1372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buNone/>
              <a:defRPr sz="1078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28602"/>
            <a:ext cx="11151918" cy="757130"/>
          </a:xfrm>
        </p:spPr>
        <p:txBody>
          <a:bodyPr/>
          <a:lstStyle>
            <a:lvl1pPr>
              <a:defRPr spc="-10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575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6"/>
            <a:ext cx="11653523" cy="1828193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69239" y="6613659"/>
            <a:ext cx="325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http://John.Deardurff.com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4416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228602"/>
            <a:ext cx="11151918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9" y="1447810"/>
            <a:ext cx="11151918" cy="112528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19" spc="-100" baseline="0">
                <a:solidFill>
                  <a:srgbClr val="072B60"/>
                </a:soli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1961" spc="-51" baseline="0">
                <a:solidFill>
                  <a:srgbClr val="072B60"/>
                </a:soli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1961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757438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, Indents &amp;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28602"/>
            <a:ext cx="11151918" cy="757130"/>
          </a:xfrm>
        </p:spPr>
        <p:txBody>
          <a:bodyPr/>
          <a:lstStyle>
            <a:lvl1pPr>
              <a:defRPr spc="-10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19456" y="1450850"/>
            <a:ext cx="7802880" cy="1933837"/>
          </a:xfrm>
        </p:spPr>
        <p:txBody>
          <a:bodyPr/>
          <a:lstStyle>
            <a:lvl1pPr marL="0" indent="0">
              <a:buFontTx/>
              <a:buNone/>
              <a:defRPr baseline="0"/>
            </a:lvl1pPr>
            <a:lvl2pPr marL="345711" indent="0">
              <a:buFontTx/>
              <a:buNone/>
              <a:defRPr/>
            </a:lvl2pPr>
            <a:lvl3pPr marL="630012" indent="0">
              <a:buFontTx/>
              <a:buNone/>
              <a:defRPr/>
            </a:lvl3pPr>
            <a:lvl4pPr marL="841429" indent="0">
              <a:buFontTx/>
              <a:buNone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479904" indent="-486251">
              <a:buNone/>
              <a:defRPr sz="1078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24420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1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084175"/>
            <a:ext cx="11653523" cy="1796217"/>
          </a:xfrm>
          <a:noFill/>
        </p:spPr>
        <p:txBody>
          <a:bodyPr tIns="93261" bIns="93261" anchor="t" anchorCtr="0"/>
          <a:lstStyle>
            <a:lvl1pPr>
              <a:defRPr sz="862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1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Europ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/>
          <p:nvPr userDrawn="1"/>
        </p:nvSpPr>
        <p:spPr bwMode="auto">
          <a:xfrm>
            <a:off x="269238" y="3866380"/>
            <a:ext cx="8964248" cy="179310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02" tIns="143281" rIns="179102" bIns="1432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1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220645" y="3866380"/>
            <a:ext cx="3012842" cy="1793104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02" tIns="143281" rIns="179102" bIns="1432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1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 userDrawn="1"/>
        </p:nvSpPr>
        <p:spPr bwMode="ltGray">
          <a:xfrm>
            <a:off x="269238" y="2084184"/>
            <a:ext cx="8964248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02" tIns="143281" rIns="179102" bIns="1432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1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154" tIns="91350" rIns="146154" bIns="91350" anchor="t" anchorCtr="0"/>
          <a:lstStyle>
            <a:lvl1pPr>
              <a:defRPr sz="5882" spc="-99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85"/>
            <a:ext cx="5951344" cy="1792326"/>
          </a:xfrm>
          <a:noFill/>
        </p:spPr>
        <p:txBody>
          <a:bodyPr lIns="182693" tIns="146154" rIns="182693" bIns="146154">
            <a:noAutofit/>
          </a:bodyPr>
          <a:lstStyle>
            <a:lvl1pPr marL="0" indent="0">
              <a:spcBef>
                <a:spcPts val="0"/>
              </a:spcBef>
              <a:buNone/>
              <a:defRPr sz="3431" spc="0" baseline="0"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323" y="508182"/>
            <a:ext cx="2569090" cy="897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49334" y="6087146"/>
            <a:ext cx="1522404" cy="326167"/>
          </a:xfrm>
          <a:prstGeom prst="rect">
            <a:avLst/>
          </a:prstGeom>
        </p:spPr>
      </p:pic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364988" y="426211"/>
            <a:ext cx="5378549" cy="909728"/>
          </a:xfrm>
        </p:spPr>
        <p:txBody>
          <a:bodyPr tIns="0" rIns="0"/>
          <a:lstStyle>
            <a:lvl1pPr marL="0" indent="0" algn="r">
              <a:buNone/>
              <a:defRPr sz="5882"/>
            </a:lvl1pPr>
          </a:lstStyle>
          <a:p>
            <a:pPr lvl="0"/>
            <a:r>
              <a:rPr lang="en-US" dirty="0" smtClean="0"/>
              <a:t>Session code</a:t>
            </a:r>
            <a:endParaRPr lang="en-US" dirty="0"/>
          </a:p>
        </p:txBody>
      </p:sp>
      <p:grpSp>
        <p:nvGrpSpPr>
          <p:cNvPr id="98" name="Group 97"/>
          <p:cNvGrpSpPr/>
          <p:nvPr userDrawn="1"/>
        </p:nvGrpSpPr>
        <p:grpSpPr>
          <a:xfrm>
            <a:off x="6996387" y="4030595"/>
            <a:ext cx="1461360" cy="1486470"/>
            <a:chOff x="18853150" y="1957388"/>
            <a:chExt cx="1490663" cy="1516063"/>
          </a:xfrm>
        </p:grpSpPr>
        <p:sp>
          <p:nvSpPr>
            <p:cNvPr id="58" name="Freeform 51"/>
            <p:cNvSpPr>
              <a:spLocks noEditPoints="1"/>
            </p:cNvSpPr>
            <p:nvPr userDrawn="1"/>
          </p:nvSpPr>
          <p:spPr bwMode="auto">
            <a:xfrm>
              <a:off x="18875375" y="2527300"/>
              <a:ext cx="1468438" cy="909638"/>
            </a:xfrm>
            <a:custGeom>
              <a:avLst/>
              <a:gdLst>
                <a:gd name="T0" fmla="*/ 475 w 529"/>
                <a:gd name="T1" fmla="*/ 128 h 328"/>
                <a:gd name="T2" fmla="*/ 449 w 529"/>
                <a:gd name="T3" fmla="*/ 95 h 328"/>
                <a:gd name="T4" fmla="*/ 400 w 529"/>
                <a:gd name="T5" fmla="*/ 48 h 328"/>
                <a:gd name="T6" fmla="*/ 377 w 529"/>
                <a:gd name="T7" fmla="*/ 1 h 328"/>
                <a:gd name="T8" fmla="*/ 328 w 529"/>
                <a:gd name="T9" fmla="*/ 43 h 328"/>
                <a:gd name="T10" fmla="*/ 305 w 529"/>
                <a:gd name="T11" fmla="*/ 82 h 328"/>
                <a:gd name="T12" fmla="*/ 220 w 529"/>
                <a:gd name="T13" fmla="*/ 82 h 328"/>
                <a:gd name="T14" fmla="*/ 216 w 529"/>
                <a:gd name="T15" fmla="*/ 41 h 328"/>
                <a:gd name="T16" fmla="*/ 203 w 529"/>
                <a:gd name="T17" fmla="*/ 89 h 328"/>
                <a:gd name="T18" fmla="*/ 141 w 529"/>
                <a:gd name="T19" fmla="*/ 126 h 328"/>
                <a:gd name="T20" fmla="*/ 71 w 529"/>
                <a:gd name="T21" fmla="*/ 162 h 328"/>
                <a:gd name="T22" fmla="*/ 86 w 529"/>
                <a:gd name="T23" fmla="*/ 236 h 328"/>
                <a:gd name="T24" fmla="*/ 18 w 529"/>
                <a:gd name="T25" fmla="*/ 317 h 328"/>
                <a:gd name="T26" fmla="*/ 105 w 529"/>
                <a:gd name="T27" fmla="*/ 294 h 328"/>
                <a:gd name="T28" fmla="*/ 192 w 529"/>
                <a:gd name="T29" fmla="*/ 229 h 328"/>
                <a:gd name="T30" fmla="*/ 274 w 529"/>
                <a:gd name="T31" fmla="*/ 304 h 328"/>
                <a:gd name="T32" fmla="*/ 250 w 529"/>
                <a:gd name="T33" fmla="*/ 205 h 328"/>
                <a:gd name="T34" fmla="*/ 310 w 529"/>
                <a:gd name="T35" fmla="*/ 259 h 328"/>
                <a:gd name="T36" fmla="*/ 344 w 529"/>
                <a:gd name="T37" fmla="*/ 311 h 328"/>
                <a:gd name="T38" fmla="*/ 357 w 529"/>
                <a:gd name="T39" fmla="*/ 267 h 328"/>
                <a:gd name="T40" fmla="*/ 395 w 529"/>
                <a:gd name="T41" fmla="*/ 242 h 328"/>
                <a:gd name="T42" fmla="*/ 461 w 529"/>
                <a:gd name="T43" fmla="*/ 199 h 328"/>
                <a:gd name="T44" fmla="*/ 507 w 529"/>
                <a:gd name="T45" fmla="*/ 185 h 328"/>
                <a:gd name="T46" fmla="*/ 343 w 529"/>
                <a:gd name="T47" fmla="*/ 151 h 328"/>
                <a:gd name="T48" fmla="*/ 342 w 529"/>
                <a:gd name="T49" fmla="*/ 224 h 328"/>
                <a:gd name="T50" fmla="*/ 341 w 529"/>
                <a:gd name="T51" fmla="*/ 221 h 328"/>
                <a:gd name="T52" fmla="*/ 326 w 529"/>
                <a:gd name="T53" fmla="*/ 196 h 328"/>
                <a:gd name="T54" fmla="*/ 345 w 529"/>
                <a:gd name="T55" fmla="*/ 172 h 328"/>
                <a:gd name="T56" fmla="*/ 352 w 529"/>
                <a:gd name="T57" fmla="*/ 122 h 328"/>
                <a:gd name="T58" fmla="*/ 352 w 529"/>
                <a:gd name="T59" fmla="*/ 118 h 328"/>
                <a:gd name="T60" fmla="*/ 383 w 529"/>
                <a:gd name="T61" fmla="*/ 170 h 328"/>
                <a:gd name="T62" fmla="*/ 393 w 529"/>
                <a:gd name="T63" fmla="*/ 166 h 328"/>
                <a:gd name="T64" fmla="*/ 346 w 529"/>
                <a:gd name="T65" fmla="*/ 83 h 328"/>
                <a:gd name="T66" fmla="*/ 340 w 529"/>
                <a:gd name="T67" fmla="*/ 168 h 328"/>
                <a:gd name="T68" fmla="*/ 277 w 529"/>
                <a:gd name="T69" fmla="*/ 189 h 328"/>
                <a:gd name="T70" fmla="*/ 279 w 529"/>
                <a:gd name="T71" fmla="*/ 193 h 328"/>
                <a:gd name="T72" fmla="*/ 249 w 529"/>
                <a:gd name="T73" fmla="*/ 166 h 328"/>
                <a:gd name="T74" fmla="*/ 277 w 529"/>
                <a:gd name="T75" fmla="*/ 194 h 328"/>
                <a:gd name="T76" fmla="*/ 274 w 529"/>
                <a:gd name="T77" fmla="*/ 196 h 328"/>
                <a:gd name="T78" fmla="*/ 308 w 529"/>
                <a:gd name="T79" fmla="*/ 215 h 328"/>
                <a:gd name="T80" fmla="*/ 308 w 529"/>
                <a:gd name="T81" fmla="*/ 231 h 328"/>
                <a:gd name="T82" fmla="*/ 309 w 529"/>
                <a:gd name="T83" fmla="*/ 225 h 328"/>
                <a:gd name="T84" fmla="*/ 309 w 529"/>
                <a:gd name="T85" fmla="*/ 219 h 328"/>
                <a:gd name="T86" fmla="*/ 318 w 529"/>
                <a:gd name="T87" fmla="*/ 248 h 328"/>
                <a:gd name="T88" fmla="*/ 383 w 529"/>
                <a:gd name="T89" fmla="*/ 255 h 328"/>
                <a:gd name="T90" fmla="*/ 403 w 529"/>
                <a:gd name="T91" fmla="*/ 207 h 328"/>
                <a:gd name="T92" fmla="*/ 408 w 529"/>
                <a:gd name="T93" fmla="*/ 199 h 328"/>
                <a:gd name="T94" fmla="*/ 404 w 529"/>
                <a:gd name="T95" fmla="*/ 206 h 328"/>
                <a:gd name="T96" fmla="*/ 303 w 529"/>
                <a:gd name="T97" fmla="*/ 152 h 328"/>
                <a:gd name="T98" fmla="*/ 265 w 529"/>
                <a:gd name="T99" fmla="*/ 126 h 328"/>
                <a:gd name="T100" fmla="*/ 210 w 529"/>
                <a:gd name="T101" fmla="*/ 180 h 328"/>
                <a:gd name="T102" fmla="*/ 187 w 529"/>
                <a:gd name="T103" fmla="*/ 174 h 328"/>
                <a:gd name="T104" fmla="*/ 176 w 529"/>
                <a:gd name="T105" fmla="*/ 154 h 328"/>
                <a:gd name="T106" fmla="*/ 182 w 529"/>
                <a:gd name="T107" fmla="*/ 208 h 328"/>
                <a:gd name="T108" fmla="*/ 171 w 529"/>
                <a:gd name="T109" fmla="*/ 126 h 328"/>
                <a:gd name="T110" fmla="*/ 219 w 529"/>
                <a:gd name="T111" fmla="*/ 189 h 328"/>
                <a:gd name="T112" fmla="*/ 315 w 529"/>
                <a:gd name="T113" fmla="*/ 246 h 328"/>
                <a:gd name="T114" fmla="*/ 332 w 529"/>
                <a:gd name="T115" fmla="*/ 26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9" h="328">
                  <a:moveTo>
                    <a:pt x="525" y="158"/>
                  </a:moveTo>
                  <a:cubicBezTo>
                    <a:pt x="525" y="157"/>
                    <a:pt x="529" y="155"/>
                    <a:pt x="529" y="153"/>
                  </a:cubicBezTo>
                  <a:cubicBezTo>
                    <a:pt x="528" y="152"/>
                    <a:pt x="525" y="151"/>
                    <a:pt x="522" y="150"/>
                  </a:cubicBezTo>
                  <a:cubicBezTo>
                    <a:pt x="519" y="148"/>
                    <a:pt x="516" y="149"/>
                    <a:pt x="513" y="147"/>
                  </a:cubicBezTo>
                  <a:cubicBezTo>
                    <a:pt x="511" y="146"/>
                    <a:pt x="505" y="147"/>
                    <a:pt x="505" y="146"/>
                  </a:cubicBezTo>
                  <a:cubicBezTo>
                    <a:pt x="505" y="145"/>
                    <a:pt x="501" y="142"/>
                    <a:pt x="500" y="140"/>
                  </a:cubicBezTo>
                  <a:cubicBezTo>
                    <a:pt x="499" y="139"/>
                    <a:pt x="496" y="140"/>
                    <a:pt x="494" y="141"/>
                  </a:cubicBezTo>
                  <a:cubicBezTo>
                    <a:pt x="492" y="142"/>
                    <a:pt x="490" y="142"/>
                    <a:pt x="489" y="141"/>
                  </a:cubicBezTo>
                  <a:cubicBezTo>
                    <a:pt x="487" y="140"/>
                    <a:pt x="485" y="138"/>
                    <a:pt x="483" y="139"/>
                  </a:cubicBezTo>
                  <a:cubicBezTo>
                    <a:pt x="482" y="140"/>
                    <a:pt x="479" y="139"/>
                    <a:pt x="479" y="137"/>
                  </a:cubicBezTo>
                  <a:cubicBezTo>
                    <a:pt x="480" y="134"/>
                    <a:pt x="476" y="129"/>
                    <a:pt x="475" y="128"/>
                  </a:cubicBezTo>
                  <a:cubicBezTo>
                    <a:pt x="473" y="128"/>
                    <a:pt x="468" y="129"/>
                    <a:pt x="467" y="126"/>
                  </a:cubicBezTo>
                  <a:cubicBezTo>
                    <a:pt x="466" y="124"/>
                    <a:pt x="463" y="122"/>
                    <a:pt x="464" y="121"/>
                  </a:cubicBezTo>
                  <a:cubicBezTo>
                    <a:pt x="465" y="119"/>
                    <a:pt x="464" y="114"/>
                    <a:pt x="463" y="113"/>
                  </a:cubicBezTo>
                  <a:cubicBezTo>
                    <a:pt x="462" y="111"/>
                    <a:pt x="456" y="111"/>
                    <a:pt x="454" y="112"/>
                  </a:cubicBezTo>
                  <a:cubicBezTo>
                    <a:pt x="453" y="112"/>
                    <a:pt x="449" y="111"/>
                    <a:pt x="447" y="112"/>
                  </a:cubicBezTo>
                  <a:cubicBezTo>
                    <a:pt x="445" y="113"/>
                    <a:pt x="444" y="114"/>
                    <a:pt x="442" y="114"/>
                  </a:cubicBezTo>
                  <a:cubicBezTo>
                    <a:pt x="441" y="114"/>
                    <a:pt x="440" y="114"/>
                    <a:pt x="439" y="113"/>
                  </a:cubicBezTo>
                  <a:cubicBezTo>
                    <a:pt x="439" y="112"/>
                    <a:pt x="438" y="111"/>
                    <a:pt x="438" y="109"/>
                  </a:cubicBezTo>
                  <a:cubicBezTo>
                    <a:pt x="436" y="104"/>
                    <a:pt x="435" y="100"/>
                    <a:pt x="436" y="99"/>
                  </a:cubicBezTo>
                  <a:cubicBezTo>
                    <a:pt x="437" y="97"/>
                    <a:pt x="441" y="101"/>
                    <a:pt x="444" y="100"/>
                  </a:cubicBezTo>
                  <a:cubicBezTo>
                    <a:pt x="446" y="99"/>
                    <a:pt x="449" y="97"/>
                    <a:pt x="449" y="95"/>
                  </a:cubicBezTo>
                  <a:cubicBezTo>
                    <a:pt x="449" y="93"/>
                    <a:pt x="445" y="90"/>
                    <a:pt x="443" y="90"/>
                  </a:cubicBezTo>
                  <a:cubicBezTo>
                    <a:pt x="441" y="89"/>
                    <a:pt x="440" y="85"/>
                    <a:pt x="437" y="84"/>
                  </a:cubicBezTo>
                  <a:cubicBezTo>
                    <a:pt x="434" y="82"/>
                    <a:pt x="435" y="79"/>
                    <a:pt x="432" y="77"/>
                  </a:cubicBezTo>
                  <a:cubicBezTo>
                    <a:pt x="429" y="75"/>
                    <a:pt x="431" y="72"/>
                    <a:pt x="431" y="69"/>
                  </a:cubicBezTo>
                  <a:cubicBezTo>
                    <a:pt x="431" y="67"/>
                    <a:pt x="431" y="63"/>
                    <a:pt x="430" y="62"/>
                  </a:cubicBezTo>
                  <a:cubicBezTo>
                    <a:pt x="428" y="61"/>
                    <a:pt x="422" y="58"/>
                    <a:pt x="420" y="59"/>
                  </a:cubicBezTo>
                  <a:cubicBezTo>
                    <a:pt x="417" y="60"/>
                    <a:pt x="415" y="61"/>
                    <a:pt x="414" y="59"/>
                  </a:cubicBezTo>
                  <a:cubicBezTo>
                    <a:pt x="413" y="57"/>
                    <a:pt x="411" y="56"/>
                    <a:pt x="409" y="57"/>
                  </a:cubicBezTo>
                  <a:cubicBezTo>
                    <a:pt x="406" y="57"/>
                    <a:pt x="404" y="56"/>
                    <a:pt x="403" y="55"/>
                  </a:cubicBezTo>
                  <a:cubicBezTo>
                    <a:pt x="403" y="55"/>
                    <a:pt x="403" y="54"/>
                    <a:pt x="402" y="54"/>
                  </a:cubicBezTo>
                  <a:cubicBezTo>
                    <a:pt x="402" y="52"/>
                    <a:pt x="402" y="49"/>
                    <a:pt x="400" y="48"/>
                  </a:cubicBezTo>
                  <a:cubicBezTo>
                    <a:pt x="399" y="46"/>
                    <a:pt x="396" y="43"/>
                    <a:pt x="397" y="41"/>
                  </a:cubicBezTo>
                  <a:cubicBezTo>
                    <a:pt x="398" y="40"/>
                    <a:pt x="398" y="37"/>
                    <a:pt x="396" y="36"/>
                  </a:cubicBezTo>
                  <a:cubicBezTo>
                    <a:pt x="395" y="35"/>
                    <a:pt x="394" y="34"/>
                    <a:pt x="394" y="33"/>
                  </a:cubicBezTo>
                  <a:cubicBezTo>
                    <a:pt x="393" y="32"/>
                    <a:pt x="393" y="31"/>
                    <a:pt x="394" y="30"/>
                  </a:cubicBezTo>
                  <a:cubicBezTo>
                    <a:pt x="396" y="29"/>
                    <a:pt x="399" y="29"/>
                    <a:pt x="397" y="26"/>
                  </a:cubicBezTo>
                  <a:cubicBezTo>
                    <a:pt x="395" y="24"/>
                    <a:pt x="395" y="23"/>
                    <a:pt x="395" y="21"/>
                  </a:cubicBezTo>
                  <a:cubicBezTo>
                    <a:pt x="395" y="18"/>
                    <a:pt x="394" y="16"/>
                    <a:pt x="394" y="14"/>
                  </a:cubicBezTo>
                  <a:cubicBezTo>
                    <a:pt x="394" y="13"/>
                    <a:pt x="396" y="12"/>
                    <a:pt x="398" y="9"/>
                  </a:cubicBezTo>
                  <a:cubicBezTo>
                    <a:pt x="399" y="6"/>
                    <a:pt x="402" y="6"/>
                    <a:pt x="400" y="2"/>
                  </a:cubicBezTo>
                  <a:cubicBezTo>
                    <a:pt x="399" y="2"/>
                    <a:pt x="399" y="3"/>
                    <a:pt x="397" y="3"/>
                  </a:cubicBezTo>
                  <a:cubicBezTo>
                    <a:pt x="393" y="4"/>
                    <a:pt x="383" y="0"/>
                    <a:pt x="377" y="1"/>
                  </a:cubicBezTo>
                  <a:cubicBezTo>
                    <a:pt x="372" y="2"/>
                    <a:pt x="360" y="2"/>
                    <a:pt x="357" y="5"/>
                  </a:cubicBezTo>
                  <a:cubicBezTo>
                    <a:pt x="355" y="8"/>
                    <a:pt x="348" y="9"/>
                    <a:pt x="351" y="11"/>
                  </a:cubicBezTo>
                  <a:cubicBezTo>
                    <a:pt x="354" y="14"/>
                    <a:pt x="351" y="15"/>
                    <a:pt x="353" y="18"/>
                  </a:cubicBezTo>
                  <a:cubicBezTo>
                    <a:pt x="355" y="21"/>
                    <a:pt x="356" y="22"/>
                    <a:pt x="359" y="22"/>
                  </a:cubicBezTo>
                  <a:cubicBezTo>
                    <a:pt x="362" y="21"/>
                    <a:pt x="365" y="23"/>
                    <a:pt x="362" y="26"/>
                  </a:cubicBezTo>
                  <a:cubicBezTo>
                    <a:pt x="362" y="26"/>
                    <a:pt x="361" y="26"/>
                    <a:pt x="361" y="26"/>
                  </a:cubicBezTo>
                  <a:cubicBezTo>
                    <a:pt x="359" y="29"/>
                    <a:pt x="361" y="32"/>
                    <a:pt x="360" y="37"/>
                  </a:cubicBezTo>
                  <a:cubicBezTo>
                    <a:pt x="360" y="42"/>
                    <a:pt x="355" y="41"/>
                    <a:pt x="352" y="41"/>
                  </a:cubicBezTo>
                  <a:cubicBezTo>
                    <a:pt x="349" y="41"/>
                    <a:pt x="344" y="32"/>
                    <a:pt x="342" y="30"/>
                  </a:cubicBezTo>
                  <a:cubicBezTo>
                    <a:pt x="341" y="28"/>
                    <a:pt x="336" y="32"/>
                    <a:pt x="332" y="34"/>
                  </a:cubicBezTo>
                  <a:cubicBezTo>
                    <a:pt x="328" y="37"/>
                    <a:pt x="330" y="41"/>
                    <a:pt x="328" y="43"/>
                  </a:cubicBezTo>
                  <a:cubicBezTo>
                    <a:pt x="325" y="45"/>
                    <a:pt x="324" y="48"/>
                    <a:pt x="326" y="53"/>
                  </a:cubicBezTo>
                  <a:cubicBezTo>
                    <a:pt x="326" y="53"/>
                    <a:pt x="326" y="53"/>
                    <a:pt x="326" y="54"/>
                  </a:cubicBezTo>
                  <a:cubicBezTo>
                    <a:pt x="329" y="58"/>
                    <a:pt x="328" y="62"/>
                    <a:pt x="325" y="65"/>
                  </a:cubicBezTo>
                  <a:cubicBezTo>
                    <a:pt x="324" y="67"/>
                    <a:pt x="325" y="67"/>
                    <a:pt x="326" y="68"/>
                  </a:cubicBezTo>
                  <a:cubicBezTo>
                    <a:pt x="329" y="68"/>
                    <a:pt x="331" y="67"/>
                    <a:pt x="332" y="69"/>
                  </a:cubicBezTo>
                  <a:cubicBezTo>
                    <a:pt x="334" y="70"/>
                    <a:pt x="337" y="72"/>
                    <a:pt x="339" y="71"/>
                  </a:cubicBezTo>
                  <a:cubicBezTo>
                    <a:pt x="340" y="70"/>
                    <a:pt x="345" y="73"/>
                    <a:pt x="345" y="75"/>
                  </a:cubicBezTo>
                  <a:cubicBezTo>
                    <a:pt x="345" y="76"/>
                    <a:pt x="344" y="80"/>
                    <a:pt x="344" y="82"/>
                  </a:cubicBezTo>
                  <a:cubicBezTo>
                    <a:pt x="337" y="83"/>
                    <a:pt x="318" y="81"/>
                    <a:pt x="317" y="81"/>
                  </a:cubicBezTo>
                  <a:cubicBezTo>
                    <a:pt x="316" y="80"/>
                    <a:pt x="313" y="79"/>
                    <a:pt x="311" y="79"/>
                  </a:cubicBezTo>
                  <a:cubicBezTo>
                    <a:pt x="310" y="80"/>
                    <a:pt x="308" y="82"/>
                    <a:pt x="305" y="82"/>
                  </a:cubicBezTo>
                  <a:cubicBezTo>
                    <a:pt x="301" y="82"/>
                    <a:pt x="300" y="77"/>
                    <a:pt x="300" y="75"/>
                  </a:cubicBezTo>
                  <a:cubicBezTo>
                    <a:pt x="300" y="73"/>
                    <a:pt x="282" y="77"/>
                    <a:pt x="277" y="82"/>
                  </a:cubicBezTo>
                  <a:cubicBezTo>
                    <a:pt x="272" y="86"/>
                    <a:pt x="261" y="85"/>
                    <a:pt x="260" y="87"/>
                  </a:cubicBezTo>
                  <a:cubicBezTo>
                    <a:pt x="260" y="89"/>
                    <a:pt x="258" y="90"/>
                    <a:pt x="257" y="90"/>
                  </a:cubicBezTo>
                  <a:cubicBezTo>
                    <a:pt x="257" y="89"/>
                    <a:pt x="257" y="89"/>
                    <a:pt x="256" y="88"/>
                  </a:cubicBezTo>
                  <a:cubicBezTo>
                    <a:pt x="256" y="86"/>
                    <a:pt x="254" y="85"/>
                    <a:pt x="250" y="85"/>
                  </a:cubicBezTo>
                  <a:cubicBezTo>
                    <a:pt x="246" y="85"/>
                    <a:pt x="253" y="81"/>
                    <a:pt x="251" y="79"/>
                  </a:cubicBezTo>
                  <a:cubicBezTo>
                    <a:pt x="249" y="77"/>
                    <a:pt x="245" y="83"/>
                    <a:pt x="242" y="81"/>
                  </a:cubicBezTo>
                  <a:cubicBezTo>
                    <a:pt x="238" y="80"/>
                    <a:pt x="233" y="86"/>
                    <a:pt x="230" y="88"/>
                  </a:cubicBezTo>
                  <a:cubicBezTo>
                    <a:pt x="226" y="91"/>
                    <a:pt x="222" y="88"/>
                    <a:pt x="224" y="84"/>
                  </a:cubicBezTo>
                  <a:cubicBezTo>
                    <a:pt x="227" y="80"/>
                    <a:pt x="224" y="81"/>
                    <a:pt x="220" y="82"/>
                  </a:cubicBezTo>
                  <a:cubicBezTo>
                    <a:pt x="216" y="84"/>
                    <a:pt x="212" y="82"/>
                    <a:pt x="212" y="78"/>
                  </a:cubicBezTo>
                  <a:cubicBezTo>
                    <a:pt x="212" y="78"/>
                    <a:pt x="212" y="77"/>
                    <a:pt x="212" y="76"/>
                  </a:cubicBezTo>
                  <a:cubicBezTo>
                    <a:pt x="210" y="74"/>
                    <a:pt x="207" y="72"/>
                    <a:pt x="207" y="70"/>
                  </a:cubicBezTo>
                  <a:cubicBezTo>
                    <a:pt x="208" y="68"/>
                    <a:pt x="211" y="69"/>
                    <a:pt x="213" y="71"/>
                  </a:cubicBezTo>
                  <a:cubicBezTo>
                    <a:pt x="215" y="73"/>
                    <a:pt x="220" y="74"/>
                    <a:pt x="221" y="71"/>
                  </a:cubicBezTo>
                  <a:cubicBezTo>
                    <a:pt x="221" y="70"/>
                    <a:pt x="220" y="63"/>
                    <a:pt x="217" y="65"/>
                  </a:cubicBezTo>
                  <a:cubicBezTo>
                    <a:pt x="214" y="66"/>
                    <a:pt x="213" y="65"/>
                    <a:pt x="212" y="64"/>
                  </a:cubicBezTo>
                  <a:cubicBezTo>
                    <a:pt x="211" y="62"/>
                    <a:pt x="214" y="60"/>
                    <a:pt x="215" y="57"/>
                  </a:cubicBezTo>
                  <a:cubicBezTo>
                    <a:pt x="216" y="55"/>
                    <a:pt x="221" y="56"/>
                    <a:pt x="222" y="54"/>
                  </a:cubicBezTo>
                  <a:cubicBezTo>
                    <a:pt x="222" y="52"/>
                    <a:pt x="218" y="49"/>
                    <a:pt x="217" y="49"/>
                  </a:cubicBezTo>
                  <a:cubicBezTo>
                    <a:pt x="215" y="48"/>
                    <a:pt x="214" y="43"/>
                    <a:pt x="216" y="41"/>
                  </a:cubicBezTo>
                  <a:cubicBezTo>
                    <a:pt x="218" y="40"/>
                    <a:pt x="219" y="34"/>
                    <a:pt x="217" y="32"/>
                  </a:cubicBezTo>
                  <a:cubicBezTo>
                    <a:pt x="216" y="30"/>
                    <a:pt x="210" y="32"/>
                    <a:pt x="210" y="36"/>
                  </a:cubicBezTo>
                  <a:cubicBezTo>
                    <a:pt x="209" y="41"/>
                    <a:pt x="205" y="39"/>
                    <a:pt x="203" y="40"/>
                  </a:cubicBezTo>
                  <a:cubicBezTo>
                    <a:pt x="202" y="41"/>
                    <a:pt x="206" y="42"/>
                    <a:pt x="204" y="44"/>
                  </a:cubicBezTo>
                  <a:cubicBezTo>
                    <a:pt x="202" y="46"/>
                    <a:pt x="201" y="41"/>
                    <a:pt x="198" y="41"/>
                  </a:cubicBezTo>
                  <a:cubicBezTo>
                    <a:pt x="194" y="41"/>
                    <a:pt x="194" y="46"/>
                    <a:pt x="192" y="49"/>
                  </a:cubicBezTo>
                  <a:cubicBezTo>
                    <a:pt x="191" y="52"/>
                    <a:pt x="192" y="57"/>
                    <a:pt x="192" y="61"/>
                  </a:cubicBezTo>
                  <a:cubicBezTo>
                    <a:pt x="193" y="65"/>
                    <a:pt x="198" y="67"/>
                    <a:pt x="196" y="70"/>
                  </a:cubicBezTo>
                  <a:cubicBezTo>
                    <a:pt x="196" y="72"/>
                    <a:pt x="197" y="73"/>
                    <a:pt x="198" y="75"/>
                  </a:cubicBezTo>
                  <a:cubicBezTo>
                    <a:pt x="199" y="77"/>
                    <a:pt x="201" y="79"/>
                    <a:pt x="200" y="80"/>
                  </a:cubicBezTo>
                  <a:cubicBezTo>
                    <a:pt x="198" y="83"/>
                    <a:pt x="201" y="85"/>
                    <a:pt x="203" y="89"/>
                  </a:cubicBezTo>
                  <a:cubicBezTo>
                    <a:pt x="205" y="93"/>
                    <a:pt x="198" y="91"/>
                    <a:pt x="198" y="94"/>
                  </a:cubicBezTo>
                  <a:cubicBezTo>
                    <a:pt x="198" y="96"/>
                    <a:pt x="192" y="93"/>
                    <a:pt x="190" y="92"/>
                  </a:cubicBezTo>
                  <a:cubicBezTo>
                    <a:pt x="188" y="92"/>
                    <a:pt x="182" y="92"/>
                    <a:pt x="182" y="94"/>
                  </a:cubicBezTo>
                  <a:cubicBezTo>
                    <a:pt x="182" y="94"/>
                    <a:pt x="182" y="95"/>
                    <a:pt x="182" y="96"/>
                  </a:cubicBezTo>
                  <a:cubicBezTo>
                    <a:pt x="181" y="97"/>
                    <a:pt x="181" y="98"/>
                    <a:pt x="179" y="97"/>
                  </a:cubicBezTo>
                  <a:cubicBezTo>
                    <a:pt x="177" y="96"/>
                    <a:pt x="173" y="96"/>
                    <a:pt x="168" y="97"/>
                  </a:cubicBezTo>
                  <a:cubicBezTo>
                    <a:pt x="164" y="98"/>
                    <a:pt x="162" y="103"/>
                    <a:pt x="164" y="105"/>
                  </a:cubicBezTo>
                  <a:cubicBezTo>
                    <a:pt x="166" y="107"/>
                    <a:pt x="159" y="108"/>
                    <a:pt x="159" y="105"/>
                  </a:cubicBezTo>
                  <a:cubicBezTo>
                    <a:pt x="159" y="103"/>
                    <a:pt x="154" y="104"/>
                    <a:pt x="154" y="108"/>
                  </a:cubicBezTo>
                  <a:cubicBezTo>
                    <a:pt x="154" y="111"/>
                    <a:pt x="149" y="112"/>
                    <a:pt x="149" y="116"/>
                  </a:cubicBezTo>
                  <a:cubicBezTo>
                    <a:pt x="150" y="120"/>
                    <a:pt x="144" y="124"/>
                    <a:pt x="141" y="126"/>
                  </a:cubicBezTo>
                  <a:cubicBezTo>
                    <a:pt x="140" y="127"/>
                    <a:pt x="140" y="127"/>
                    <a:pt x="139" y="127"/>
                  </a:cubicBezTo>
                  <a:cubicBezTo>
                    <a:pt x="137" y="129"/>
                    <a:pt x="134" y="130"/>
                    <a:pt x="132" y="130"/>
                  </a:cubicBezTo>
                  <a:cubicBezTo>
                    <a:pt x="131" y="130"/>
                    <a:pt x="130" y="131"/>
                    <a:pt x="129" y="131"/>
                  </a:cubicBezTo>
                  <a:cubicBezTo>
                    <a:pt x="126" y="130"/>
                    <a:pt x="122" y="133"/>
                    <a:pt x="123" y="140"/>
                  </a:cubicBezTo>
                  <a:cubicBezTo>
                    <a:pt x="124" y="146"/>
                    <a:pt x="118" y="147"/>
                    <a:pt x="112" y="147"/>
                  </a:cubicBezTo>
                  <a:cubicBezTo>
                    <a:pt x="105" y="148"/>
                    <a:pt x="108" y="153"/>
                    <a:pt x="105" y="155"/>
                  </a:cubicBezTo>
                  <a:cubicBezTo>
                    <a:pt x="102" y="157"/>
                    <a:pt x="93" y="154"/>
                    <a:pt x="92" y="150"/>
                  </a:cubicBezTo>
                  <a:cubicBezTo>
                    <a:pt x="90" y="147"/>
                    <a:pt x="82" y="150"/>
                    <a:pt x="85" y="154"/>
                  </a:cubicBezTo>
                  <a:cubicBezTo>
                    <a:pt x="89" y="158"/>
                    <a:pt x="89" y="164"/>
                    <a:pt x="87" y="166"/>
                  </a:cubicBezTo>
                  <a:cubicBezTo>
                    <a:pt x="85" y="167"/>
                    <a:pt x="80" y="163"/>
                    <a:pt x="78" y="165"/>
                  </a:cubicBezTo>
                  <a:cubicBezTo>
                    <a:pt x="75" y="167"/>
                    <a:pt x="75" y="163"/>
                    <a:pt x="71" y="162"/>
                  </a:cubicBezTo>
                  <a:cubicBezTo>
                    <a:pt x="68" y="161"/>
                    <a:pt x="66" y="164"/>
                    <a:pt x="61" y="163"/>
                  </a:cubicBezTo>
                  <a:cubicBezTo>
                    <a:pt x="55" y="163"/>
                    <a:pt x="52" y="166"/>
                    <a:pt x="54" y="168"/>
                  </a:cubicBezTo>
                  <a:cubicBezTo>
                    <a:pt x="56" y="170"/>
                    <a:pt x="54" y="173"/>
                    <a:pt x="55" y="175"/>
                  </a:cubicBezTo>
                  <a:cubicBezTo>
                    <a:pt x="57" y="177"/>
                    <a:pt x="64" y="176"/>
                    <a:pt x="69" y="179"/>
                  </a:cubicBezTo>
                  <a:cubicBezTo>
                    <a:pt x="75" y="182"/>
                    <a:pt x="76" y="180"/>
                    <a:pt x="79" y="182"/>
                  </a:cubicBezTo>
                  <a:cubicBezTo>
                    <a:pt x="81" y="184"/>
                    <a:pt x="82" y="183"/>
                    <a:pt x="82" y="187"/>
                  </a:cubicBezTo>
                  <a:cubicBezTo>
                    <a:pt x="82" y="191"/>
                    <a:pt x="85" y="194"/>
                    <a:pt x="91" y="196"/>
                  </a:cubicBezTo>
                  <a:cubicBezTo>
                    <a:pt x="96" y="197"/>
                    <a:pt x="92" y="201"/>
                    <a:pt x="93" y="204"/>
                  </a:cubicBezTo>
                  <a:cubicBezTo>
                    <a:pt x="95" y="208"/>
                    <a:pt x="91" y="213"/>
                    <a:pt x="92" y="217"/>
                  </a:cubicBezTo>
                  <a:cubicBezTo>
                    <a:pt x="93" y="221"/>
                    <a:pt x="89" y="235"/>
                    <a:pt x="87" y="236"/>
                  </a:cubicBezTo>
                  <a:cubicBezTo>
                    <a:pt x="87" y="236"/>
                    <a:pt x="86" y="236"/>
                    <a:pt x="86" y="236"/>
                  </a:cubicBezTo>
                  <a:cubicBezTo>
                    <a:pt x="83" y="237"/>
                    <a:pt x="74" y="234"/>
                    <a:pt x="68" y="234"/>
                  </a:cubicBezTo>
                  <a:cubicBezTo>
                    <a:pt x="61" y="235"/>
                    <a:pt x="41" y="233"/>
                    <a:pt x="33" y="234"/>
                  </a:cubicBezTo>
                  <a:cubicBezTo>
                    <a:pt x="24" y="235"/>
                    <a:pt x="24" y="231"/>
                    <a:pt x="20" y="231"/>
                  </a:cubicBezTo>
                  <a:cubicBezTo>
                    <a:pt x="15" y="231"/>
                    <a:pt x="17" y="236"/>
                    <a:pt x="11" y="236"/>
                  </a:cubicBezTo>
                  <a:cubicBezTo>
                    <a:pt x="4" y="236"/>
                    <a:pt x="4" y="240"/>
                    <a:pt x="8" y="244"/>
                  </a:cubicBezTo>
                  <a:cubicBezTo>
                    <a:pt x="11" y="246"/>
                    <a:pt x="11" y="250"/>
                    <a:pt x="10" y="254"/>
                  </a:cubicBezTo>
                  <a:cubicBezTo>
                    <a:pt x="10" y="257"/>
                    <a:pt x="10" y="260"/>
                    <a:pt x="11" y="262"/>
                  </a:cubicBezTo>
                  <a:cubicBezTo>
                    <a:pt x="13" y="265"/>
                    <a:pt x="8" y="282"/>
                    <a:pt x="4" y="287"/>
                  </a:cubicBezTo>
                  <a:cubicBezTo>
                    <a:pt x="0" y="292"/>
                    <a:pt x="4" y="293"/>
                    <a:pt x="8" y="296"/>
                  </a:cubicBezTo>
                  <a:cubicBezTo>
                    <a:pt x="12" y="300"/>
                    <a:pt x="9" y="312"/>
                    <a:pt x="9" y="315"/>
                  </a:cubicBezTo>
                  <a:cubicBezTo>
                    <a:pt x="9" y="317"/>
                    <a:pt x="13" y="317"/>
                    <a:pt x="18" y="317"/>
                  </a:cubicBezTo>
                  <a:cubicBezTo>
                    <a:pt x="20" y="317"/>
                    <a:pt x="23" y="316"/>
                    <a:pt x="26" y="315"/>
                  </a:cubicBezTo>
                  <a:cubicBezTo>
                    <a:pt x="28" y="315"/>
                    <a:pt x="30" y="315"/>
                    <a:pt x="32" y="315"/>
                  </a:cubicBezTo>
                  <a:cubicBezTo>
                    <a:pt x="36" y="317"/>
                    <a:pt x="39" y="328"/>
                    <a:pt x="45" y="328"/>
                  </a:cubicBezTo>
                  <a:cubicBezTo>
                    <a:pt x="47" y="327"/>
                    <a:pt x="46" y="326"/>
                    <a:pt x="47" y="324"/>
                  </a:cubicBezTo>
                  <a:cubicBezTo>
                    <a:pt x="49" y="323"/>
                    <a:pt x="51" y="324"/>
                    <a:pt x="54" y="324"/>
                  </a:cubicBezTo>
                  <a:cubicBezTo>
                    <a:pt x="56" y="324"/>
                    <a:pt x="57" y="320"/>
                    <a:pt x="63" y="320"/>
                  </a:cubicBezTo>
                  <a:cubicBezTo>
                    <a:pt x="69" y="320"/>
                    <a:pt x="73" y="320"/>
                    <a:pt x="77" y="320"/>
                  </a:cubicBezTo>
                  <a:cubicBezTo>
                    <a:pt x="81" y="320"/>
                    <a:pt x="84" y="319"/>
                    <a:pt x="85" y="316"/>
                  </a:cubicBezTo>
                  <a:cubicBezTo>
                    <a:pt x="86" y="313"/>
                    <a:pt x="89" y="311"/>
                    <a:pt x="93" y="310"/>
                  </a:cubicBezTo>
                  <a:cubicBezTo>
                    <a:pt x="97" y="310"/>
                    <a:pt x="97" y="305"/>
                    <a:pt x="97" y="303"/>
                  </a:cubicBezTo>
                  <a:cubicBezTo>
                    <a:pt x="97" y="300"/>
                    <a:pt x="104" y="296"/>
                    <a:pt x="105" y="294"/>
                  </a:cubicBezTo>
                  <a:cubicBezTo>
                    <a:pt x="105" y="293"/>
                    <a:pt x="101" y="285"/>
                    <a:pt x="105" y="279"/>
                  </a:cubicBezTo>
                  <a:cubicBezTo>
                    <a:pt x="109" y="272"/>
                    <a:pt x="114" y="272"/>
                    <a:pt x="114" y="268"/>
                  </a:cubicBezTo>
                  <a:cubicBezTo>
                    <a:pt x="114" y="265"/>
                    <a:pt x="118" y="264"/>
                    <a:pt x="124" y="263"/>
                  </a:cubicBezTo>
                  <a:cubicBezTo>
                    <a:pt x="129" y="263"/>
                    <a:pt x="131" y="259"/>
                    <a:pt x="135" y="257"/>
                  </a:cubicBezTo>
                  <a:cubicBezTo>
                    <a:pt x="139" y="255"/>
                    <a:pt x="141" y="253"/>
                    <a:pt x="140" y="248"/>
                  </a:cubicBezTo>
                  <a:cubicBezTo>
                    <a:pt x="140" y="247"/>
                    <a:pt x="139" y="246"/>
                    <a:pt x="139" y="245"/>
                  </a:cubicBezTo>
                  <a:cubicBezTo>
                    <a:pt x="137" y="239"/>
                    <a:pt x="143" y="236"/>
                    <a:pt x="148" y="235"/>
                  </a:cubicBezTo>
                  <a:cubicBezTo>
                    <a:pt x="153" y="234"/>
                    <a:pt x="165" y="237"/>
                    <a:pt x="168" y="239"/>
                  </a:cubicBezTo>
                  <a:cubicBezTo>
                    <a:pt x="171" y="241"/>
                    <a:pt x="175" y="240"/>
                    <a:pt x="180" y="235"/>
                  </a:cubicBezTo>
                  <a:cubicBezTo>
                    <a:pt x="182" y="232"/>
                    <a:pt x="185" y="231"/>
                    <a:pt x="187" y="231"/>
                  </a:cubicBezTo>
                  <a:cubicBezTo>
                    <a:pt x="188" y="230"/>
                    <a:pt x="190" y="230"/>
                    <a:pt x="192" y="229"/>
                  </a:cubicBezTo>
                  <a:cubicBezTo>
                    <a:pt x="195" y="227"/>
                    <a:pt x="194" y="224"/>
                    <a:pt x="199" y="223"/>
                  </a:cubicBezTo>
                  <a:cubicBezTo>
                    <a:pt x="205" y="221"/>
                    <a:pt x="212" y="226"/>
                    <a:pt x="214" y="229"/>
                  </a:cubicBezTo>
                  <a:cubicBezTo>
                    <a:pt x="216" y="232"/>
                    <a:pt x="217" y="233"/>
                    <a:pt x="217" y="235"/>
                  </a:cubicBezTo>
                  <a:cubicBezTo>
                    <a:pt x="218" y="238"/>
                    <a:pt x="220" y="243"/>
                    <a:pt x="228" y="248"/>
                  </a:cubicBezTo>
                  <a:cubicBezTo>
                    <a:pt x="235" y="253"/>
                    <a:pt x="238" y="259"/>
                    <a:pt x="242" y="261"/>
                  </a:cubicBezTo>
                  <a:cubicBezTo>
                    <a:pt x="246" y="263"/>
                    <a:pt x="250" y="262"/>
                    <a:pt x="252" y="265"/>
                  </a:cubicBezTo>
                  <a:cubicBezTo>
                    <a:pt x="255" y="268"/>
                    <a:pt x="258" y="270"/>
                    <a:pt x="262" y="271"/>
                  </a:cubicBezTo>
                  <a:cubicBezTo>
                    <a:pt x="265" y="273"/>
                    <a:pt x="266" y="277"/>
                    <a:pt x="269" y="278"/>
                  </a:cubicBezTo>
                  <a:cubicBezTo>
                    <a:pt x="273" y="278"/>
                    <a:pt x="270" y="281"/>
                    <a:pt x="273" y="284"/>
                  </a:cubicBezTo>
                  <a:cubicBezTo>
                    <a:pt x="275" y="287"/>
                    <a:pt x="276" y="292"/>
                    <a:pt x="273" y="296"/>
                  </a:cubicBezTo>
                  <a:cubicBezTo>
                    <a:pt x="271" y="299"/>
                    <a:pt x="272" y="304"/>
                    <a:pt x="274" y="304"/>
                  </a:cubicBezTo>
                  <a:cubicBezTo>
                    <a:pt x="275" y="304"/>
                    <a:pt x="279" y="298"/>
                    <a:pt x="279" y="295"/>
                  </a:cubicBezTo>
                  <a:cubicBezTo>
                    <a:pt x="279" y="292"/>
                    <a:pt x="283" y="292"/>
                    <a:pt x="285" y="289"/>
                  </a:cubicBezTo>
                  <a:cubicBezTo>
                    <a:pt x="288" y="286"/>
                    <a:pt x="281" y="285"/>
                    <a:pt x="280" y="281"/>
                  </a:cubicBezTo>
                  <a:cubicBezTo>
                    <a:pt x="279" y="276"/>
                    <a:pt x="285" y="272"/>
                    <a:pt x="291" y="276"/>
                  </a:cubicBezTo>
                  <a:cubicBezTo>
                    <a:pt x="296" y="279"/>
                    <a:pt x="298" y="282"/>
                    <a:pt x="299" y="276"/>
                  </a:cubicBezTo>
                  <a:cubicBezTo>
                    <a:pt x="299" y="271"/>
                    <a:pt x="282" y="264"/>
                    <a:pt x="277" y="261"/>
                  </a:cubicBezTo>
                  <a:cubicBezTo>
                    <a:pt x="273" y="259"/>
                    <a:pt x="276" y="255"/>
                    <a:pt x="270" y="255"/>
                  </a:cubicBezTo>
                  <a:cubicBezTo>
                    <a:pt x="263" y="255"/>
                    <a:pt x="255" y="247"/>
                    <a:pt x="253" y="238"/>
                  </a:cubicBezTo>
                  <a:cubicBezTo>
                    <a:pt x="251" y="229"/>
                    <a:pt x="240" y="228"/>
                    <a:pt x="238" y="223"/>
                  </a:cubicBezTo>
                  <a:cubicBezTo>
                    <a:pt x="235" y="217"/>
                    <a:pt x="240" y="217"/>
                    <a:pt x="238" y="212"/>
                  </a:cubicBezTo>
                  <a:cubicBezTo>
                    <a:pt x="236" y="207"/>
                    <a:pt x="246" y="204"/>
                    <a:pt x="250" y="205"/>
                  </a:cubicBezTo>
                  <a:cubicBezTo>
                    <a:pt x="251" y="206"/>
                    <a:pt x="251" y="207"/>
                    <a:pt x="251" y="208"/>
                  </a:cubicBezTo>
                  <a:cubicBezTo>
                    <a:pt x="252" y="210"/>
                    <a:pt x="252" y="213"/>
                    <a:pt x="253" y="213"/>
                  </a:cubicBezTo>
                  <a:cubicBezTo>
                    <a:pt x="256" y="213"/>
                    <a:pt x="261" y="212"/>
                    <a:pt x="262" y="216"/>
                  </a:cubicBezTo>
                  <a:cubicBezTo>
                    <a:pt x="262" y="220"/>
                    <a:pt x="269" y="228"/>
                    <a:pt x="271" y="231"/>
                  </a:cubicBezTo>
                  <a:cubicBezTo>
                    <a:pt x="274" y="234"/>
                    <a:pt x="279" y="233"/>
                    <a:pt x="280" y="236"/>
                  </a:cubicBezTo>
                  <a:cubicBezTo>
                    <a:pt x="280" y="238"/>
                    <a:pt x="284" y="240"/>
                    <a:pt x="289" y="241"/>
                  </a:cubicBezTo>
                  <a:cubicBezTo>
                    <a:pt x="290" y="241"/>
                    <a:pt x="292" y="242"/>
                    <a:pt x="293" y="243"/>
                  </a:cubicBezTo>
                  <a:cubicBezTo>
                    <a:pt x="295" y="244"/>
                    <a:pt x="297" y="245"/>
                    <a:pt x="299" y="247"/>
                  </a:cubicBezTo>
                  <a:cubicBezTo>
                    <a:pt x="302" y="249"/>
                    <a:pt x="304" y="251"/>
                    <a:pt x="306" y="252"/>
                  </a:cubicBezTo>
                  <a:cubicBezTo>
                    <a:pt x="307" y="252"/>
                    <a:pt x="307" y="252"/>
                    <a:pt x="307" y="253"/>
                  </a:cubicBezTo>
                  <a:cubicBezTo>
                    <a:pt x="311" y="255"/>
                    <a:pt x="313" y="256"/>
                    <a:pt x="310" y="259"/>
                  </a:cubicBezTo>
                  <a:cubicBezTo>
                    <a:pt x="307" y="262"/>
                    <a:pt x="306" y="272"/>
                    <a:pt x="309" y="275"/>
                  </a:cubicBezTo>
                  <a:cubicBezTo>
                    <a:pt x="313" y="278"/>
                    <a:pt x="314" y="283"/>
                    <a:pt x="317" y="284"/>
                  </a:cubicBezTo>
                  <a:cubicBezTo>
                    <a:pt x="317" y="284"/>
                    <a:pt x="317" y="284"/>
                    <a:pt x="317" y="284"/>
                  </a:cubicBezTo>
                  <a:cubicBezTo>
                    <a:pt x="321" y="285"/>
                    <a:pt x="323" y="290"/>
                    <a:pt x="323" y="293"/>
                  </a:cubicBezTo>
                  <a:cubicBezTo>
                    <a:pt x="322" y="297"/>
                    <a:pt x="328" y="299"/>
                    <a:pt x="330" y="296"/>
                  </a:cubicBezTo>
                  <a:cubicBezTo>
                    <a:pt x="333" y="293"/>
                    <a:pt x="340" y="298"/>
                    <a:pt x="340" y="299"/>
                  </a:cubicBezTo>
                  <a:cubicBezTo>
                    <a:pt x="340" y="301"/>
                    <a:pt x="333" y="297"/>
                    <a:pt x="329" y="300"/>
                  </a:cubicBezTo>
                  <a:cubicBezTo>
                    <a:pt x="324" y="303"/>
                    <a:pt x="332" y="306"/>
                    <a:pt x="331" y="309"/>
                  </a:cubicBezTo>
                  <a:cubicBezTo>
                    <a:pt x="330" y="313"/>
                    <a:pt x="333" y="317"/>
                    <a:pt x="336" y="317"/>
                  </a:cubicBezTo>
                  <a:cubicBezTo>
                    <a:pt x="340" y="317"/>
                    <a:pt x="344" y="323"/>
                    <a:pt x="346" y="322"/>
                  </a:cubicBezTo>
                  <a:cubicBezTo>
                    <a:pt x="348" y="320"/>
                    <a:pt x="344" y="312"/>
                    <a:pt x="344" y="311"/>
                  </a:cubicBezTo>
                  <a:cubicBezTo>
                    <a:pt x="345" y="310"/>
                    <a:pt x="350" y="313"/>
                    <a:pt x="352" y="311"/>
                  </a:cubicBezTo>
                  <a:cubicBezTo>
                    <a:pt x="354" y="308"/>
                    <a:pt x="350" y="306"/>
                    <a:pt x="347" y="306"/>
                  </a:cubicBezTo>
                  <a:cubicBezTo>
                    <a:pt x="344" y="306"/>
                    <a:pt x="347" y="302"/>
                    <a:pt x="351" y="304"/>
                  </a:cubicBezTo>
                  <a:cubicBezTo>
                    <a:pt x="355" y="307"/>
                    <a:pt x="357" y="304"/>
                    <a:pt x="358" y="303"/>
                  </a:cubicBezTo>
                  <a:cubicBezTo>
                    <a:pt x="360" y="303"/>
                    <a:pt x="361" y="296"/>
                    <a:pt x="355" y="295"/>
                  </a:cubicBezTo>
                  <a:cubicBezTo>
                    <a:pt x="349" y="293"/>
                    <a:pt x="350" y="299"/>
                    <a:pt x="346" y="295"/>
                  </a:cubicBezTo>
                  <a:cubicBezTo>
                    <a:pt x="342" y="291"/>
                    <a:pt x="350" y="293"/>
                    <a:pt x="350" y="289"/>
                  </a:cubicBezTo>
                  <a:cubicBezTo>
                    <a:pt x="350" y="286"/>
                    <a:pt x="344" y="281"/>
                    <a:pt x="341" y="277"/>
                  </a:cubicBezTo>
                  <a:cubicBezTo>
                    <a:pt x="338" y="273"/>
                    <a:pt x="345" y="271"/>
                    <a:pt x="346" y="274"/>
                  </a:cubicBezTo>
                  <a:cubicBezTo>
                    <a:pt x="348" y="277"/>
                    <a:pt x="352" y="277"/>
                    <a:pt x="355" y="275"/>
                  </a:cubicBezTo>
                  <a:cubicBezTo>
                    <a:pt x="358" y="274"/>
                    <a:pt x="352" y="269"/>
                    <a:pt x="357" y="267"/>
                  </a:cubicBezTo>
                  <a:cubicBezTo>
                    <a:pt x="362" y="266"/>
                    <a:pt x="362" y="269"/>
                    <a:pt x="363" y="269"/>
                  </a:cubicBezTo>
                  <a:cubicBezTo>
                    <a:pt x="365" y="270"/>
                    <a:pt x="366" y="266"/>
                    <a:pt x="372" y="266"/>
                  </a:cubicBezTo>
                  <a:cubicBezTo>
                    <a:pt x="374" y="266"/>
                    <a:pt x="376" y="267"/>
                    <a:pt x="379" y="269"/>
                  </a:cubicBezTo>
                  <a:cubicBezTo>
                    <a:pt x="381" y="270"/>
                    <a:pt x="383" y="272"/>
                    <a:pt x="385" y="272"/>
                  </a:cubicBezTo>
                  <a:cubicBezTo>
                    <a:pt x="386" y="272"/>
                    <a:pt x="387" y="272"/>
                    <a:pt x="388" y="271"/>
                  </a:cubicBezTo>
                  <a:cubicBezTo>
                    <a:pt x="407" y="265"/>
                    <a:pt x="407" y="265"/>
                    <a:pt x="407" y="265"/>
                  </a:cubicBezTo>
                  <a:cubicBezTo>
                    <a:pt x="408" y="265"/>
                    <a:pt x="409" y="265"/>
                    <a:pt x="409" y="264"/>
                  </a:cubicBezTo>
                  <a:cubicBezTo>
                    <a:pt x="411" y="263"/>
                    <a:pt x="404" y="260"/>
                    <a:pt x="401" y="258"/>
                  </a:cubicBezTo>
                  <a:cubicBezTo>
                    <a:pt x="400" y="257"/>
                    <a:pt x="399" y="254"/>
                    <a:pt x="399" y="252"/>
                  </a:cubicBezTo>
                  <a:cubicBezTo>
                    <a:pt x="398" y="251"/>
                    <a:pt x="398" y="250"/>
                    <a:pt x="397" y="250"/>
                  </a:cubicBezTo>
                  <a:cubicBezTo>
                    <a:pt x="395" y="250"/>
                    <a:pt x="393" y="242"/>
                    <a:pt x="395" y="242"/>
                  </a:cubicBezTo>
                  <a:cubicBezTo>
                    <a:pt x="397" y="241"/>
                    <a:pt x="400" y="234"/>
                    <a:pt x="403" y="233"/>
                  </a:cubicBezTo>
                  <a:cubicBezTo>
                    <a:pt x="405" y="232"/>
                    <a:pt x="405" y="231"/>
                    <a:pt x="406" y="230"/>
                  </a:cubicBezTo>
                  <a:cubicBezTo>
                    <a:pt x="406" y="229"/>
                    <a:pt x="406" y="227"/>
                    <a:pt x="406" y="225"/>
                  </a:cubicBezTo>
                  <a:cubicBezTo>
                    <a:pt x="406" y="221"/>
                    <a:pt x="408" y="216"/>
                    <a:pt x="411" y="216"/>
                  </a:cubicBezTo>
                  <a:cubicBezTo>
                    <a:pt x="414" y="216"/>
                    <a:pt x="417" y="216"/>
                    <a:pt x="417" y="210"/>
                  </a:cubicBezTo>
                  <a:cubicBezTo>
                    <a:pt x="417" y="210"/>
                    <a:pt x="417" y="210"/>
                    <a:pt x="416" y="210"/>
                  </a:cubicBezTo>
                  <a:cubicBezTo>
                    <a:pt x="416" y="205"/>
                    <a:pt x="417" y="205"/>
                    <a:pt x="422" y="202"/>
                  </a:cubicBezTo>
                  <a:cubicBezTo>
                    <a:pt x="426" y="198"/>
                    <a:pt x="427" y="192"/>
                    <a:pt x="431" y="191"/>
                  </a:cubicBezTo>
                  <a:cubicBezTo>
                    <a:pt x="435" y="190"/>
                    <a:pt x="437" y="188"/>
                    <a:pt x="443" y="189"/>
                  </a:cubicBezTo>
                  <a:cubicBezTo>
                    <a:pt x="449" y="190"/>
                    <a:pt x="440" y="194"/>
                    <a:pt x="444" y="196"/>
                  </a:cubicBezTo>
                  <a:cubicBezTo>
                    <a:pt x="448" y="198"/>
                    <a:pt x="460" y="196"/>
                    <a:pt x="461" y="199"/>
                  </a:cubicBezTo>
                  <a:cubicBezTo>
                    <a:pt x="462" y="202"/>
                    <a:pt x="447" y="205"/>
                    <a:pt x="447" y="207"/>
                  </a:cubicBezTo>
                  <a:cubicBezTo>
                    <a:pt x="447" y="208"/>
                    <a:pt x="455" y="210"/>
                    <a:pt x="458" y="212"/>
                  </a:cubicBezTo>
                  <a:cubicBezTo>
                    <a:pt x="460" y="213"/>
                    <a:pt x="457" y="218"/>
                    <a:pt x="458" y="220"/>
                  </a:cubicBezTo>
                  <a:cubicBezTo>
                    <a:pt x="459" y="221"/>
                    <a:pt x="463" y="220"/>
                    <a:pt x="467" y="218"/>
                  </a:cubicBezTo>
                  <a:cubicBezTo>
                    <a:pt x="470" y="215"/>
                    <a:pt x="473" y="216"/>
                    <a:pt x="477" y="213"/>
                  </a:cubicBezTo>
                  <a:cubicBezTo>
                    <a:pt x="481" y="210"/>
                    <a:pt x="490" y="213"/>
                    <a:pt x="491" y="211"/>
                  </a:cubicBezTo>
                  <a:cubicBezTo>
                    <a:pt x="492" y="209"/>
                    <a:pt x="489" y="208"/>
                    <a:pt x="480" y="208"/>
                  </a:cubicBezTo>
                  <a:cubicBezTo>
                    <a:pt x="472" y="209"/>
                    <a:pt x="472" y="201"/>
                    <a:pt x="472" y="200"/>
                  </a:cubicBezTo>
                  <a:cubicBezTo>
                    <a:pt x="472" y="198"/>
                    <a:pt x="480" y="192"/>
                    <a:pt x="485" y="191"/>
                  </a:cubicBezTo>
                  <a:cubicBezTo>
                    <a:pt x="490" y="191"/>
                    <a:pt x="494" y="189"/>
                    <a:pt x="499" y="187"/>
                  </a:cubicBezTo>
                  <a:cubicBezTo>
                    <a:pt x="501" y="186"/>
                    <a:pt x="504" y="185"/>
                    <a:pt x="507" y="185"/>
                  </a:cubicBezTo>
                  <a:cubicBezTo>
                    <a:pt x="507" y="182"/>
                    <a:pt x="506" y="180"/>
                    <a:pt x="508" y="180"/>
                  </a:cubicBezTo>
                  <a:cubicBezTo>
                    <a:pt x="509" y="179"/>
                    <a:pt x="514" y="174"/>
                    <a:pt x="516" y="174"/>
                  </a:cubicBezTo>
                  <a:cubicBezTo>
                    <a:pt x="518" y="174"/>
                    <a:pt x="525" y="175"/>
                    <a:pt x="525" y="174"/>
                  </a:cubicBezTo>
                  <a:cubicBezTo>
                    <a:pt x="525" y="173"/>
                    <a:pt x="527" y="169"/>
                    <a:pt x="527" y="168"/>
                  </a:cubicBezTo>
                  <a:cubicBezTo>
                    <a:pt x="526" y="167"/>
                    <a:pt x="524" y="165"/>
                    <a:pt x="524" y="164"/>
                  </a:cubicBezTo>
                  <a:cubicBezTo>
                    <a:pt x="525" y="162"/>
                    <a:pt x="528" y="162"/>
                    <a:pt x="528" y="161"/>
                  </a:cubicBezTo>
                  <a:cubicBezTo>
                    <a:pt x="528" y="160"/>
                    <a:pt x="525" y="159"/>
                    <a:pt x="525" y="158"/>
                  </a:cubicBezTo>
                  <a:moveTo>
                    <a:pt x="343" y="151"/>
                  </a:moveTo>
                  <a:cubicBezTo>
                    <a:pt x="343" y="153"/>
                    <a:pt x="344" y="157"/>
                    <a:pt x="343" y="158"/>
                  </a:cubicBezTo>
                  <a:cubicBezTo>
                    <a:pt x="343" y="157"/>
                    <a:pt x="343" y="157"/>
                    <a:pt x="343" y="157"/>
                  </a:cubicBezTo>
                  <a:cubicBezTo>
                    <a:pt x="344" y="156"/>
                    <a:pt x="343" y="153"/>
                    <a:pt x="343" y="151"/>
                  </a:cubicBezTo>
                  <a:moveTo>
                    <a:pt x="340" y="248"/>
                  </a:moveTo>
                  <a:cubicBezTo>
                    <a:pt x="340" y="248"/>
                    <a:pt x="340" y="248"/>
                    <a:pt x="340" y="248"/>
                  </a:cubicBezTo>
                  <a:cubicBezTo>
                    <a:pt x="340" y="248"/>
                    <a:pt x="340" y="248"/>
                    <a:pt x="340" y="248"/>
                  </a:cubicBezTo>
                  <a:close/>
                  <a:moveTo>
                    <a:pt x="343" y="171"/>
                  </a:moveTo>
                  <a:cubicBezTo>
                    <a:pt x="343" y="171"/>
                    <a:pt x="344" y="171"/>
                    <a:pt x="344" y="171"/>
                  </a:cubicBezTo>
                  <a:cubicBezTo>
                    <a:pt x="344" y="171"/>
                    <a:pt x="343" y="171"/>
                    <a:pt x="343" y="171"/>
                  </a:cubicBezTo>
                  <a:moveTo>
                    <a:pt x="341" y="245"/>
                  </a:moveTo>
                  <a:cubicBezTo>
                    <a:pt x="341" y="244"/>
                    <a:pt x="341" y="244"/>
                    <a:pt x="341" y="244"/>
                  </a:cubicBezTo>
                  <a:cubicBezTo>
                    <a:pt x="341" y="244"/>
                    <a:pt x="341" y="244"/>
                    <a:pt x="341" y="245"/>
                  </a:cubicBezTo>
                  <a:moveTo>
                    <a:pt x="342" y="224"/>
                  </a:moveTo>
                  <a:cubicBezTo>
                    <a:pt x="342" y="224"/>
                    <a:pt x="342" y="224"/>
                    <a:pt x="342" y="224"/>
                  </a:cubicBezTo>
                  <a:cubicBezTo>
                    <a:pt x="342" y="224"/>
                    <a:pt x="342" y="224"/>
                    <a:pt x="342" y="224"/>
                  </a:cubicBezTo>
                  <a:moveTo>
                    <a:pt x="341" y="225"/>
                  </a:moveTo>
                  <a:cubicBezTo>
                    <a:pt x="341" y="225"/>
                    <a:pt x="341" y="225"/>
                    <a:pt x="341" y="225"/>
                  </a:cubicBezTo>
                  <a:cubicBezTo>
                    <a:pt x="341" y="225"/>
                    <a:pt x="341" y="225"/>
                    <a:pt x="341" y="225"/>
                  </a:cubicBezTo>
                  <a:moveTo>
                    <a:pt x="342" y="224"/>
                  </a:moveTo>
                  <a:cubicBezTo>
                    <a:pt x="342" y="224"/>
                    <a:pt x="342" y="224"/>
                    <a:pt x="342" y="224"/>
                  </a:cubicBezTo>
                  <a:cubicBezTo>
                    <a:pt x="342" y="224"/>
                    <a:pt x="342" y="224"/>
                    <a:pt x="342" y="224"/>
                  </a:cubicBezTo>
                  <a:cubicBezTo>
                    <a:pt x="342" y="224"/>
                    <a:pt x="342" y="224"/>
                    <a:pt x="342" y="224"/>
                  </a:cubicBezTo>
                  <a:moveTo>
                    <a:pt x="341" y="221"/>
                  </a:moveTo>
                  <a:cubicBezTo>
                    <a:pt x="341" y="221"/>
                    <a:pt x="341" y="221"/>
                    <a:pt x="341" y="221"/>
                  </a:cubicBezTo>
                  <a:cubicBezTo>
                    <a:pt x="341" y="221"/>
                    <a:pt x="341" y="221"/>
                    <a:pt x="341" y="221"/>
                  </a:cubicBezTo>
                  <a:moveTo>
                    <a:pt x="345" y="172"/>
                  </a:moveTo>
                  <a:cubicBezTo>
                    <a:pt x="345" y="172"/>
                    <a:pt x="345" y="172"/>
                    <a:pt x="345" y="172"/>
                  </a:cubicBezTo>
                  <a:close/>
                  <a:moveTo>
                    <a:pt x="344" y="174"/>
                  </a:moveTo>
                  <a:cubicBezTo>
                    <a:pt x="345" y="173"/>
                    <a:pt x="345" y="173"/>
                    <a:pt x="345" y="173"/>
                  </a:cubicBezTo>
                  <a:cubicBezTo>
                    <a:pt x="345" y="173"/>
                    <a:pt x="345" y="173"/>
                    <a:pt x="344" y="174"/>
                  </a:cubicBezTo>
                  <a:moveTo>
                    <a:pt x="345" y="173"/>
                  </a:moveTo>
                  <a:cubicBezTo>
                    <a:pt x="345" y="173"/>
                    <a:pt x="345" y="173"/>
                    <a:pt x="345" y="173"/>
                  </a:cubicBezTo>
                  <a:cubicBezTo>
                    <a:pt x="345" y="173"/>
                    <a:pt x="345" y="173"/>
                    <a:pt x="345" y="173"/>
                  </a:cubicBezTo>
                  <a:moveTo>
                    <a:pt x="326" y="196"/>
                  </a:moveTo>
                  <a:cubicBezTo>
                    <a:pt x="326" y="196"/>
                    <a:pt x="326" y="196"/>
                    <a:pt x="326" y="196"/>
                  </a:cubicBezTo>
                  <a:cubicBezTo>
                    <a:pt x="326" y="196"/>
                    <a:pt x="326" y="196"/>
                    <a:pt x="326" y="196"/>
                  </a:cubicBezTo>
                  <a:moveTo>
                    <a:pt x="324" y="197"/>
                  </a:moveTo>
                  <a:cubicBezTo>
                    <a:pt x="325" y="197"/>
                    <a:pt x="325" y="197"/>
                    <a:pt x="325" y="197"/>
                  </a:cubicBezTo>
                  <a:cubicBezTo>
                    <a:pt x="325" y="197"/>
                    <a:pt x="325" y="197"/>
                    <a:pt x="324" y="197"/>
                  </a:cubicBezTo>
                  <a:moveTo>
                    <a:pt x="341" y="245"/>
                  </a:moveTo>
                  <a:cubicBezTo>
                    <a:pt x="341" y="245"/>
                    <a:pt x="341" y="245"/>
                    <a:pt x="340" y="245"/>
                  </a:cubicBezTo>
                  <a:cubicBezTo>
                    <a:pt x="341" y="245"/>
                    <a:pt x="341" y="245"/>
                    <a:pt x="341" y="245"/>
                  </a:cubicBezTo>
                  <a:moveTo>
                    <a:pt x="341" y="249"/>
                  </a:moveTo>
                  <a:cubicBezTo>
                    <a:pt x="340" y="249"/>
                    <a:pt x="340" y="249"/>
                    <a:pt x="340" y="249"/>
                  </a:cubicBezTo>
                  <a:cubicBezTo>
                    <a:pt x="340" y="249"/>
                    <a:pt x="340" y="249"/>
                    <a:pt x="341" y="249"/>
                  </a:cubicBezTo>
                  <a:moveTo>
                    <a:pt x="345" y="172"/>
                  </a:moveTo>
                  <a:cubicBezTo>
                    <a:pt x="345" y="172"/>
                    <a:pt x="345" y="172"/>
                    <a:pt x="345" y="172"/>
                  </a:cubicBezTo>
                  <a:cubicBezTo>
                    <a:pt x="345" y="172"/>
                    <a:pt x="345" y="172"/>
                    <a:pt x="345" y="172"/>
                  </a:cubicBezTo>
                  <a:cubicBezTo>
                    <a:pt x="345" y="172"/>
                    <a:pt x="345" y="172"/>
                    <a:pt x="345" y="172"/>
                  </a:cubicBezTo>
                  <a:moveTo>
                    <a:pt x="344" y="171"/>
                  </a:moveTo>
                  <a:cubicBezTo>
                    <a:pt x="344" y="171"/>
                    <a:pt x="344" y="171"/>
                    <a:pt x="344" y="171"/>
                  </a:cubicBezTo>
                  <a:cubicBezTo>
                    <a:pt x="344" y="171"/>
                    <a:pt x="344" y="171"/>
                    <a:pt x="344" y="171"/>
                  </a:cubicBezTo>
                  <a:moveTo>
                    <a:pt x="345" y="171"/>
                  </a:moveTo>
                  <a:cubicBezTo>
                    <a:pt x="345" y="171"/>
                    <a:pt x="345" y="171"/>
                    <a:pt x="345" y="171"/>
                  </a:cubicBezTo>
                  <a:cubicBezTo>
                    <a:pt x="345" y="171"/>
                    <a:pt x="345" y="171"/>
                    <a:pt x="345" y="171"/>
                  </a:cubicBezTo>
                  <a:moveTo>
                    <a:pt x="353" y="123"/>
                  </a:moveTo>
                  <a:cubicBezTo>
                    <a:pt x="352" y="122"/>
                    <a:pt x="352" y="122"/>
                    <a:pt x="352" y="121"/>
                  </a:cubicBezTo>
                  <a:cubicBezTo>
                    <a:pt x="352" y="121"/>
                    <a:pt x="352" y="122"/>
                    <a:pt x="352" y="122"/>
                  </a:cubicBezTo>
                  <a:cubicBezTo>
                    <a:pt x="352" y="123"/>
                    <a:pt x="352" y="123"/>
                    <a:pt x="353" y="123"/>
                  </a:cubicBezTo>
                  <a:moveTo>
                    <a:pt x="353" y="125"/>
                  </a:moveTo>
                  <a:cubicBezTo>
                    <a:pt x="353" y="125"/>
                    <a:pt x="353" y="125"/>
                    <a:pt x="353" y="125"/>
                  </a:cubicBezTo>
                  <a:cubicBezTo>
                    <a:pt x="353" y="125"/>
                    <a:pt x="353" y="125"/>
                    <a:pt x="353" y="125"/>
                  </a:cubicBezTo>
                  <a:moveTo>
                    <a:pt x="353" y="124"/>
                  </a:moveTo>
                  <a:cubicBezTo>
                    <a:pt x="353" y="124"/>
                    <a:pt x="353" y="124"/>
                    <a:pt x="353" y="123"/>
                  </a:cubicBezTo>
                  <a:cubicBezTo>
                    <a:pt x="353" y="124"/>
                    <a:pt x="353" y="124"/>
                    <a:pt x="353" y="124"/>
                  </a:cubicBezTo>
                  <a:moveTo>
                    <a:pt x="352" y="117"/>
                  </a:moveTo>
                  <a:cubicBezTo>
                    <a:pt x="352" y="117"/>
                    <a:pt x="352" y="117"/>
                    <a:pt x="353" y="116"/>
                  </a:cubicBezTo>
                  <a:cubicBezTo>
                    <a:pt x="352" y="117"/>
                    <a:pt x="352" y="117"/>
                    <a:pt x="352" y="117"/>
                  </a:cubicBezTo>
                  <a:moveTo>
                    <a:pt x="352" y="118"/>
                  </a:moveTo>
                  <a:cubicBezTo>
                    <a:pt x="352" y="118"/>
                    <a:pt x="352" y="118"/>
                    <a:pt x="352" y="119"/>
                  </a:cubicBezTo>
                  <a:cubicBezTo>
                    <a:pt x="352" y="118"/>
                    <a:pt x="352" y="118"/>
                    <a:pt x="352" y="118"/>
                  </a:cubicBezTo>
                  <a:moveTo>
                    <a:pt x="352" y="119"/>
                  </a:moveTo>
                  <a:cubicBezTo>
                    <a:pt x="352" y="120"/>
                    <a:pt x="352" y="120"/>
                    <a:pt x="352" y="121"/>
                  </a:cubicBezTo>
                  <a:cubicBezTo>
                    <a:pt x="352" y="120"/>
                    <a:pt x="352" y="120"/>
                    <a:pt x="352" y="119"/>
                  </a:cubicBezTo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3" y="88"/>
                    <a:pt x="353" y="88"/>
                    <a:pt x="353" y="88"/>
                  </a:cubicBezTo>
                  <a:moveTo>
                    <a:pt x="383" y="170"/>
                  </a:moveTo>
                  <a:cubicBezTo>
                    <a:pt x="383" y="170"/>
                    <a:pt x="382" y="170"/>
                    <a:pt x="382" y="170"/>
                  </a:cubicBezTo>
                  <a:cubicBezTo>
                    <a:pt x="382" y="170"/>
                    <a:pt x="383" y="170"/>
                    <a:pt x="383" y="170"/>
                  </a:cubicBezTo>
                  <a:moveTo>
                    <a:pt x="393" y="166"/>
                  </a:moveTo>
                  <a:cubicBezTo>
                    <a:pt x="391" y="167"/>
                    <a:pt x="389" y="167"/>
                    <a:pt x="387" y="168"/>
                  </a:cubicBezTo>
                  <a:cubicBezTo>
                    <a:pt x="385" y="168"/>
                    <a:pt x="384" y="169"/>
                    <a:pt x="383" y="170"/>
                  </a:cubicBezTo>
                  <a:cubicBezTo>
                    <a:pt x="385" y="168"/>
                    <a:pt x="389" y="167"/>
                    <a:pt x="393" y="166"/>
                  </a:cubicBezTo>
                  <a:moveTo>
                    <a:pt x="395" y="166"/>
                  </a:moveTo>
                  <a:cubicBezTo>
                    <a:pt x="395" y="166"/>
                    <a:pt x="395" y="166"/>
                    <a:pt x="395" y="166"/>
                  </a:cubicBezTo>
                  <a:cubicBezTo>
                    <a:pt x="395" y="166"/>
                    <a:pt x="395" y="166"/>
                    <a:pt x="395" y="166"/>
                  </a:cubicBezTo>
                  <a:moveTo>
                    <a:pt x="394" y="166"/>
                  </a:moveTo>
                  <a:cubicBezTo>
                    <a:pt x="394" y="166"/>
                    <a:pt x="394" y="166"/>
                    <a:pt x="394" y="166"/>
                  </a:cubicBezTo>
                  <a:cubicBezTo>
                    <a:pt x="394" y="166"/>
                    <a:pt x="394" y="166"/>
                    <a:pt x="394" y="166"/>
                  </a:cubicBezTo>
                  <a:moveTo>
                    <a:pt x="393" y="166"/>
                  </a:moveTo>
                  <a:cubicBezTo>
                    <a:pt x="393" y="166"/>
                    <a:pt x="393" y="166"/>
                    <a:pt x="393" y="166"/>
                  </a:cubicBezTo>
                  <a:cubicBezTo>
                    <a:pt x="393" y="166"/>
                    <a:pt x="393" y="166"/>
                    <a:pt x="393" y="166"/>
                  </a:cubicBezTo>
                  <a:moveTo>
                    <a:pt x="387" y="61"/>
                  </a:moveTo>
                  <a:cubicBezTo>
                    <a:pt x="387" y="61"/>
                    <a:pt x="388" y="60"/>
                    <a:pt x="388" y="60"/>
                  </a:cubicBezTo>
                  <a:cubicBezTo>
                    <a:pt x="388" y="60"/>
                    <a:pt x="387" y="61"/>
                    <a:pt x="387" y="61"/>
                  </a:cubicBezTo>
                  <a:moveTo>
                    <a:pt x="346" y="82"/>
                  </a:moveTo>
                  <a:cubicBezTo>
                    <a:pt x="346" y="82"/>
                    <a:pt x="346" y="82"/>
                    <a:pt x="346" y="82"/>
                  </a:cubicBezTo>
                  <a:cubicBezTo>
                    <a:pt x="346" y="82"/>
                    <a:pt x="346" y="82"/>
                    <a:pt x="346" y="82"/>
                  </a:cubicBezTo>
                  <a:moveTo>
                    <a:pt x="346" y="83"/>
                  </a:moveTo>
                  <a:cubicBezTo>
                    <a:pt x="346" y="83"/>
                    <a:pt x="346" y="83"/>
                    <a:pt x="347" y="83"/>
                  </a:cubicBezTo>
                  <a:cubicBezTo>
                    <a:pt x="346" y="83"/>
                    <a:pt x="346" y="83"/>
                    <a:pt x="346" y="83"/>
                  </a:cubicBezTo>
                  <a:moveTo>
                    <a:pt x="347" y="83"/>
                  </a:moveTo>
                  <a:cubicBezTo>
                    <a:pt x="347" y="83"/>
                    <a:pt x="347" y="83"/>
                    <a:pt x="347" y="83"/>
                  </a:cubicBezTo>
                  <a:close/>
                  <a:moveTo>
                    <a:pt x="339" y="166"/>
                  </a:moveTo>
                  <a:cubicBezTo>
                    <a:pt x="339" y="166"/>
                    <a:pt x="339" y="166"/>
                    <a:pt x="339" y="166"/>
                  </a:cubicBezTo>
                  <a:cubicBezTo>
                    <a:pt x="339" y="166"/>
                    <a:pt x="339" y="166"/>
                    <a:pt x="339" y="166"/>
                  </a:cubicBezTo>
                  <a:moveTo>
                    <a:pt x="339" y="167"/>
                  </a:moveTo>
                  <a:cubicBezTo>
                    <a:pt x="339" y="167"/>
                    <a:pt x="339" y="167"/>
                    <a:pt x="339" y="167"/>
                  </a:cubicBezTo>
                  <a:cubicBezTo>
                    <a:pt x="339" y="167"/>
                    <a:pt x="339" y="167"/>
                    <a:pt x="339" y="167"/>
                  </a:cubicBezTo>
                  <a:moveTo>
                    <a:pt x="340" y="168"/>
                  </a:moveTo>
                  <a:cubicBezTo>
                    <a:pt x="340" y="168"/>
                    <a:pt x="340" y="168"/>
                    <a:pt x="340" y="168"/>
                  </a:cubicBezTo>
                  <a:cubicBezTo>
                    <a:pt x="340" y="168"/>
                    <a:pt x="340" y="168"/>
                    <a:pt x="340" y="168"/>
                  </a:cubicBezTo>
                  <a:moveTo>
                    <a:pt x="340" y="169"/>
                  </a:moveTo>
                  <a:cubicBezTo>
                    <a:pt x="341" y="169"/>
                    <a:pt x="341" y="169"/>
                    <a:pt x="341" y="169"/>
                  </a:cubicBezTo>
                  <a:cubicBezTo>
                    <a:pt x="341" y="169"/>
                    <a:pt x="341" y="169"/>
                    <a:pt x="341" y="169"/>
                  </a:cubicBezTo>
                  <a:cubicBezTo>
                    <a:pt x="341" y="169"/>
                    <a:pt x="341" y="169"/>
                    <a:pt x="340" y="169"/>
                  </a:cubicBezTo>
                  <a:moveTo>
                    <a:pt x="342" y="170"/>
                  </a:moveTo>
                  <a:cubicBezTo>
                    <a:pt x="342" y="170"/>
                    <a:pt x="342" y="170"/>
                    <a:pt x="342" y="170"/>
                  </a:cubicBezTo>
                  <a:cubicBezTo>
                    <a:pt x="342" y="170"/>
                    <a:pt x="342" y="170"/>
                    <a:pt x="342" y="170"/>
                  </a:cubicBezTo>
                  <a:moveTo>
                    <a:pt x="284" y="165"/>
                  </a:moveTo>
                  <a:cubicBezTo>
                    <a:pt x="284" y="165"/>
                    <a:pt x="284" y="165"/>
                    <a:pt x="284" y="165"/>
                  </a:cubicBezTo>
                  <a:cubicBezTo>
                    <a:pt x="284" y="165"/>
                    <a:pt x="284" y="165"/>
                    <a:pt x="284" y="165"/>
                  </a:cubicBezTo>
                  <a:moveTo>
                    <a:pt x="277" y="189"/>
                  </a:moveTo>
                  <a:cubicBezTo>
                    <a:pt x="276" y="189"/>
                    <a:pt x="276" y="189"/>
                    <a:pt x="276" y="189"/>
                  </a:cubicBezTo>
                  <a:cubicBezTo>
                    <a:pt x="276" y="189"/>
                    <a:pt x="276" y="189"/>
                    <a:pt x="277" y="189"/>
                  </a:cubicBezTo>
                  <a:moveTo>
                    <a:pt x="277" y="189"/>
                  </a:moveTo>
                  <a:cubicBezTo>
                    <a:pt x="277" y="189"/>
                    <a:pt x="277" y="189"/>
                    <a:pt x="277" y="189"/>
                  </a:cubicBezTo>
                  <a:cubicBezTo>
                    <a:pt x="277" y="189"/>
                    <a:pt x="277" y="189"/>
                    <a:pt x="277" y="189"/>
                  </a:cubicBezTo>
                  <a:moveTo>
                    <a:pt x="277" y="190"/>
                  </a:moveTo>
                  <a:cubicBezTo>
                    <a:pt x="277" y="190"/>
                    <a:pt x="277" y="190"/>
                    <a:pt x="277" y="190"/>
                  </a:cubicBezTo>
                  <a:cubicBezTo>
                    <a:pt x="277" y="190"/>
                    <a:pt x="277" y="190"/>
                    <a:pt x="277" y="190"/>
                  </a:cubicBezTo>
                  <a:moveTo>
                    <a:pt x="278" y="193"/>
                  </a:moveTo>
                  <a:cubicBezTo>
                    <a:pt x="278" y="193"/>
                    <a:pt x="278" y="193"/>
                    <a:pt x="277" y="194"/>
                  </a:cubicBezTo>
                  <a:cubicBezTo>
                    <a:pt x="278" y="193"/>
                    <a:pt x="278" y="193"/>
                    <a:pt x="279" y="193"/>
                  </a:cubicBezTo>
                  <a:cubicBezTo>
                    <a:pt x="278" y="193"/>
                    <a:pt x="278" y="193"/>
                    <a:pt x="278" y="193"/>
                  </a:cubicBezTo>
                  <a:moveTo>
                    <a:pt x="303" y="151"/>
                  </a:moveTo>
                  <a:cubicBezTo>
                    <a:pt x="303" y="151"/>
                    <a:pt x="303" y="151"/>
                    <a:pt x="303" y="151"/>
                  </a:cubicBezTo>
                  <a:cubicBezTo>
                    <a:pt x="303" y="151"/>
                    <a:pt x="303" y="151"/>
                    <a:pt x="303" y="151"/>
                  </a:cubicBezTo>
                  <a:cubicBezTo>
                    <a:pt x="303" y="151"/>
                    <a:pt x="303" y="151"/>
                    <a:pt x="303" y="151"/>
                  </a:cubicBezTo>
                  <a:moveTo>
                    <a:pt x="283" y="163"/>
                  </a:moveTo>
                  <a:cubicBezTo>
                    <a:pt x="283" y="163"/>
                    <a:pt x="283" y="164"/>
                    <a:pt x="283" y="165"/>
                  </a:cubicBezTo>
                  <a:cubicBezTo>
                    <a:pt x="283" y="164"/>
                    <a:pt x="283" y="163"/>
                    <a:pt x="283" y="163"/>
                  </a:cubicBezTo>
                  <a:moveTo>
                    <a:pt x="249" y="166"/>
                  </a:moveTo>
                  <a:cubicBezTo>
                    <a:pt x="249" y="166"/>
                    <a:pt x="249" y="167"/>
                    <a:pt x="249" y="167"/>
                  </a:cubicBezTo>
                  <a:cubicBezTo>
                    <a:pt x="249" y="167"/>
                    <a:pt x="249" y="166"/>
                    <a:pt x="249" y="166"/>
                  </a:cubicBezTo>
                  <a:moveTo>
                    <a:pt x="249" y="167"/>
                  </a:moveTo>
                  <a:cubicBezTo>
                    <a:pt x="249" y="167"/>
                    <a:pt x="248" y="167"/>
                    <a:pt x="248" y="167"/>
                  </a:cubicBezTo>
                  <a:cubicBezTo>
                    <a:pt x="248" y="167"/>
                    <a:pt x="249" y="167"/>
                    <a:pt x="249" y="167"/>
                  </a:cubicBezTo>
                  <a:moveTo>
                    <a:pt x="248" y="167"/>
                  </a:moveTo>
                  <a:cubicBezTo>
                    <a:pt x="248" y="168"/>
                    <a:pt x="248" y="168"/>
                    <a:pt x="248" y="168"/>
                  </a:cubicBezTo>
                  <a:cubicBezTo>
                    <a:pt x="248" y="168"/>
                    <a:pt x="248" y="168"/>
                    <a:pt x="248" y="167"/>
                  </a:cubicBezTo>
                  <a:moveTo>
                    <a:pt x="276" y="189"/>
                  </a:moveTo>
                  <a:cubicBezTo>
                    <a:pt x="276" y="189"/>
                    <a:pt x="276" y="189"/>
                    <a:pt x="276" y="189"/>
                  </a:cubicBezTo>
                  <a:cubicBezTo>
                    <a:pt x="276" y="189"/>
                    <a:pt x="276" y="189"/>
                    <a:pt x="276" y="189"/>
                  </a:cubicBezTo>
                  <a:cubicBezTo>
                    <a:pt x="276" y="189"/>
                    <a:pt x="276" y="189"/>
                    <a:pt x="276" y="189"/>
                  </a:cubicBezTo>
                  <a:moveTo>
                    <a:pt x="277" y="194"/>
                  </a:moveTo>
                  <a:cubicBezTo>
                    <a:pt x="277" y="194"/>
                    <a:pt x="276" y="194"/>
                    <a:pt x="276" y="195"/>
                  </a:cubicBezTo>
                  <a:cubicBezTo>
                    <a:pt x="276" y="194"/>
                    <a:pt x="277" y="194"/>
                    <a:pt x="277" y="194"/>
                  </a:cubicBezTo>
                  <a:moveTo>
                    <a:pt x="276" y="195"/>
                  </a:moveTo>
                  <a:cubicBezTo>
                    <a:pt x="276" y="195"/>
                    <a:pt x="275" y="195"/>
                    <a:pt x="275" y="195"/>
                  </a:cubicBezTo>
                  <a:lnTo>
                    <a:pt x="276" y="195"/>
                  </a:lnTo>
                  <a:close/>
                  <a:moveTo>
                    <a:pt x="275" y="196"/>
                  </a:moveTo>
                  <a:cubicBezTo>
                    <a:pt x="275" y="196"/>
                    <a:pt x="274" y="196"/>
                    <a:pt x="274" y="196"/>
                  </a:cubicBezTo>
                  <a:cubicBezTo>
                    <a:pt x="274" y="196"/>
                    <a:pt x="275" y="196"/>
                    <a:pt x="275" y="196"/>
                  </a:cubicBezTo>
                  <a:moveTo>
                    <a:pt x="274" y="196"/>
                  </a:moveTo>
                  <a:cubicBezTo>
                    <a:pt x="274" y="196"/>
                    <a:pt x="273" y="197"/>
                    <a:pt x="273" y="197"/>
                  </a:cubicBezTo>
                  <a:cubicBezTo>
                    <a:pt x="273" y="197"/>
                    <a:pt x="274" y="196"/>
                    <a:pt x="274" y="196"/>
                  </a:cubicBezTo>
                  <a:moveTo>
                    <a:pt x="273" y="197"/>
                  </a:moveTo>
                  <a:cubicBezTo>
                    <a:pt x="273" y="197"/>
                    <a:pt x="272" y="197"/>
                    <a:pt x="272" y="197"/>
                  </a:cubicBezTo>
                  <a:cubicBezTo>
                    <a:pt x="272" y="197"/>
                    <a:pt x="273" y="197"/>
                    <a:pt x="273" y="197"/>
                  </a:cubicBezTo>
                  <a:moveTo>
                    <a:pt x="299" y="202"/>
                  </a:moveTo>
                  <a:cubicBezTo>
                    <a:pt x="300" y="202"/>
                    <a:pt x="300" y="201"/>
                    <a:pt x="301" y="201"/>
                  </a:cubicBezTo>
                  <a:cubicBezTo>
                    <a:pt x="300" y="201"/>
                    <a:pt x="300" y="202"/>
                    <a:pt x="299" y="202"/>
                  </a:cubicBezTo>
                  <a:moveTo>
                    <a:pt x="308" y="216"/>
                  </a:moveTo>
                  <a:cubicBezTo>
                    <a:pt x="309" y="217"/>
                    <a:pt x="309" y="217"/>
                    <a:pt x="309" y="218"/>
                  </a:cubicBezTo>
                  <a:cubicBezTo>
                    <a:pt x="309" y="218"/>
                    <a:pt x="309" y="217"/>
                    <a:pt x="309" y="217"/>
                  </a:cubicBezTo>
                  <a:cubicBezTo>
                    <a:pt x="309" y="217"/>
                    <a:pt x="309" y="216"/>
                    <a:pt x="308" y="216"/>
                  </a:cubicBezTo>
                  <a:moveTo>
                    <a:pt x="308" y="215"/>
                  </a:moveTo>
                  <a:cubicBezTo>
                    <a:pt x="308" y="216"/>
                    <a:pt x="308" y="216"/>
                    <a:pt x="308" y="216"/>
                  </a:cubicBezTo>
                  <a:cubicBezTo>
                    <a:pt x="308" y="216"/>
                    <a:pt x="308" y="216"/>
                    <a:pt x="308" y="215"/>
                  </a:cubicBezTo>
                  <a:moveTo>
                    <a:pt x="308" y="229"/>
                  </a:moveTo>
                  <a:cubicBezTo>
                    <a:pt x="308" y="229"/>
                    <a:pt x="308" y="229"/>
                    <a:pt x="308" y="229"/>
                  </a:cubicBezTo>
                  <a:cubicBezTo>
                    <a:pt x="308" y="229"/>
                    <a:pt x="308" y="229"/>
                    <a:pt x="308" y="229"/>
                  </a:cubicBezTo>
                  <a:moveTo>
                    <a:pt x="308" y="230"/>
                  </a:moveTo>
                  <a:cubicBezTo>
                    <a:pt x="308" y="230"/>
                    <a:pt x="308" y="230"/>
                    <a:pt x="308" y="230"/>
                  </a:cubicBezTo>
                  <a:cubicBezTo>
                    <a:pt x="308" y="230"/>
                    <a:pt x="308" y="230"/>
                    <a:pt x="308" y="230"/>
                  </a:cubicBezTo>
                  <a:moveTo>
                    <a:pt x="308" y="231"/>
                  </a:moveTo>
                  <a:cubicBezTo>
                    <a:pt x="308" y="231"/>
                    <a:pt x="308" y="231"/>
                    <a:pt x="308" y="231"/>
                  </a:cubicBezTo>
                  <a:cubicBezTo>
                    <a:pt x="308" y="231"/>
                    <a:pt x="308" y="231"/>
                    <a:pt x="308" y="231"/>
                  </a:cubicBezTo>
                  <a:moveTo>
                    <a:pt x="308" y="231"/>
                  </a:moveTo>
                  <a:cubicBezTo>
                    <a:pt x="308" y="231"/>
                    <a:pt x="308" y="231"/>
                    <a:pt x="308" y="231"/>
                  </a:cubicBezTo>
                  <a:cubicBezTo>
                    <a:pt x="308" y="231"/>
                    <a:pt x="308" y="231"/>
                    <a:pt x="308" y="231"/>
                  </a:cubicBezTo>
                  <a:moveTo>
                    <a:pt x="309" y="221"/>
                  </a:moveTo>
                  <a:cubicBezTo>
                    <a:pt x="309" y="221"/>
                    <a:pt x="309" y="222"/>
                    <a:pt x="309" y="222"/>
                  </a:cubicBezTo>
                  <a:cubicBezTo>
                    <a:pt x="309" y="222"/>
                    <a:pt x="309" y="221"/>
                    <a:pt x="309" y="221"/>
                  </a:cubicBezTo>
                  <a:moveTo>
                    <a:pt x="309" y="223"/>
                  </a:moveTo>
                  <a:cubicBezTo>
                    <a:pt x="309" y="223"/>
                    <a:pt x="309" y="223"/>
                    <a:pt x="309" y="223"/>
                  </a:cubicBezTo>
                  <a:cubicBezTo>
                    <a:pt x="309" y="223"/>
                    <a:pt x="309" y="223"/>
                    <a:pt x="309" y="223"/>
                  </a:cubicBezTo>
                  <a:moveTo>
                    <a:pt x="309" y="224"/>
                  </a:moveTo>
                  <a:cubicBezTo>
                    <a:pt x="309" y="224"/>
                    <a:pt x="309" y="224"/>
                    <a:pt x="309" y="225"/>
                  </a:cubicBezTo>
                  <a:cubicBezTo>
                    <a:pt x="309" y="224"/>
                    <a:pt x="309" y="224"/>
                    <a:pt x="309" y="224"/>
                  </a:cubicBezTo>
                  <a:moveTo>
                    <a:pt x="309" y="225"/>
                  </a:moveTo>
                  <a:cubicBezTo>
                    <a:pt x="309" y="226"/>
                    <a:pt x="309" y="226"/>
                    <a:pt x="309" y="226"/>
                  </a:cubicBezTo>
                  <a:cubicBezTo>
                    <a:pt x="309" y="226"/>
                    <a:pt x="309" y="226"/>
                    <a:pt x="309" y="225"/>
                  </a:cubicBezTo>
                  <a:moveTo>
                    <a:pt x="309" y="227"/>
                  </a:moveTo>
                  <a:cubicBezTo>
                    <a:pt x="309" y="227"/>
                    <a:pt x="309" y="227"/>
                    <a:pt x="309" y="227"/>
                  </a:cubicBezTo>
                  <a:cubicBezTo>
                    <a:pt x="309" y="227"/>
                    <a:pt x="309" y="227"/>
                    <a:pt x="309" y="227"/>
                  </a:cubicBezTo>
                  <a:moveTo>
                    <a:pt x="309" y="218"/>
                  </a:moveTo>
                  <a:cubicBezTo>
                    <a:pt x="309" y="219"/>
                    <a:pt x="309" y="219"/>
                    <a:pt x="309" y="219"/>
                  </a:cubicBezTo>
                  <a:cubicBezTo>
                    <a:pt x="309" y="219"/>
                    <a:pt x="309" y="219"/>
                    <a:pt x="309" y="218"/>
                  </a:cubicBezTo>
                  <a:moveTo>
                    <a:pt x="309" y="219"/>
                  </a:moveTo>
                  <a:cubicBezTo>
                    <a:pt x="309" y="220"/>
                    <a:pt x="309" y="220"/>
                    <a:pt x="309" y="220"/>
                  </a:cubicBezTo>
                  <a:cubicBezTo>
                    <a:pt x="309" y="220"/>
                    <a:pt x="309" y="220"/>
                    <a:pt x="309" y="219"/>
                  </a:cubicBezTo>
                  <a:moveTo>
                    <a:pt x="302" y="201"/>
                  </a:moveTo>
                  <a:cubicBezTo>
                    <a:pt x="302" y="201"/>
                    <a:pt x="302" y="201"/>
                    <a:pt x="302" y="201"/>
                  </a:cubicBezTo>
                  <a:cubicBezTo>
                    <a:pt x="302" y="201"/>
                    <a:pt x="302" y="201"/>
                    <a:pt x="302" y="201"/>
                  </a:cubicBezTo>
                  <a:cubicBezTo>
                    <a:pt x="302" y="201"/>
                    <a:pt x="302" y="201"/>
                    <a:pt x="302" y="201"/>
                  </a:cubicBezTo>
                  <a:moveTo>
                    <a:pt x="320" y="249"/>
                  </a:moveTo>
                  <a:cubicBezTo>
                    <a:pt x="320" y="249"/>
                    <a:pt x="320" y="249"/>
                    <a:pt x="320" y="249"/>
                  </a:cubicBezTo>
                  <a:cubicBezTo>
                    <a:pt x="320" y="249"/>
                    <a:pt x="320" y="249"/>
                    <a:pt x="320" y="249"/>
                  </a:cubicBezTo>
                  <a:moveTo>
                    <a:pt x="319" y="249"/>
                  </a:moveTo>
                  <a:cubicBezTo>
                    <a:pt x="319" y="248"/>
                    <a:pt x="319" y="248"/>
                    <a:pt x="318" y="248"/>
                  </a:cubicBezTo>
                  <a:cubicBezTo>
                    <a:pt x="319" y="248"/>
                    <a:pt x="319" y="248"/>
                    <a:pt x="319" y="249"/>
                  </a:cubicBezTo>
                  <a:moveTo>
                    <a:pt x="318" y="248"/>
                  </a:moveTo>
                  <a:cubicBezTo>
                    <a:pt x="317" y="248"/>
                    <a:pt x="317" y="247"/>
                    <a:pt x="317" y="247"/>
                  </a:cubicBezTo>
                  <a:cubicBezTo>
                    <a:pt x="317" y="247"/>
                    <a:pt x="317" y="248"/>
                    <a:pt x="318" y="248"/>
                  </a:cubicBezTo>
                  <a:moveTo>
                    <a:pt x="340" y="247"/>
                  </a:moveTo>
                  <a:cubicBezTo>
                    <a:pt x="340" y="247"/>
                    <a:pt x="340" y="247"/>
                    <a:pt x="340" y="247"/>
                  </a:cubicBezTo>
                  <a:cubicBezTo>
                    <a:pt x="340" y="247"/>
                    <a:pt x="340" y="247"/>
                    <a:pt x="340" y="247"/>
                  </a:cubicBezTo>
                  <a:close/>
                  <a:moveTo>
                    <a:pt x="383" y="254"/>
                  </a:moveTo>
                  <a:cubicBezTo>
                    <a:pt x="383" y="254"/>
                    <a:pt x="383" y="254"/>
                    <a:pt x="383" y="254"/>
                  </a:cubicBezTo>
                  <a:cubicBezTo>
                    <a:pt x="383" y="254"/>
                    <a:pt x="383" y="254"/>
                    <a:pt x="383" y="254"/>
                  </a:cubicBezTo>
                  <a:moveTo>
                    <a:pt x="383" y="255"/>
                  </a:moveTo>
                  <a:cubicBezTo>
                    <a:pt x="383" y="255"/>
                    <a:pt x="383" y="255"/>
                    <a:pt x="383" y="256"/>
                  </a:cubicBezTo>
                  <a:cubicBezTo>
                    <a:pt x="383" y="255"/>
                    <a:pt x="383" y="255"/>
                    <a:pt x="383" y="255"/>
                  </a:cubicBezTo>
                  <a:moveTo>
                    <a:pt x="383" y="256"/>
                  </a:moveTo>
                  <a:cubicBezTo>
                    <a:pt x="384" y="256"/>
                    <a:pt x="384" y="257"/>
                    <a:pt x="384" y="257"/>
                  </a:cubicBezTo>
                  <a:cubicBezTo>
                    <a:pt x="384" y="257"/>
                    <a:pt x="384" y="256"/>
                    <a:pt x="383" y="256"/>
                  </a:cubicBezTo>
                  <a:cubicBezTo>
                    <a:pt x="383" y="256"/>
                    <a:pt x="383" y="256"/>
                    <a:pt x="383" y="256"/>
                  </a:cubicBezTo>
                  <a:moveTo>
                    <a:pt x="383" y="254"/>
                  </a:moveTo>
                  <a:cubicBezTo>
                    <a:pt x="383" y="254"/>
                    <a:pt x="383" y="254"/>
                    <a:pt x="383" y="254"/>
                  </a:cubicBezTo>
                  <a:cubicBezTo>
                    <a:pt x="383" y="254"/>
                    <a:pt x="383" y="254"/>
                    <a:pt x="383" y="254"/>
                  </a:cubicBezTo>
                  <a:moveTo>
                    <a:pt x="403" y="207"/>
                  </a:moveTo>
                  <a:cubicBezTo>
                    <a:pt x="403" y="207"/>
                    <a:pt x="403" y="207"/>
                    <a:pt x="403" y="207"/>
                  </a:cubicBezTo>
                  <a:cubicBezTo>
                    <a:pt x="403" y="207"/>
                    <a:pt x="403" y="206"/>
                    <a:pt x="403" y="206"/>
                  </a:cubicBezTo>
                  <a:cubicBezTo>
                    <a:pt x="403" y="206"/>
                    <a:pt x="403" y="207"/>
                    <a:pt x="403" y="207"/>
                  </a:cubicBezTo>
                  <a:moveTo>
                    <a:pt x="409" y="197"/>
                  </a:moveTo>
                  <a:cubicBezTo>
                    <a:pt x="409" y="198"/>
                    <a:pt x="409" y="198"/>
                    <a:pt x="409" y="198"/>
                  </a:cubicBezTo>
                  <a:cubicBezTo>
                    <a:pt x="409" y="198"/>
                    <a:pt x="409" y="198"/>
                    <a:pt x="409" y="197"/>
                  </a:cubicBezTo>
                  <a:moveTo>
                    <a:pt x="409" y="198"/>
                  </a:moveTo>
                  <a:cubicBezTo>
                    <a:pt x="409" y="198"/>
                    <a:pt x="408" y="199"/>
                    <a:pt x="408" y="199"/>
                  </a:cubicBezTo>
                  <a:cubicBezTo>
                    <a:pt x="408" y="199"/>
                    <a:pt x="409" y="198"/>
                    <a:pt x="409" y="198"/>
                  </a:cubicBezTo>
                  <a:moveTo>
                    <a:pt x="408" y="199"/>
                  </a:moveTo>
                  <a:cubicBezTo>
                    <a:pt x="408" y="200"/>
                    <a:pt x="408" y="200"/>
                    <a:pt x="408" y="200"/>
                  </a:cubicBezTo>
                  <a:cubicBezTo>
                    <a:pt x="408" y="200"/>
                    <a:pt x="408" y="200"/>
                    <a:pt x="408" y="199"/>
                  </a:cubicBezTo>
                  <a:moveTo>
                    <a:pt x="407" y="201"/>
                  </a:moveTo>
                  <a:cubicBezTo>
                    <a:pt x="407" y="201"/>
                    <a:pt x="407" y="201"/>
                    <a:pt x="407" y="202"/>
                  </a:cubicBezTo>
                  <a:cubicBezTo>
                    <a:pt x="407" y="201"/>
                    <a:pt x="407" y="201"/>
                    <a:pt x="407" y="201"/>
                  </a:cubicBezTo>
                  <a:moveTo>
                    <a:pt x="406" y="202"/>
                  </a:moveTo>
                  <a:cubicBezTo>
                    <a:pt x="406" y="203"/>
                    <a:pt x="406" y="203"/>
                    <a:pt x="406" y="203"/>
                  </a:cubicBezTo>
                  <a:cubicBezTo>
                    <a:pt x="406" y="203"/>
                    <a:pt x="406" y="203"/>
                    <a:pt x="406" y="202"/>
                  </a:cubicBezTo>
                  <a:moveTo>
                    <a:pt x="405" y="204"/>
                  </a:moveTo>
                  <a:cubicBezTo>
                    <a:pt x="405" y="204"/>
                    <a:pt x="405" y="204"/>
                    <a:pt x="405" y="204"/>
                  </a:cubicBezTo>
                  <a:cubicBezTo>
                    <a:pt x="405" y="204"/>
                    <a:pt x="405" y="204"/>
                    <a:pt x="405" y="204"/>
                  </a:cubicBezTo>
                  <a:moveTo>
                    <a:pt x="404" y="205"/>
                  </a:moveTo>
                  <a:cubicBezTo>
                    <a:pt x="404" y="205"/>
                    <a:pt x="404" y="206"/>
                    <a:pt x="404" y="206"/>
                  </a:cubicBezTo>
                  <a:cubicBezTo>
                    <a:pt x="404" y="206"/>
                    <a:pt x="404" y="205"/>
                    <a:pt x="404" y="205"/>
                  </a:cubicBezTo>
                  <a:moveTo>
                    <a:pt x="345" y="82"/>
                  </a:moveTo>
                  <a:cubicBezTo>
                    <a:pt x="345" y="82"/>
                    <a:pt x="345" y="82"/>
                    <a:pt x="345" y="82"/>
                  </a:cubicBezTo>
                  <a:cubicBezTo>
                    <a:pt x="345" y="82"/>
                    <a:pt x="345" y="82"/>
                    <a:pt x="345" y="82"/>
                  </a:cubicBezTo>
                  <a:moveTo>
                    <a:pt x="345" y="82"/>
                  </a:moveTo>
                  <a:cubicBezTo>
                    <a:pt x="345" y="82"/>
                    <a:pt x="345" y="82"/>
                    <a:pt x="345" y="82"/>
                  </a:cubicBezTo>
                  <a:cubicBezTo>
                    <a:pt x="345" y="82"/>
                    <a:pt x="345" y="82"/>
                    <a:pt x="345" y="82"/>
                  </a:cubicBezTo>
                  <a:moveTo>
                    <a:pt x="343" y="150"/>
                  </a:moveTo>
                  <a:cubicBezTo>
                    <a:pt x="343" y="150"/>
                    <a:pt x="343" y="151"/>
                    <a:pt x="343" y="151"/>
                  </a:cubicBezTo>
                  <a:cubicBezTo>
                    <a:pt x="343" y="151"/>
                    <a:pt x="343" y="150"/>
                    <a:pt x="343" y="150"/>
                  </a:cubicBezTo>
                  <a:moveTo>
                    <a:pt x="303" y="152"/>
                  </a:moveTo>
                  <a:cubicBezTo>
                    <a:pt x="304" y="152"/>
                    <a:pt x="304" y="152"/>
                    <a:pt x="304" y="152"/>
                  </a:cubicBezTo>
                  <a:cubicBezTo>
                    <a:pt x="304" y="152"/>
                    <a:pt x="304" y="152"/>
                    <a:pt x="303" y="152"/>
                  </a:cubicBezTo>
                  <a:moveTo>
                    <a:pt x="301" y="147"/>
                  </a:moveTo>
                  <a:cubicBezTo>
                    <a:pt x="300" y="147"/>
                    <a:pt x="300" y="147"/>
                    <a:pt x="300" y="147"/>
                  </a:cubicBezTo>
                  <a:cubicBezTo>
                    <a:pt x="300" y="147"/>
                    <a:pt x="300" y="147"/>
                    <a:pt x="301" y="147"/>
                  </a:cubicBezTo>
                  <a:moveTo>
                    <a:pt x="300" y="147"/>
                  </a:moveTo>
                  <a:cubicBezTo>
                    <a:pt x="300" y="147"/>
                    <a:pt x="300" y="147"/>
                    <a:pt x="300" y="147"/>
                  </a:cubicBezTo>
                  <a:cubicBezTo>
                    <a:pt x="300" y="147"/>
                    <a:pt x="300" y="147"/>
                    <a:pt x="300" y="147"/>
                  </a:cubicBezTo>
                  <a:moveTo>
                    <a:pt x="265" y="126"/>
                  </a:moveTo>
                  <a:cubicBezTo>
                    <a:pt x="265" y="126"/>
                    <a:pt x="264" y="126"/>
                    <a:pt x="264" y="126"/>
                  </a:cubicBezTo>
                  <a:cubicBezTo>
                    <a:pt x="264" y="126"/>
                    <a:pt x="265" y="126"/>
                    <a:pt x="265" y="126"/>
                  </a:cubicBezTo>
                  <a:moveTo>
                    <a:pt x="265" y="128"/>
                  </a:moveTo>
                  <a:cubicBezTo>
                    <a:pt x="265" y="128"/>
                    <a:pt x="265" y="127"/>
                    <a:pt x="265" y="127"/>
                  </a:cubicBezTo>
                  <a:cubicBezTo>
                    <a:pt x="265" y="127"/>
                    <a:pt x="265" y="128"/>
                    <a:pt x="265" y="128"/>
                  </a:cubicBezTo>
                  <a:moveTo>
                    <a:pt x="265" y="127"/>
                  </a:moveTo>
                  <a:cubicBezTo>
                    <a:pt x="265" y="127"/>
                    <a:pt x="265" y="127"/>
                    <a:pt x="265" y="127"/>
                  </a:cubicBezTo>
                  <a:cubicBezTo>
                    <a:pt x="265" y="127"/>
                    <a:pt x="265" y="127"/>
                    <a:pt x="265" y="127"/>
                  </a:cubicBezTo>
                  <a:moveTo>
                    <a:pt x="209" y="180"/>
                  </a:moveTo>
                  <a:cubicBezTo>
                    <a:pt x="209" y="180"/>
                    <a:pt x="209" y="180"/>
                    <a:pt x="209" y="180"/>
                  </a:cubicBezTo>
                  <a:cubicBezTo>
                    <a:pt x="209" y="180"/>
                    <a:pt x="209" y="180"/>
                    <a:pt x="209" y="180"/>
                  </a:cubicBezTo>
                  <a:moveTo>
                    <a:pt x="209" y="180"/>
                  </a:moveTo>
                  <a:cubicBezTo>
                    <a:pt x="209" y="180"/>
                    <a:pt x="210" y="180"/>
                    <a:pt x="210" y="180"/>
                  </a:cubicBezTo>
                  <a:cubicBezTo>
                    <a:pt x="210" y="180"/>
                    <a:pt x="209" y="180"/>
                    <a:pt x="209" y="180"/>
                  </a:cubicBezTo>
                  <a:moveTo>
                    <a:pt x="217" y="188"/>
                  </a:moveTo>
                  <a:cubicBezTo>
                    <a:pt x="217" y="188"/>
                    <a:pt x="216" y="188"/>
                    <a:pt x="216" y="188"/>
                  </a:cubicBezTo>
                  <a:cubicBezTo>
                    <a:pt x="216" y="188"/>
                    <a:pt x="217" y="188"/>
                    <a:pt x="217" y="188"/>
                  </a:cubicBezTo>
                  <a:moveTo>
                    <a:pt x="216" y="190"/>
                  </a:moveTo>
                  <a:cubicBezTo>
                    <a:pt x="216" y="190"/>
                    <a:pt x="216" y="190"/>
                    <a:pt x="216" y="190"/>
                  </a:cubicBezTo>
                  <a:close/>
                  <a:moveTo>
                    <a:pt x="215" y="188"/>
                  </a:moveTo>
                  <a:cubicBezTo>
                    <a:pt x="215" y="188"/>
                    <a:pt x="215" y="188"/>
                    <a:pt x="215" y="188"/>
                  </a:cubicBezTo>
                  <a:cubicBezTo>
                    <a:pt x="215" y="188"/>
                    <a:pt x="215" y="188"/>
                    <a:pt x="215" y="188"/>
                  </a:cubicBezTo>
                  <a:moveTo>
                    <a:pt x="187" y="172"/>
                  </a:moveTo>
                  <a:cubicBezTo>
                    <a:pt x="187" y="173"/>
                    <a:pt x="187" y="173"/>
                    <a:pt x="187" y="174"/>
                  </a:cubicBezTo>
                  <a:cubicBezTo>
                    <a:pt x="187" y="173"/>
                    <a:pt x="187" y="173"/>
                    <a:pt x="187" y="172"/>
                  </a:cubicBezTo>
                  <a:moveTo>
                    <a:pt x="187" y="174"/>
                  </a:moveTo>
                  <a:cubicBezTo>
                    <a:pt x="187" y="174"/>
                    <a:pt x="187" y="175"/>
                    <a:pt x="187" y="175"/>
                  </a:cubicBezTo>
                  <a:cubicBezTo>
                    <a:pt x="187" y="175"/>
                    <a:pt x="187" y="174"/>
                    <a:pt x="187" y="174"/>
                  </a:cubicBezTo>
                  <a:moveTo>
                    <a:pt x="185" y="180"/>
                  </a:moveTo>
                  <a:cubicBezTo>
                    <a:pt x="185" y="180"/>
                    <a:pt x="185" y="180"/>
                    <a:pt x="185" y="180"/>
                  </a:cubicBezTo>
                  <a:cubicBezTo>
                    <a:pt x="185" y="180"/>
                    <a:pt x="185" y="180"/>
                    <a:pt x="185" y="180"/>
                  </a:cubicBezTo>
                  <a:moveTo>
                    <a:pt x="169" y="144"/>
                  </a:moveTo>
                  <a:cubicBezTo>
                    <a:pt x="169" y="144"/>
                    <a:pt x="169" y="144"/>
                    <a:pt x="169" y="144"/>
                  </a:cubicBezTo>
                  <a:close/>
                  <a:moveTo>
                    <a:pt x="176" y="154"/>
                  </a:moveTo>
                  <a:cubicBezTo>
                    <a:pt x="176" y="154"/>
                    <a:pt x="176" y="154"/>
                    <a:pt x="176" y="154"/>
                  </a:cubicBezTo>
                  <a:cubicBezTo>
                    <a:pt x="176" y="154"/>
                    <a:pt x="176" y="154"/>
                    <a:pt x="176" y="154"/>
                  </a:cubicBezTo>
                  <a:moveTo>
                    <a:pt x="171" y="143"/>
                  </a:moveTo>
                  <a:cubicBezTo>
                    <a:pt x="171" y="143"/>
                    <a:pt x="171" y="143"/>
                    <a:pt x="171" y="143"/>
                  </a:cubicBezTo>
                  <a:cubicBezTo>
                    <a:pt x="171" y="143"/>
                    <a:pt x="171" y="143"/>
                    <a:pt x="171" y="143"/>
                  </a:cubicBezTo>
                  <a:moveTo>
                    <a:pt x="172" y="142"/>
                  </a:moveTo>
                  <a:cubicBezTo>
                    <a:pt x="172" y="142"/>
                    <a:pt x="172" y="142"/>
                    <a:pt x="173" y="141"/>
                  </a:cubicBezTo>
                  <a:cubicBezTo>
                    <a:pt x="172" y="142"/>
                    <a:pt x="172" y="142"/>
                    <a:pt x="172" y="142"/>
                  </a:cubicBezTo>
                  <a:moveTo>
                    <a:pt x="173" y="141"/>
                  </a:moveTo>
                  <a:cubicBezTo>
                    <a:pt x="173" y="141"/>
                    <a:pt x="173" y="141"/>
                    <a:pt x="173" y="140"/>
                  </a:cubicBezTo>
                  <a:cubicBezTo>
                    <a:pt x="173" y="141"/>
                    <a:pt x="173" y="141"/>
                    <a:pt x="173" y="141"/>
                  </a:cubicBezTo>
                  <a:moveTo>
                    <a:pt x="182" y="208"/>
                  </a:moveTo>
                  <a:cubicBezTo>
                    <a:pt x="180" y="207"/>
                    <a:pt x="179" y="205"/>
                    <a:pt x="180" y="203"/>
                  </a:cubicBezTo>
                  <a:cubicBezTo>
                    <a:pt x="180" y="203"/>
                    <a:pt x="180" y="203"/>
                    <a:pt x="180" y="203"/>
                  </a:cubicBezTo>
                  <a:cubicBezTo>
                    <a:pt x="180" y="205"/>
                    <a:pt x="180" y="207"/>
                    <a:pt x="182" y="208"/>
                  </a:cubicBezTo>
                  <a:moveTo>
                    <a:pt x="171" y="125"/>
                  </a:moveTo>
                  <a:cubicBezTo>
                    <a:pt x="171" y="126"/>
                    <a:pt x="171" y="126"/>
                    <a:pt x="171" y="126"/>
                  </a:cubicBezTo>
                  <a:cubicBezTo>
                    <a:pt x="171" y="126"/>
                    <a:pt x="171" y="126"/>
                    <a:pt x="171" y="125"/>
                  </a:cubicBezTo>
                  <a:moveTo>
                    <a:pt x="171" y="129"/>
                  </a:moveTo>
                  <a:cubicBezTo>
                    <a:pt x="170" y="131"/>
                    <a:pt x="170" y="133"/>
                    <a:pt x="170" y="134"/>
                  </a:cubicBezTo>
                  <a:cubicBezTo>
                    <a:pt x="170" y="134"/>
                    <a:pt x="170" y="134"/>
                    <a:pt x="170" y="133"/>
                  </a:cubicBezTo>
                  <a:cubicBezTo>
                    <a:pt x="170" y="132"/>
                    <a:pt x="170" y="130"/>
                    <a:pt x="171" y="129"/>
                  </a:cubicBezTo>
                  <a:moveTo>
                    <a:pt x="171" y="126"/>
                  </a:moveTo>
                  <a:cubicBezTo>
                    <a:pt x="171" y="127"/>
                    <a:pt x="171" y="127"/>
                    <a:pt x="171" y="127"/>
                  </a:cubicBezTo>
                  <a:cubicBezTo>
                    <a:pt x="171" y="127"/>
                    <a:pt x="171" y="127"/>
                    <a:pt x="171" y="126"/>
                  </a:cubicBezTo>
                  <a:moveTo>
                    <a:pt x="171" y="127"/>
                  </a:moveTo>
                  <a:cubicBezTo>
                    <a:pt x="171" y="128"/>
                    <a:pt x="171" y="128"/>
                    <a:pt x="171" y="128"/>
                  </a:cubicBezTo>
                  <a:cubicBezTo>
                    <a:pt x="171" y="128"/>
                    <a:pt x="171" y="128"/>
                    <a:pt x="171" y="127"/>
                  </a:cubicBezTo>
                  <a:moveTo>
                    <a:pt x="166" y="153"/>
                  </a:moveTo>
                  <a:cubicBezTo>
                    <a:pt x="166" y="153"/>
                    <a:pt x="166" y="153"/>
                    <a:pt x="166" y="153"/>
                  </a:cubicBezTo>
                  <a:close/>
                  <a:moveTo>
                    <a:pt x="219" y="189"/>
                  </a:moveTo>
                  <a:cubicBezTo>
                    <a:pt x="219" y="188"/>
                    <a:pt x="218" y="188"/>
                    <a:pt x="217" y="188"/>
                  </a:cubicBezTo>
                  <a:cubicBezTo>
                    <a:pt x="218" y="188"/>
                    <a:pt x="220" y="189"/>
                    <a:pt x="221" y="189"/>
                  </a:cubicBezTo>
                  <a:cubicBezTo>
                    <a:pt x="220" y="189"/>
                    <a:pt x="220" y="189"/>
                    <a:pt x="219" y="189"/>
                  </a:cubicBezTo>
                  <a:moveTo>
                    <a:pt x="313" y="245"/>
                  </a:moveTo>
                  <a:cubicBezTo>
                    <a:pt x="312" y="245"/>
                    <a:pt x="312" y="245"/>
                    <a:pt x="312" y="245"/>
                  </a:cubicBezTo>
                  <a:cubicBezTo>
                    <a:pt x="312" y="245"/>
                    <a:pt x="312" y="245"/>
                    <a:pt x="313" y="245"/>
                  </a:cubicBezTo>
                  <a:moveTo>
                    <a:pt x="314" y="245"/>
                  </a:moveTo>
                  <a:cubicBezTo>
                    <a:pt x="314" y="245"/>
                    <a:pt x="313" y="245"/>
                    <a:pt x="313" y="245"/>
                  </a:cubicBezTo>
                  <a:cubicBezTo>
                    <a:pt x="313" y="245"/>
                    <a:pt x="314" y="245"/>
                    <a:pt x="314" y="245"/>
                  </a:cubicBezTo>
                  <a:moveTo>
                    <a:pt x="315" y="246"/>
                  </a:moveTo>
                  <a:cubicBezTo>
                    <a:pt x="316" y="246"/>
                    <a:pt x="316" y="247"/>
                    <a:pt x="316" y="247"/>
                  </a:cubicBezTo>
                  <a:cubicBezTo>
                    <a:pt x="316" y="247"/>
                    <a:pt x="316" y="246"/>
                    <a:pt x="315" y="246"/>
                  </a:cubicBezTo>
                  <a:moveTo>
                    <a:pt x="314" y="246"/>
                  </a:moveTo>
                  <a:cubicBezTo>
                    <a:pt x="314" y="246"/>
                    <a:pt x="315" y="246"/>
                    <a:pt x="315" y="246"/>
                  </a:cubicBezTo>
                  <a:cubicBezTo>
                    <a:pt x="315" y="246"/>
                    <a:pt x="314" y="246"/>
                    <a:pt x="314" y="246"/>
                  </a:cubicBezTo>
                  <a:moveTo>
                    <a:pt x="327" y="268"/>
                  </a:moveTo>
                  <a:cubicBezTo>
                    <a:pt x="327" y="268"/>
                    <a:pt x="327" y="268"/>
                    <a:pt x="327" y="268"/>
                  </a:cubicBezTo>
                  <a:cubicBezTo>
                    <a:pt x="327" y="268"/>
                    <a:pt x="327" y="268"/>
                    <a:pt x="327" y="268"/>
                  </a:cubicBezTo>
                  <a:cubicBezTo>
                    <a:pt x="327" y="268"/>
                    <a:pt x="327" y="268"/>
                    <a:pt x="327" y="268"/>
                  </a:cubicBezTo>
                  <a:moveTo>
                    <a:pt x="330" y="267"/>
                  </a:moveTo>
                  <a:cubicBezTo>
                    <a:pt x="330" y="267"/>
                    <a:pt x="330" y="267"/>
                    <a:pt x="331" y="267"/>
                  </a:cubicBezTo>
                  <a:cubicBezTo>
                    <a:pt x="331" y="267"/>
                    <a:pt x="331" y="267"/>
                    <a:pt x="331" y="267"/>
                  </a:cubicBezTo>
                  <a:cubicBezTo>
                    <a:pt x="331" y="267"/>
                    <a:pt x="332" y="267"/>
                    <a:pt x="332" y="267"/>
                  </a:cubicBezTo>
                  <a:cubicBezTo>
                    <a:pt x="331" y="267"/>
                    <a:pt x="330" y="267"/>
                    <a:pt x="330" y="267"/>
                  </a:cubicBezTo>
                  <a:moveTo>
                    <a:pt x="332" y="267"/>
                  </a:moveTo>
                  <a:cubicBezTo>
                    <a:pt x="332" y="267"/>
                    <a:pt x="332" y="267"/>
                    <a:pt x="332" y="267"/>
                  </a:cubicBezTo>
                  <a:cubicBezTo>
                    <a:pt x="333" y="267"/>
                    <a:pt x="333" y="267"/>
                    <a:pt x="333" y="267"/>
                  </a:cubicBezTo>
                  <a:cubicBezTo>
                    <a:pt x="333" y="267"/>
                    <a:pt x="333" y="267"/>
                    <a:pt x="332" y="267"/>
                  </a:cubicBezTo>
                  <a:moveTo>
                    <a:pt x="384" y="258"/>
                  </a:moveTo>
                  <a:cubicBezTo>
                    <a:pt x="384" y="258"/>
                    <a:pt x="384" y="258"/>
                    <a:pt x="384" y="258"/>
                  </a:cubicBezTo>
                  <a:cubicBezTo>
                    <a:pt x="384" y="258"/>
                    <a:pt x="384" y="258"/>
                    <a:pt x="384" y="258"/>
                  </a:cubicBezTo>
                  <a:moveTo>
                    <a:pt x="384" y="259"/>
                  </a:moveTo>
                  <a:cubicBezTo>
                    <a:pt x="384" y="259"/>
                    <a:pt x="384" y="259"/>
                    <a:pt x="384" y="259"/>
                  </a:cubicBezTo>
                  <a:cubicBezTo>
                    <a:pt x="384" y="259"/>
                    <a:pt x="384" y="259"/>
                    <a:pt x="384" y="259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59" name="Freeform 52"/>
            <p:cNvSpPr>
              <a:spLocks/>
            </p:cNvSpPr>
            <p:nvPr userDrawn="1"/>
          </p:nvSpPr>
          <p:spPr bwMode="auto">
            <a:xfrm>
              <a:off x="19416713" y="3192463"/>
              <a:ext cx="36513" cy="58738"/>
            </a:xfrm>
            <a:custGeom>
              <a:avLst/>
              <a:gdLst>
                <a:gd name="T0" fmla="*/ 9 w 13"/>
                <a:gd name="T1" fmla="*/ 20 h 21"/>
                <a:gd name="T2" fmla="*/ 11 w 13"/>
                <a:gd name="T3" fmla="*/ 0 h 21"/>
                <a:gd name="T4" fmla="*/ 4 w 13"/>
                <a:gd name="T5" fmla="*/ 6 h 21"/>
                <a:gd name="T6" fmla="*/ 9 w 13"/>
                <a:gd name="T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1">
                  <a:moveTo>
                    <a:pt x="9" y="20"/>
                  </a:moveTo>
                  <a:cubicBezTo>
                    <a:pt x="13" y="20"/>
                    <a:pt x="13" y="0"/>
                    <a:pt x="11" y="0"/>
                  </a:cubicBezTo>
                  <a:cubicBezTo>
                    <a:pt x="9" y="0"/>
                    <a:pt x="9" y="3"/>
                    <a:pt x="4" y="6"/>
                  </a:cubicBezTo>
                  <a:cubicBezTo>
                    <a:pt x="0" y="9"/>
                    <a:pt x="4" y="21"/>
                    <a:pt x="9" y="20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60" name="Freeform 53"/>
            <p:cNvSpPr>
              <a:spLocks/>
            </p:cNvSpPr>
            <p:nvPr userDrawn="1"/>
          </p:nvSpPr>
          <p:spPr bwMode="auto">
            <a:xfrm>
              <a:off x="19234150" y="3295650"/>
              <a:ext cx="33338" cy="33338"/>
            </a:xfrm>
            <a:custGeom>
              <a:avLst/>
              <a:gdLst>
                <a:gd name="T0" fmla="*/ 2 w 12"/>
                <a:gd name="T1" fmla="*/ 9 h 12"/>
                <a:gd name="T2" fmla="*/ 12 w 12"/>
                <a:gd name="T3" fmla="*/ 6 h 12"/>
                <a:gd name="T4" fmla="*/ 2 w 12"/>
                <a:gd name="T5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2">
                  <a:moveTo>
                    <a:pt x="2" y="9"/>
                  </a:moveTo>
                  <a:cubicBezTo>
                    <a:pt x="7" y="12"/>
                    <a:pt x="12" y="11"/>
                    <a:pt x="12" y="6"/>
                  </a:cubicBezTo>
                  <a:cubicBezTo>
                    <a:pt x="11" y="0"/>
                    <a:pt x="0" y="7"/>
                    <a:pt x="2" y="9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61" name="Freeform 54"/>
            <p:cNvSpPr>
              <a:spLocks/>
            </p:cNvSpPr>
            <p:nvPr userDrawn="1"/>
          </p:nvSpPr>
          <p:spPr bwMode="auto">
            <a:xfrm>
              <a:off x="19535775" y="3359150"/>
              <a:ext cx="88900" cy="55563"/>
            </a:xfrm>
            <a:custGeom>
              <a:avLst/>
              <a:gdLst>
                <a:gd name="T0" fmla="*/ 23 w 32"/>
                <a:gd name="T1" fmla="*/ 2 h 20"/>
                <a:gd name="T2" fmla="*/ 10 w 32"/>
                <a:gd name="T3" fmla="*/ 2 h 20"/>
                <a:gd name="T4" fmla="*/ 1 w 32"/>
                <a:gd name="T5" fmla="*/ 7 h 20"/>
                <a:gd name="T6" fmla="*/ 12 w 32"/>
                <a:gd name="T7" fmla="*/ 13 h 20"/>
                <a:gd name="T8" fmla="*/ 24 w 32"/>
                <a:gd name="T9" fmla="*/ 20 h 20"/>
                <a:gd name="T10" fmla="*/ 27 w 32"/>
                <a:gd name="T11" fmla="*/ 13 h 20"/>
                <a:gd name="T12" fmla="*/ 32 w 32"/>
                <a:gd name="T13" fmla="*/ 3 h 20"/>
                <a:gd name="T14" fmla="*/ 23 w 32"/>
                <a:gd name="T15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0">
                  <a:moveTo>
                    <a:pt x="23" y="2"/>
                  </a:moveTo>
                  <a:cubicBezTo>
                    <a:pt x="17" y="4"/>
                    <a:pt x="14" y="4"/>
                    <a:pt x="10" y="2"/>
                  </a:cubicBezTo>
                  <a:cubicBezTo>
                    <a:pt x="6" y="0"/>
                    <a:pt x="0" y="4"/>
                    <a:pt x="1" y="7"/>
                  </a:cubicBezTo>
                  <a:cubicBezTo>
                    <a:pt x="2" y="8"/>
                    <a:pt x="4" y="11"/>
                    <a:pt x="12" y="13"/>
                  </a:cubicBezTo>
                  <a:cubicBezTo>
                    <a:pt x="20" y="15"/>
                    <a:pt x="21" y="20"/>
                    <a:pt x="24" y="20"/>
                  </a:cubicBezTo>
                  <a:cubicBezTo>
                    <a:pt x="28" y="20"/>
                    <a:pt x="28" y="17"/>
                    <a:pt x="27" y="13"/>
                  </a:cubicBezTo>
                  <a:cubicBezTo>
                    <a:pt x="26" y="9"/>
                    <a:pt x="31" y="4"/>
                    <a:pt x="32" y="3"/>
                  </a:cubicBezTo>
                  <a:cubicBezTo>
                    <a:pt x="32" y="2"/>
                    <a:pt x="30" y="1"/>
                    <a:pt x="23" y="2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62" name="Freeform 55"/>
            <p:cNvSpPr>
              <a:spLocks/>
            </p:cNvSpPr>
            <p:nvPr userDrawn="1"/>
          </p:nvSpPr>
          <p:spPr bwMode="auto">
            <a:xfrm>
              <a:off x="19405600" y="3257550"/>
              <a:ext cx="55563" cy="90488"/>
            </a:xfrm>
            <a:custGeom>
              <a:avLst/>
              <a:gdLst>
                <a:gd name="T0" fmla="*/ 9 w 20"/>
                <a:gd name="T1" fmla="*/ 3 h 33"/>
                <a:gd name="T2" fmla="*/ 1 w 20"/>
                <a:gd name="T3" fmla="*/ 5 h 33"/>
                <a:gd name="T4" fmla="*/ 5 w 20"/>
                <a:gd name="T5" fmla="*/ 19 h 33"/>
                <a:gd name="T6" fmla="*/ 10 w 20"/>
                <a:gd name="T7" fmla="*/ 29 h 33"/>
                <a:gd name="T8" fmla="*/ 17 w 20"/>
                <a:gd name="T9" fmla="*/ 25 h 33"/>
                <a:gd name="T10" fmla="*/ 19 w 20"/>
                <a:gd name="T11" fmla="*/ 7 h 33"/>
                <a:gd name="T12" fmla="*/ 9 w 20"/>
                <a:gd name="T13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3">
                  <a:moveTo>
                    <a:pt x="9" y="3"/>
                  </a:moveTo>
                  <a:cubicBezTo>
                    <a:pt x="6" y="6"/>
                    <a:pt x="3" y="3"/>
                    <a:pt x="1" y="5"/>
                  </a:cubicBezTo>
                  <a:cubicBezTo>
                    <a:pt x="0" y="8"/>
                    <a:pt x="7" y="13"/>
                    <a:pt x="5" y="19"/>
                  </a:cubicBezTo>
                  <a:cubicBezTo>
                    <a:pt x="4" y="25"/>
                    <a:pt x="6" y="33"/>
                    <a:pt x="10" y="29"/>
                  </a:cubicBezTo>
                  <a:cubicBezTo>
                    <a:pt x="13" y="26"/>
                    <a:pt x="15" y="27"/>
                    <a:pt x="17" y="25"/>
                  </a:cubicBezTo>
                  <a:cubicBezTo>
                    <a:pt x="19" y="22"/>
                    <a:pt x="17" y="12"/>
                    <a:pt x="19" y="7"/>
                  </a:cubicBezTo>
                  <a:cubicBezTo>
                    <a:pt x="20" y="3"/>
                    <a:pt x="13" y="0"/>
                    <a:pt x="9" y="3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63" name="Freeform 56"/>
            <p:cNvSpPr>
              <a:spLocks/>
            </p:cNvSpPr>
            <p:nvPr userDrawn="1"/>
          </p:nvSpPr>
          <p:spPr bwMode="auto">
            <a:xfrm>
              <a:off x="19843750" y="3446463"/>
              <a:ext cx="88900" cy="26988"/>
            </a:xfrm>
            <a:custGeom>
              <a:avLst/>
              <a:gdLst>
                <a:gd name="T0" fmla="*/ 26 w 32"/>
                <a:gd name="T1" fmla="*/ 5 h 10"/>
                <a:gd name="T2" fmla="*/ 9 w 32"/>
                <a:gd name="T3" fmla="*/ 3 h 10"/>
                <a:gd name="T4" fmla="*/ 2 w 32"/>
                <a:gd name="T5" fmla="*/ 6 h 10"/>
                <a:gd name="T6" fmla="*/ 18 w 32"/>
                <a:gd name="T7" fmla="*/ 10 h 10"/>
                <a:gd name="T8" fmla="*/ 32 w 32"/>
                <a:gd name="T9" fmla="*/ 5 h 10"/>
                <a:gd name="T10" fmla="*/ 26 w 32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0">
                  <a:moveTo>
                    <a:pt x="26" y="5"/>
                  </a:moveTo>
                  <a:cubicBezTo>
                    <a:pt x="23" y="3"/>
                    <a:pt x="12" y="6"/>
                    <a:pt x="9" y="3"/>
                  </a:cubicBezTo>
                  <a:cubicBezTo>
                    <a:pt x="6" y="0"/>
                    <a:pt x="0" y="5"/>
                    <a:pt x="2" y="6"/>
                  </a:cubicBezTo>
                  <a:cubicBezTo>
                    <a:pt x="6" y="6"/>
                    <a:pt x="12" y="10"/>
                    <a:pt x="18" y="10"/>
                  </a:cubicBezTo>
                  <a:cubicBezTo>
                    <a:pt x="24" y="10"/>
                    <a:pt x="32" y="7"/>
                    <a:pt x="32" y="5"/>
                  </a:cubicBezTo>
                  <a:cubicBezTo>
                    <a:pt x="32" y="4"/>
                    <a:pt x="28" y="6"/>
                    <a:pt x="26" y="5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64" name="Freeform 57"/>
            <p:cNvSpPr>
              <a:spLocks/>
            </p:cNvSpPr>
            <p:nvPr userDrawn="1"/>
          </p:nvSpPr>
          <p:spPr bwMode="auto">
            <a:xfrm>
              <a:off x="18853150" y="2709863"/>
              <a:ext cx="152400" cy="161925"/>
            </a:xfrm>
            <a:custGeom>
              <a:avLst/>
              <a:gdLst>
                <a:gd name="T0" fmla="*/ 31 w 55"/>
                <a:gd name="T1" fmla="*/ 50 h 58"/>
                <a:gd name="T2" fmla="*/ 44 w 55"/>
                <a:gd name="T3" fmla="*/ 48 h 58"/>
                <a:gd name="T4" fmla="*/ 44 w 55"/>
                <a:gd name="T5" fmla="*/ 23 h 58"/>
                <a:gd name="T6" fmla="*/ 44 w 55"/>
                <a:gd name="T7" fmla="*/ 21 h 58"/>
                <a:gd name="T8" fmla="*/ 52 w 55"/>
                <a:gd name="T9" fmla="*/ 16 h 58"/>
                <a:gd name="T10" fmla="*/ 46 w 55"/>
                <a:gd name="T11" fmla="*/ 4 h 58"/>
                <a:gd name="T12" fmla="*/ 33 w 55"/>
                <a:gd name="T13" fmla="*/ 6 h 58"/>
                <a:gd name="T14" fmla="*/ 31 w 55"/>
                <a:gd name="T15" fmla="*/ 6 h 58"/>
                <a:gd name="T16" fmla="*/ 20 w 55"/>
                <a:gd name="T17" fmla="*/ 8 h 58"/>
                <a:gd name="T18" fmla="*/ 26 w 55"/>
                <a:gd name="T19" fmla="*/ 13 h 58"/>
                <a:gd name="T20" fmla="*/ 17 w 55"/>
                <a:gd name="T21" fmla="*/ 18 h 58"/>
                <a:gd name="T22" fmla="*/ 5 w 55"/>
                <a:gd name="T23" fmla="*/ 18 h 58"/>
                <a:gd name="T24" fmla="*/ 7 w 55"/>
                <a:gd name="T25" fmla="*/ 26 h 58"/>
                <a:gd name="T26" fmla="*/ 12 w 55"/>
                <a:gd name="T27" fmla="*/ 34 h 58"/>
                <a:gd name="T28" fmla="*/ 9 w 55"/>
                <a:gd name="T29" fmla="*/ 43 h 58"/>
                <a:gd name="T30" fmla="*/ 2 w 55"/>
                <a:gd name="T31" fmla="*/ 50 h 58"/>
                <a:gd name="T32" fmla="*/ 12 w 55"/>
                <a:gd name="T33" fmla="*/ 58 h 58"/>
                <a:gd name="T34" fmla="*/ 31 w 55"/>
                <a:gd name="T35" fmla="*/ 5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" h="58">
                  <a:moveTo>
                    <a:pt x="31" y="50"/>
                  </a:moveTo>
                  <a:cubicBezTo>
                    <a:pt x="36" y="45"/>
                    <a:pt x="39" y="50"/>
                    <a:pt x="44" y="48"/>
                  </a:cubicBezTo>
                  <a:cubicBezTo>
                    <a:pt x="49" y="45"/>
                    <a:pt x="46" y="27"/>
                    <a:pt x="44" y="23"/>
                  </a:cubicBezTo>
                  <a:cubicBezTo>
                    <a:pt x="43" y="22"/>
                    <a:pt x="44" y="22"/>
                    <a:pt x="44" y="21"/>
                  </a:cubicBezTo>
                  <a:cubicBezTo>
                    <a:pt x="44" y="19"/>
                    <a:pt x="49" y="19"/>
                    <a:pt x="52" y="16"/>
                  </a:cubicBezTo>
                  <a:cubicBezTo>
                    <a:pt x="55" y="13"/>
                    <a:pt x="50" y="8"/>
                    <a:pt x="46" y="4"/>
                  </a:cubicBezTo>
                  <a:cubicBezTo>
                    <a:pt x="42" y="0"/>
                    <a:pt x="37" y="6"/>
                    <a:pt x="33" y="6"/>
                  </a:cubicBezTo>
                  <a:cubicBezTo>
                    <a:pt x="32" y="6"/>
                    <a:pt x="32" y="6"/>
                    <a:pt x="31" y="6"/>
                  </a:cubicBezTo>
                  <a:cubicBezTo>
                    <a:pt x="27" y="4"/>
                    <a:pt x="21" y="4"/>
                    <a:pt x="20" y="8"/>
                  </a:cubicBezTo>
                  <a:cubicBezTo>
                    <a:pt x="20" y="12"/>
                    <a:pt x="25" y="11"/>
                    <a:pt x="26" y="13"/>
                  </a:cubicBezTo>
                  <a:cubicBezTo>
                    <a:pt x="26" y="16"/>
                    <a:pt x="20" y="15"/>
                    <a:pt x="17" y="18"/>
                  </a:cubicBezTo>
                  <a:cubicBezTo>
                    <a:pt x="13" y="20"/>
                    <a:pt x="9" y="16"/>
                    <a:pt x="5" y="18"/>
                  </a:cubicBezTo>
                  <a:cubicBezTo>
                    <a:pt x="2" y="20"/>
                    <a:pt x="10" y="22"/>
                    <a:pt x="7" y="26"/>
                  </a:cubicBezTo>
                  <a:cubicBezTo>
                    <a:pt x="4" y="30"/>
                    <a:pt x="7" y="30"/>
                    <a:pt x="12" y="34"/>
                  </a:cubicBezTo>
                  <a:cubicBezTo>
                    <a:pt x="16" y="37"/>
                    <a:pt x="9" y="38"/>
                    <a:pt x="9" y="43"/>
                  </a:cubicBezTo>
                  <a:cubicBezTo>
                    <a:pt x="9" y="47"/>
                    <a:pt x="3" y="47"/>
                    <a:pt x="2" y="50"/>
                  </a:cubicBezTo>
                  <a:cubicBezTo>
                    <a:pt x="0" y="52"/>
                    <a:pt x="7" y="58"/>
                    <a:pt x="12" y="58"/>
                  </a:cubicBezTo>
                  <a:cubicBezTo>
                    <a:pt x="16" y="58"/>
                    <a:pt x="25" y="56"/>
                    <a:pt x="31" y="50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65" name="Freeform 58"/>
            <p:cNvSpPr>
              <a:spLocks/>
            </p:cNvSpPr>
            <p:nvPr userDrawn="1"/>
          </p:nvSpPr>
          <p:spPr bwMode="auto">
            <a:xfrm>
              <a:off x="19119850" y="2479675"/>
              <a:ext cx="22225" cy="39688"/>
            </a:xfrm>
            <a:custGeom>
              <a:avLst/>
              <a:gdLst>
                <a:gd name="T0" fmla="*/ 2 w 8"/>
                <a:gd name="T1" fmla="*/ 13 h 14"/>
                <a:gd name="T2" fmla="*/ 4 w 8"/>
                <a:gd name="T3" fmla="*/ 1 h 14"/>
                <a:gd name="T4" fmla="*/ 2 w 8"/>
                <a:gd name="T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4">
                  <a:moveTo>
                    <a:pt x="2" y="13"/>
                  </a:moveTo>
                  <a:cubicBezTo>
                    <a:pt x="5" y="10"/>
                    <a:pt x="8" y="0"/>
                    <a:pt x="4" y="1"/>
                  </a:cubicBezTo>
                  <a:cubicBezTo>
                    <a:pt x="0" y="2"/>
                    <a:pt x="1" y="14"/>
                    <a:pt x="2" y="13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66" name="Freeform 59"/>
            <p:cNvSpPr>
              <a:spLocks/>
            </p:cNvSpPr>
            <p:nvPr userDrawn="1"/>
          </p:nvSpPr>
          <p:spPr bwMode="auto">
            <a:xfrm>
              <a:off x="18961100" y="2557463"/>
              <a:ext cx="261938" cy="377825"/>
            </a:xfrm>
            <a:custGeom>
              <a:avLst/>
              <a:gdLst>
                <a:gd name="T0" fmla="*/ 3 w 94"/>
                <a:gd name="T1" fmla="*/ 24 h 136"/>
                <a:gd name="T2" fmla="*/ 11 w 94"/>
                <a:gd name="T3" fmla="*/ 30 h 136"/>
                <a:gd name="T4" fmla="*/ 7 w 94"/>
                <a:gd name="T5" fmla="*/ 38 h 136"/>
                <a:gd name="T6" fmla="*/ 12 w 94"/>
                <a:gd name="T7" fmla="*/ 44 h 136"/>
                <a:gd name="T8" fmla="*/ 3 w 94"/>
                <a:gd name="T9" fmla="*/ 50 h 136"/>
                <a:gd name="T10" fmla="*/ 11 w 94"/>
                <a:gd name="T11" fmla="*/ 48 h 136"/>
                <a:gd name="T12" fmla="*/ 15 w 94"/>
                <a:gd name="T13" fmla="*/ 54 h 136"/>
                <a:gd name="T14" fmla="*/ 22 w 94"/>
                <a:gd name="T15" fmla="*/ 46 h 136"/>
                <a:gd name="T16" fmla="*/ 22 w 94"/>
                <a:gd name="T17" fmla="*/ 53 h 136"/>
                <a:gd name="T18" fmla="*/ 19 w 94"/>
                <a:gd name="T19" fmla="*/ 64 h 136"/>
                <a:gd name="T20" fmla="*/ 34 w 94"/>
                <a:gd name="T21" fmla="*/ 63 h 136"/>
                <a:gd name="T22" fmla="*/ 37 w 94"/>
                <a:gd name="T23" fmla="*/ 66 h 136"/>
                <a:gd name="T24" fmla="*/ 38 w 94"/>
                <a:gd name="T25" fmla="*/ 72 h 136"/>
                <a:gd name="T26" fmla="*/ 41 w 94"/>
                <a:gd name="T27" fmla="*/ 76 h 136"/>
                <a:gd name="T28" fmla="*/ 40 w 94"/>
                <a:gd name="T29" fmla="*/ 86 h 136"/>
                <a:gd name="T30" fmla="*/ 29 w 94"/>
                <a:gd name="T31" fmla="*/ 86 h 136"/>
                <a:gd name="T32" fmla="*/ 26 w 94"/>
                <a:gd name="T33" fmla="*/ 88 h 136"/>
                <a:gd name="T34" fmla="*/ 23 w 94"/>
                <a:gd name="T35" fmla="*/ 95 h 136"/>
                <a:gd name="T36" fmla="*/ 29 w 94"/>
                <a:gd name="T37" fmla="*/ 99 h 136"/>
                <a:gd name="T38" fmla="*/ 19 w 94"/>
                <a:gd name="T39" fmla="*/ 106 h 136"/>
                <a:gd name="T40" fmla="*/ 23 w 94"/>
                <a:gd name="T41" fmla="*/ 111 h 136"/>
                <a:gd name="T42" fmla="*/ 29 w 94"/>
                <a:gd name="T43" fmla="*/ 112 h 136"/>
                <a:gd name="T44" fmla="*/ 41 w 94"/>
                <a:gd name="T45" fmla="*/ 114 h 136"/>
                <a:gd name="T46" fmla="*/ 42 w 94"/>
                <a:gd name="T47" fmla="*/ 116 h 136"/>
                <a:gd name="T48" fmla="*/ 30 w 94"/>
                <a:gd name="T49" fmla="*/ 118 h 136"/>
                <a:gd name="T50" fmla="*/ 16 w 94"/>
                <a:gd name="T51" fmla="*/ 135 h 136"/>
                <a:gd name="T52" fmla="*/ 24 w 94"/>
                <a:gd name="T53" fmla="*/ 130 h 136"/>
                <a:gd name="T54" fmla="*/ 32 w 94"/>
                <a:gd name="T55" fmla="*/ 132 h 136"/>
                <a:gd name="T56" fmla="*/ 37 w 94"/>
                <a:gd name="T57" fmla="*/ 127 h 136"/>
                <a:gd name="T58" fmla="*/ 44 w 94"/>
                <a:gd name="T59" fmla="*/ 126 h 136"/>
                <a:gd name="T60" fmla="*/ 53 w 94"/>
                <a:gd name="T61" fmla="*/ 123 h 136"/>
                <a:gd name="T62" fmla="*/ 61 w 94"/>
                <a:gd name="T63" fmla="*/ 126 h 136"/>
                <a:gd name="T64" fmla="*/ 73 w 94"/>
                <a:gd name="T65" fmla="*/ 123 h 136"/>
                <a:gd name="T66" fmla="*/ 88 w 94"/>
                <a:gd name="T67" fmla="*/ 117 h 136"/>
                <a:gd name="T68" fmla="*/ 84 w 94"/>
                <a:gd name="T69" fmla="*/ 115 h 136"/>
                <a:gd name="T70" fmla="*/ 84 w 94"/>
                <a:gd name="T71" fmla="*/ 109 h 136"/>
                <a:gd name="T72" fmla="*/ 93 w 94"/>
                <a:gd name="T73" fmla="*/ 98 h 136"/>
                <a:gd name="T74" fmla="*/ 82 w 94"/>
                <a:gd name="T75" fmla="*/ 93 h 136"/>
                <a:gd name="T76" fmla="*/ 77 w 94"/>
                <a:gd name="T77" fmla="*/ 92 h 136"/>
                <a:gd name="T78" fmla="*/ 77 w 94"/>
                <a:gd name="T79" fmla="*/ 86 h 136"/>
                <a:gd name="T80" fmla="*/ 73 w 94"/>
                <a:gd name="T81" fmla="*/ 81 h 136"/>
                <a:gd name="T82" fmla="*/ 65 w 94"/>
                <a:gd name="T83" fmla="*/ 68 h 136"/>
                <a:gd name="T84" fmla="*/ 58 w 94"/>
                <a:gd name="T85" fmla="*/ 55 h 136"/>
                <a:gd name="T86" fmla="*/ 51 w 94"/>
                <a:gd name="T87" fmla="*/ 49 h 136"/>
                <a:gd name="T88" fmla="*/ 41 w 94"/>
                <a:gd name="T89" fmla="*/ 48 h 136"/>
                <a:gd name="T90" fmla="*/ 45 w 94"/>
                <a:gd name="T91" fmla="*/ 41 h 136"/>
                <a:gd name="T92" fmla="*/ 53 w 94"/>
                <a:gd name="T93" fmla="*/ 22 h 136"/>
                <a:gd name="T94" fmla="*/ 34 w 94"/>
                <a:gd name="T95" fmla="*/ 21 h 136"/>
                <a:gd name="T96" fmla="*/ 30 w 94"/>
                <a:gd name="T97" fmla="*/ 18 h 136"/>
                <a:gd name="T98" fmla="*/ 38 w 94"/>
                <a:gd name="T99" fmla="*/ 9 h 136"/>
                <a:gd name="T100" fmla="*/ 40 w 94"/>
                <a:gd name="T101" fmla="*/ 3 h 136"/>
                <a:gd name="T102" fmla="*/ 35 w 94"/>
                <a:gd name="T103" fmla="*/ 7 h 136"/>
                <a:gd name="T104" fmla="*/ 23 w 94"/>
                <a:gd name="T105" fmla="*/ 7 h 136"/>
                <a:gd name="T106" fmla="*/ 17 w 94"/>
                <a:gd name="T107" fmla="*/ 16 h 136"/>
                <a:gd name="T108" fmla="*/ 12 w 94"/>
                <a:gd name="T109" fmla="*/ 23 h 136"/>
                <a:gd name="T110" fmla="*/ 9 w 94"/>
                <a:gd name="T111" fmla="*/ 26 h 136"/>
                <a:gd name="T112" fmla="*/ 3 w 94"/>
                <a:gd name="T113" fmla="*/ 2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4" h="136">
                  <a:moveTo>
                    <a:pt x="3" y="24"/>
                  </a:moveTo>
                  <a:cubicBezTo>
                    <a:pt x="0" y="26"/>
                    <a:pt x="6" y="30"/>
                    <a:pt x="11" y="30"/>
                  </a:cubicBezTo>
                  <a:cubicBezTo>
                    <a:pt x="15" y="31"/>
                    <a:pt x="7" y="34"/>
                    <a:pt x="7" y="38"/>
                  </a:cubicBezTo>
                  <a:cubicBezTo>
                    <a:pt x="6" y="42"/>
                    <a:pt x="12" y="41"/>
                    <a:pt x="12" y="44"/>
                  </a:cubicBezTo>
                  <a:cubicBezTo>
                    <a:pt x="13" y="47"/>
                    <a:pt x="3" y="47"/>
                    <a:pt x="3" y="50"/>
                  </a:cubicBezTo>
                  <a:cubicBezTo>
                    <a:pt x="3" y="53"/>
                    <a:pt x="9" y="49"/>
                    <a:pt x="11" y="48"/>
                  </a:cubicBezTo>
                  <a:cubicBezTo>
                    <a:pt x="13" y="46"/>
                    <a:pt x="10" y="55"/>
                    <a:pt x="15" y="54"/>
                  </a:cubicBezTo>
                  <a:cubicBezTo>
                    <a:pt x="21" y="53"/>
                    <a:pt x="20" y="45"/>
                    <a:pt x="22" y="46"/>
                  </a:cubicBezTo>
                  <a:cubicBezTo>
                    <a:pt x="24" y="46"/>
                    <a:pt x="21" y="50"/>
                    <a:pt x="22" y="53"/>
                  </a:cubicBezTo>
                  <a:cubicBezTo>
                    <a:pt x="24" y="57"/>
                    <a:pt x="18" y="62"/>
                    <a:pt x="19" y="64"/>
                  </a:cubicBezTo>
                  <a:cubicBezTo>
                    <a:pt x="19" y="66"/>
                    <a:pt x="30" y="66"/>
                    <a:pt x="34" y="63"/>
                  </a:cubicBezTo>
                  <a:cubicBezTo>
                    <a:pt x="38" y="59"/>
                    <a:pt x="39" y="63"/>
                    <a:pt x="37" y="66"/>
                  </a:cubicBezTo>
                  <a:cubicBezTo>
                    <a:pt x="34" y="69"/>
                    <a:pt x="35" y="71"/>
                    <a:pt x="38" y="72"/>
                  </a:cubicBezTo>
                  <a:cubicBezTo>
                    <a:pt x="42" y="73"/>
                    <a:pt x="43" y="74"/>
                    <a:pt x="41" y="76"/>
                  </a:cubicBezTo>
                  <a:cubicBezTo>
                    <a:pt x="40" y="79"/>
                    <a:pt x="41" y="84"/>
                    <a:pt x="40" y="86"/>
                  </a:cubicBezTo>
                  <a:cubicBezTo>
                    <a:pt x="40" y="88"/>
                    <a:pt x="30" y="88"/>
                    <a:pt x="29" y="86"/>
                  </a:cubicBezTo>
                  <a:cubicBezTo>
                    <a:pt x="29" y="85"/>
                    <a:pt x="25" y="86"/>
                    <a:pt x="26" y="88"/>
                  </a:cubicBezTo>
                  <a:cubicBezTo>
                    <a:pt x="27" y="90"/>
                    <a:pt x="23" y="93"/>
                    <a:pt x="23" y="95"/>
                  </a:cubicBezTo>
                  <a:cubicBezTo>
                    <a:pt x="23" y="97"/>
                    <a:pt x="29" y="96"/>
                    <a:pt x="29" y="99"/>
                  </a:cubicBezTo>
                  <a:cubicBezTo>
                    <a:pt x="29" y="101"/>
                    <a:pt x="25" y="104"/>
                    <a:pt x="19" y="106"/>
                  </a:cubicBezTo>
                  <a:cubicBezTo>
                    <a:pt x="13" y="108"/>
                    <a:pt x="20" y="113"/>
                    <a:pt x="23" y="111"/>
                  </a:cubicBezTo>
                  <a:cubicBezTo>
                    <a:pt x="26" y="108"/>
                    <a:pt x="25" y="112"/>
                    <a:pt x="29" y="112"/>
                  </a:cubicBezTo>
                  <a:cubicBezTo>
                    <a:pt x="34" y="112"/>
                    <a:pt x="36" y="115"/>
                    <a:pt x="41" y="114"/>
                  </a:cubicBezTo>
                  <a:cubicBezTo>
                    <a:pt x="45" y="112"/>
                    <a:pt x="45" y="114"/>
                    <a:pt x="42" y="116"/>
                  </a:cubicBezTo>
                  <a:cubicBezTo>
                    <a:pt x="38" y="119"/>
                    <a:pt x="33" y="116"/>
                    <a:pt x="30" y="118"/>
                  </a:cubicBezTo>
                  <a:cubicBezTo>
                    <a:pt x="27" y="120"/>
                    <a:pt x="14" y="132"/>
                    <a:pt x="16" y="135"/>
                  </a:cubicBezTo>
                  <a:cubicBezTo>
                    <a:pt x="18" y="136"/>
                    <a:pt x="20" y="132"/>
                    <a:pt x="24" y="130"/>
                  </a:cubicBezTo>
                  <a:cubicBezTo>
                    <a:pt x="29" y="128"/>
                    <a:pt x="29" y="131"/>
                    <a:pt x="32" y="132"/>
                  </a:cubicBezTo>
                  <a:cubicBezTo>
                    <a:pt x="35" y="132"/>
                    <a:pt x="35" y="126"/>
                    <a:pt x="37" y="127"/>
                  </a:cubicBezTo>
                  <a:cubicBezTo>
                    <a:pt x="39" y="127"/>
                    <a:pt x="41" y="125"/>
                    <a:pt x="44" y="126"/>
                  </a:cubicBezTo>
                  <a:cubicBezTo>
                    <a:pt x="48" y="126"/>
                    <a:pt x="51" y="125"/>
                    <a:pt x="53" y="123"/>
                  </a:cubicBezTo>
                  <a:cubicBezTo>
                    <a:pt x="55" y="122"/>
                    <a:pt x="60" y="127"/>
                    <a:pt x="61" y="126"/>
                  </a:cubicBezTo>
                  <a:cubicBezTo>
                    <a:pt x="63" y="124"/>
                    <a:pt x="70" y="123"/>
                    <a:pt x="73" y="123"/>
                  </a:cubicBezTo>
                  <a:cubicBezTo>
                    <a:pt x="77" y="123"/>
                    <a:pt x="86" y="119"/>
                    <a:pt x="88" y="117"/>
                  </a:cubicBezTo>
                  <a:cubicBezTo>
                    <a:pt x="91" y="115"/>
                    <a:pt x="87" y="114"/>
                    <a:pt x="84" y="115"/>
                  </a:cubicBezTo>
                  <a:cubicBezTo>
                    <a:pt x="80" y="115"/>
                    <a:pt x="81" y="112"/>
                    <a:pt x="84" y="109"/>
                  </a:cubicBezTo>
                  <a:cubicBezTo>
                    <a:pt x="88" y="105"/>
                    <a:pt x="93" y="103"/>
                    <a:pt x="93" y="98"/>
                  </a:cubicBezTo>
                  <a:cubicBezTo>
                    <a:pt x="94" y="94"/>
                    <a:pt x="83" y="90"/>
                    <a:pt x="82" y="93"/>
                  </a:cubicBezTo>
                  <a:cubicBezTo>
                    <a:pt x="81" y="95"/>
                    <a:pt x="79" y="95"/>
                    <a:pt x="77" y="92"/>
                  </a:cubicBezTo>
                  <a:cubicBezTo>
                    <a:pt x="75" y="89"/>
                    <a:pt x="78" y="87"/>
                    <a:pt x="77" y="86"/>
                  </a:cubicBezTo>
                  <a:cubicBezTo>
                    <a:pt x="75" y="86"/>
                    <a:pt x="73" y="82"/>
                    <a:pt x="73" y="81"/>
                  </a:cubicBezTo>
                  <a:cubicBezTo>
                    <a:pt x="74" y="79"/>
                    <a:pt x="71" y="69"/>
                    <a:pt x="65" y="68"/>
                  </a:cubicBezTo>
                  <a:cubicBezTo>
                    <a:pt x="60" y="66"/>
                    <a:pt x="59" y="59"/>
                    <a:pt x="58" y="55"/>
                  </a:cubicBezTo>
                  <a:cubicBezTo>
                    <a:pt x="57" y="51"/>
                    <a:pt x="54" y="53"/>
                    <a:pt x="51" y="49"/>
                  </a:cubicBezTo>
                  <a:cubicBezTo>
                    <a:pt x="48" y="46"/>
                    <a:pt x="44" y="48"/>
                    <a:pt x="41" y="48"/>
                  </a:cubicBezTo>
                  <a:cubicBezTo>
                    <a:pt x="39" y="48"/>
                    <a:pt x="41" y="43"/>
                    <a:pt x="45" y="41"/>
                  </a:cubicBezTo>
                  <a:cubicBezTo>
                    <a:pt x="49" y="38"/>
                    <a:pt x="53" y="25"/>
                    <a:pt x="53" y="22"/>
                  </a:cubicBezTo>
                  <a:cubicBezTo>
                    <a:pt x="53" y="19"/>
                    <a:pt x="37" y="20"/>
                    <a:pt x="34" y="21"/>
                  </a:cubicBezTo>
                  <a:cubicBezTo>
                    <a:pt x="30" y="23"/>
                    <a:pt x="27" y="19"/>
                    <a:pt x="30" y="18"/>
                  </a:cubicBezTo>
                  <a:cubicBezTo>
                    <a:pt x="33" y="17"/>
                    <a:pt x="38" y="11"/>
                    <a:pt x="38" y="9"/>
                  </a:cubicBezTo>
                  <a:cubicBezTo>
                    <a:pt x="38" y="7"/>
                    <a:pt x="42" y="5"/>
                    <a:pt x="40" y="3"/>
                  </a:cubicBezTo>
                  <a:cubicBezTo>
                    <a:pt x="37" y="0"/>
                    <a:pt x="37" y="5"/>
                    <a:pt x="35" y="7"/>
                  </a:cubicBezTo>
                  <a:cubicBezTo>
                    <a:pt x="33" y="8"/>
                    <a:pt x="28" y="8"/>
                    <a:pt x="23" y="7"/>
                  </a:cubicBezTo>
                  <a:cubicBezTo>
                    <a:pt x="18" y="6"/>
                    <a:pt x="17" y="13"/>
                    <a:pt x="17" y="16"/>
                  </a:cubicBezTo>
                  <a:cubicBezTo>
                    <a:pt x="17" y="19"/>
                    <a:pt x="11" y="21"/>
                    <a:pt x="12" y="23"/>
                  </a:cubicBezTo>
                  <a:cubicBezTo>
                    <a:pt x="13" y="26"/>
                    <a:pt x="11" y="28"/>
                    <a:pt x="9" y="26"/>
                  </a:cubicBezTo>
                  <a:cubicBezTo>
                    <a:pt x="8" y="25"/>
                    <a:pt x="6" y="21"/>
                    <a:pt x="3" y="24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67" name="Freeform 60"/>
            <p:cNvSpPr>
              <a:spLocks/>
            </p:cNvSpPr>
            <p:nvPr userDrawn="1"/>
          </p:nvSpPr>
          <p:spPr bwMode="auto">
            <a:xfrm>
              <a:off x="18948400" y="2579688"/>
              <a:ext cx="34925" cy="30163"/>
            </a:xfrm>
            <a:custGeom>
              <a:avLst/>
              <a:gdLst>
                <a:gd name="T0" fmla="*/ 3 w 13"/>
                <a:gd name="T1" fmla="*/ 11 h 11"/>
                <a:gd name="T2" fmla="*/ 10 w 13"/>
                <a:gd name="T3" fmla="*/ 2 h 11"/>
                <a:gd name="T4" fmla="*/ 3 w 13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1">
                  <a:moveTo>
                    <a:pt x="3" y="11"/>
                  </a:moveTo>
                  <a:cubicBezTo>
                    <a:pt x="8" y="11"/>
                    <a:pt x="13" y="4"/>
                    <a:pt x="10" y="2"/>
                  </a:cubicBezTo>
                  <a:cubicBezTo>
                    <a:pt x="8" y="0"/>
                    <a:pt x="0" y="11"/>
                    <a:pt x="3" y="11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68" name="Freeform 61"/>
            <p:cNvSpPr>
              <a:spLocks/>
            </p:cNvSpPr>
            <p:nvPr userDrawn="1"/>
          </p:nvSpPr>
          <p:spPr bwMode="auto">
            <a:xfrm>
              <a:off x="19494500" y="2679700"/>
              <a:ext cx="52388" cy="66675"/>
            </a:xfrm>
            <a:custGeom>
              <a:avLst/>
              <a:gdLst>
                <a:gd name="T0" fmla="*/ 17 w 19"/>
                <a:gd name="T1" fmla="*/ 3 h 24"/>
                <a:gd name="T2" fmla="*/ 14 w 19"/>
                <a:gd name="T3" fmla="*/ 6 h 24"/>
                <a:gd name="T4" fmla="*/ 10 w 19"/>
                <a:gd name="T5" fmla="*/ 3 h 24"/>
                <a:gd name="T6" fmla="*/ 3 w 19"/>
                <a:gd name="T7" fmla="*/ 6 h 24"/>
                <a:gd name="T8" fmla="*/ 7 w 19"/>
                <a:gd name="T9" fmla="*/ 16 h 24"/>
                <a:gd name="T10" fmla="*/ 4 w 19"/>
                <a:gd name="T11" fmla="*/ 19 h 24"/>
                <a:gd name="T12" fmla="*/ 7 w 19"/>
                <a:gd name="T13" fmla="*/ 24 h 24"/>
                <a:gd name="T14" fmla="*/ 15 w 19"/>
                <a:gd name="T15" fmla="*/ 15 h 24"/>
                <a:gd name="T16" fmla="*/ 17 w 19"/>
                <a:gd name="T1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24">
                  <a:moveTo>
                    <a:pt x="17" y="3"/>
                  </a:moveTo>
                  <a:cubicBezTo>
                    <a:pt x="16" y="2"/>
                    <a:pt x="15" y="5"/>
                    <a:pt x="14" y="6"/>
                  </a:cubicBezTo>
                  <a:cubicBezTo>
                    <a:pt x="12" y="6"/>
                    <a:pt x="11" y="0"/>
                    <a:pt x="10" y="3"/>
                  </a:cubicBezTo>
                  <a:cubicBezTo>
                    <a:pt x="10" y="7"/>
                    <a:pt x="6" y="2"/>
                    <a:pt x="3" y="6"/>
                  </a:cubicBezTo>
                  <a:cubicBezTo>
                    <a:pt x="0" y="11"/>
                    <a:pt x="5" y="15"/>
                    <a:pt x="7" y="16"/>
                  </a:cubicBezTo>
                  <a:cubicBezTo>
                    <a:pt x="10" y="17"/>
                    <a:pt x="7" y="19"/>
                    <a:pt x="4" y="19"/>
                  </a:cubicBezTo>
                  <a:cubicBezTo>
                    <a:pt x="2" y="18"/>
                    <a:pt x="3" y="23"/>
                    <a:pt x="7" y="24"/>
                  </a:cubicBezTo>
                  <a:cubicBezTo>
                    <a:pt x="11" y="24"/>
                    <a:pt x="15" y="17"/>
                    <a:pt x="15" y="15"/>
                  </a:cubicBezTo>
                  <a:cubicBezTo>
                    <a:pt x="14" y="13"/>
                    <a:pt x="19" y="4"/>
                    <a:pt x="17" y="3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69" name="Freeform 62"/>
            <p:cNvSpPr>
              <a:spLocks/>
            </p:cNvSpPr>
            <p:nvPr userDrawn="1"/>
          </p:nvSpPr>
          <p:spPr bwMode="auto">
            <a:xfrm>
              <a:off x="19694525" y="2608263"/>
              <a:ext cx="41275" cy="44450"/>
            </a:xfrm>
            <a:custGeom>
              <a:avLst/>
              <a:gdLst>
                <a:gd name="T0" fmla="*/ 2 w 15"/>
                <a:gd name="T1" fmla="*/ 14 h 16"/>
                <a:gd name="T2" fmla="*/ 9 w 15"/>
                <a:gd name="T3" fmla="*/ 0 h 16"/>
                <a:gd name="T4" fmla="*/ 2 w 15"/>
                <a:gd name="T5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6">
                  <a:moveTo>
                    <a:pt x="2" y="14"/>
                  </a:moveTo>
                  <a:cubicBezTo>
                    <a:pt x="3" y="16"/>
                    <a:pt x="15" y="0"/>
                    <a:pt x="9" y="0"/>
                  </a:cubicBezTo>
                  <a:cubicBezTo>
                    <a:pt x="3" y="0"/>
                    <a:pt x="0" y="12"/>
                    <a:pt x="2" y="14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70" name="Freeform 63"/>
            <p:cNvSpPr>
              <a:spLocks/>
            </p:cNvSpPr>
            <p:nvPr userDrawn="1"/>
          </p:nvSpPr>
          <p:spPr bwMode="auto">
            <a:xfrm>
              <a:off x="19810413" y="2554288"/>
              <a:ext cx="30163" cy="11113"/>
            </a:xfrm>
            <a:custGeom>
              <a:avLst/>
              <a:gdLst>
                <a:gd name="T0" fmla="*/ 9 w 11"/>
                <a:gd name="T1" fmla="*/ 2 h 4"/>
                <a:gd name="T2" fmla="*/ 3 w 11"/>
                <a:gd name="T3" fmla="*/ 3 h 4"/>
                <a:gd name="T4" fmla="*/ 9 w 1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9" y="2"/>
                  </a:moveTo>
                  <a:cubicBezTo>
                    <a:pt x="11" y="0"/>
                    <a:pt x="0" y="1"/>
                    <a:pt x="3" y="3"/>
                  </a:cubicBezTo>
                  <a:cubicBezTo>
                    <a:pt x="4" y="4"/>
                    <a:pt x="8" y="4"/>
                    <a:pt x="9" y="2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71" name="Freeform 64"/>
            <p:cNvSpPr>
              <a:spLocks/>
            </p:cNvSpPr>
            <p:nvPr userDrawn="1"/>
          </p:nvSpPr>
          <p:spPr bwMode="auto">
            <a:xfrm>
              <a:off x="19805650" y="2568575"/>
              <a:ext cx="41275" cy="30163"/>
            </a:xfrm>
            <a:custGeom>
              <a:avLst/>
              <a:gdLst>
                <a:gd name="T0" fmla="*/ 2 w 15"/>
                <a:gd name="T1" fmla="*/ 11 h 11"/>
                <a:gd name="T2" fmla="*/ 13 w 15"/>
                <a:gd name="T3" fmla="*/ 4 h 11"/>
                <a:gd name="T4" fmla="*/ 7 w 15"/>
                <a:gd name="T5" fmla="*/ 2 h 11"/>
                <a:gd name="T6" fmla="*/ 2 w 15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1">
                  <a:moveTo>
                    <a:pt x="2" y="11"/>
                  </a:moveTo>
                  <a:cubicBezTo>
                    <a:pt x="5" y="11"/>
                    <a:pt x="12" y="5"/>
                    <a:pt x="13" y="4"/>
                  </a:cubicBezTo>
                  <a:cubicBezTo>
                    <a:pt x="15" y="2"/>
                    <a:pt x="12" y="0"/>
                    <a:pt x="7" y="2"/>
                  </a:cubicBezTo>
                  <a:cubicBezTo>
                    <a:pt x="1" y="3"/>
                    <a:pt x="0" y="11"/>
                    <a:pt x="2" y="11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72" name="Freeform 65"/>
            <p:cNvSpPr>
              <a:spLocks/>
            </p:cNvSpPr>
            <p:nvPr userDrawn="1"/>
          </p:nvSpPr>
          <p:spPr bwMode="auto">
            <a:xfrm>
              <a:off x="20051713" y="2035175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73" name="Freeform 66"/>
            <p:cNvSpPr>
              <a:spLocks noEditPoints="1"/>
            </p:cNvSpPr>
            <p:nvPr userDrawn="1"/>
          </p:nvSpPr>
          <p:spPr bwMode="auto">
            <a:xfrm>
              <a:off x="19310350" y="1957388"/>
              <a:ext cx="781050" cy="760413"/>
            </a:xfrm>
            <a:custGeom>
              <a:avLst/>
              <a:gdLst>
                <a:gd name="T0" fmla="*/ 4 w 281"/>
                <a:gd name="T1" fmla="*/ 189 h 274"/>
                <a:gd name="T2" fmla="*/ 18 w 281"/>
                <a:gd name="T3" fmla="*/ 198 h 274"/>
                <a:gd name="T4" fmla="*/ 4 w 281"/>
                <a:gd name="T5" fmla="*/ 211 h 274"/>
                <a:gd name="T6" fmla="*/ 8 w 281"/>
                <a:gd name="T7" fmla="*/ 218 h 274"/>
                <a:gd name="T8" fmla="*/ 59 w 281"/>
                <a:gd name="T9" fmla="*/ 214 h 274"/>
                <a:gd name="T10" fmla="*/ 69 w 281"/>
                <a:gd name="T11" fmla="*/ 218 h 274"/>
                <a:gd name="T12" fmla="*/ 85 w 281"/>
                <a:gd name="T13" fmla="*/ 258 h 274"/>
                <a:gd name="T14" fmla="*/ 100 w 281"/>
                <a:gd name="T15" fmla="*/ 265 h 274"/>
                <a:gd name="T16" fmla="*/ 122 w 281"/>
                <a:gd name="T17" fmla="*/ 257 h 274"/>
                <a:gd name="T18" fmla="*/ 126 w 281"/>
                <a:gd name="T19" fmla="*/ 225 h 274"/>
                <a:gd name="T20" fmla="*/ 138 w 281"/>
                <a:gd name="T21" fmla="*/ 190 h 274"/>
                <a:gd name="T22" fmla="*/ 136 w 281"/>
                <a:gd name="T23" fmla="*/ 157 h 274"/>
                <a:gd name="T24" fmla="*/ 175 w 281"/>
                <a:gd name="T25" fmla="*/ 126 h 274"/>
                <a:gd name="T26" fmla="*/ 196 w 281"/>
                <a:gd name="T27" fmla="*/ 100 h 274"/>
                <a:gd name="T28" fmla="*/ 212 w 281"/>
                <a:gd name="T29" fmla="*/ 116 h 274"/>
                <a:gd name="T30" fmla="*/ 184 w 281"/>
                <a:gd name="T31" fmla="*/ 142 h 274"/>
                <a:gd name="T32" fmla="*/ 173 w 281"/>
                <a:gd name="T33" fmla="*/ 166 h 274"/>
                <a:gd name="T34" fmla="*/ 188 w 281"/>
                <a:gd name="T35" fmla="*/ 197 h 274"/>
                <a:gd name="T36" fmla="*/ 248 w 281"/>
                <a:gd name="T37" fmla="*/ 184 h 274"/>
                <a:gd name="T38" fmla="*/ 264 w 281"/>
                <a:gd name="T39" fmla="*/ 137 h 274"/>
                <a:gd name="T40" fmla="*/ 261 w 281"/>
                <a:gd name="T41" fmla="*/ 116 h 274"/>
                <a:gd name="T42" fmla="*/ 255 w 281"/>
                <a:gd name="T43" fmla="*/ 82 h 274"/>
                <a:gd name="T44" fmla="*/ 251 w 281"/>
                <a:gd name="T45" fmla="*/ 56 h 274"/>
                <a:gd name="T46" fmla="*/ 257 w 281"/>
                <a:gd name="T47" fmla="*/ 38 h 274"/>
                <a:gd name="T48" fmla="*/ 257 w 281"/>
                <a:gd name="T49" fmla="*/ 22 h 274"/>
                <a:gd name="T50" fmla="*/ 271 w 281"/>
                <a:gd name="T51" fmla="*/ 12 h 274"/>
                <a:gd name="T52" fmla="*/ 246 w 281"/>
                <a:gd name="T53" fmla="*/ 13 h 274"/>
                <a:gd name="T54" fmla="*/ 230 w 281"/>
                <a:gd name="T55" fmla="*/ 16 h 274"/>
                <a:gd name="T56" fmla="*/ 215 w 281"/>
                <a:gd name="T57" fmla="*/ 14 h 274"/>
                <a:gd name="T58" fmla="*/ 207 w 281"/>
                <a:gd name="T59" fmla="*/ 5 h 274"/>
                <a:gd name="T60" fmla="*/ 193 w 281"/>
                <a:gd name="T61" fmla="*/ 17 h 274"/>
                <a:gd name="T62" fmla="*/ 196 w 281"/>
                <a:gd name="T63" fmla="*/ 7 h 274"/>
                <a:gd name="T64" fmla="*/ 181 w 281"/>
                <a:gd name="T65" fmla="*/ 19 h 274"/>
                <a:gd name="T66" fmla="*/ 168 w 281"/>
                <a:gd name="T67" fmla="*/ 20 h 274"/>
                <a:gd name="T68" fmla="*/ 158 w 281"/>
                <a:gd name="T69" fmla="*/ 27 h 274"/>
                <a:gd name="T70" fmla="*/ 146 w 281"/>
                <a:gd name="T71" fmla="*/ 29 h 274"/>
                <a:gd name="T72" fmla="*/ 126 w 281"/>
                <a:gd name="T73" fmla="*/ 40 h 274"/>
                <a:gd name="T74" fmla="*/ 127 w 281"/>
                <a:gd name="T75" fmla="*/ 47 h 274"/>
                <a:gd name="T76" fmla="*/ 113 w 281"/>
                <a:gd name="T77" fmla="*/ 43 h 274"/>
                <a:gd name="T78" fmla="*/ 92 w 281"/>
                <a:gd name="T79" fmla="*/ 62 h 274"/>
                <a:gd name="T80" fmla="*/ 123 w 281"/>
                <a:gd name="T81" fmla="*/ 53 h 274"/>
                <a:gd name="T82" fmla="*/ 110 w 281"/>
                <a:gd name="T83" fmla="*/ 62 h 274"/>
                <a:gd name="T84" fmla="*/ 90 w 281"/>
                <a:gd name="T85" fmla="*/ 95 h 274"/>
                <a:gd name="T86" fmla="*/ 74 w 281"/>
                <a:gd name="T87" fmla="*/ 114 h 274"/>
                <a:gd name="T88" fmla="*/ 60 w 281"/>
                <a:gd name="T89" fmla="*/ 128 h 274"/>
                <a:gd name="T90" fmla="*/ 41 w 281"/>
                <a:gd name="T91" fmla="*/ 145 h 274"/>
                <a:gd name="T92" fmla="*/ 21 w 281"/>
                <a:gd name="T93" fmla="*/ 156 h 274"/>
                <a:gd name="T94" fmla="*/ 2 w 281"/>
                <a:gd name="T95" fmla="*/ 171 h 274"/>
                <a:gd name="T96" fmla="*/ 177 w 281"/>
                <a:gd name="T97" fmla="*/ 49 h 274"/>
                <a:gd name="T98" fmla="*/ 169 w 281"/>
                <a:gd name="T99" fmla="*/ 4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1" h="274">
                  <a:moveTo>
                    <a:pt x="6" y="176"/>
                  </a:moveTo>
                  <a:cubicBezTo>
                    <a:pt x="6" y="178"/>
                    <a:pt x="2" y="180"/>
                    <a:pt x="5" y="180"/>
                  </a:cubicBezTo>
                  <a:cubicBezTo>
                    <a:pt x="8" y="181"/>
                    <a:pt x="5" y="183"/>
                    <a:pt x="4" y="184"/>
                  </a:cubicBezTo>
                  <a:cubicBezTo>
                    <a:pt x="2" y="185"/>
                    <a:pt x="2" y="187"/>
                    <a:pt x="4" y="189"/>
                  </a:cubicBezTo>
                  <a:cubicBezTo>
                    <a:pt x="5" y="192"/>
                    <a:pt x="0" y="192"/>
                    <a:pt x="3" y="196"/>
                  </a:cubicBezTo>
                  <a:cubicBezTo>
                    <a:pt x="5" y="199"/>
                    <a:pt x="7" y="195"/>
                    <a:pt x="8" y="198"/>
                  </a:cubicBezTo>
                  <a:cubicBezTo>
                    <a:pt x="9" y="200"/>
                    <a:pt x="12" y="198"/>
                    <a:pt x="16" y="195"/>
                  </a:cubicBezTo>
                  <a:cubicBezTo>
                    <a:pt x="19" y="192"/>
                    <a:pt x="21" y="198"/>
                    <a:pt x="18" y="198"/>
                  </a:cubicBezTo>
                  <a:cubicBezTo>
                    <a:pt x="15" y="198"/>
                    <a:pt x="12" y="200"/>
                    <a:pt x="12" y="202"/>
                  </a:cubicBezTo>
                  <a:cubicBezTo>
                    <a:pt x="13" y="205"/>
                    <a:pt x="8" y="205"/>
                    <a:pt x="8" y="201"/>
                  </a:cubicBezTo>
                  <a:cubicBezTo>
                    <a:pt x="8" y="198"/>
                    <a:pt x="2" y="202"/>
                    <a:pt x="4" y="204"/>
                  </a:cubicBezTo>
                  <a:cubicBezTo>
                    <a:pt x="7" y="207"/>
                    <a:pt x="4" y="208"/>
                    <a:pt x="4" y="211"/>
                  </a:cubicBezTo>
                  <a:cubicBezTo>
                    <a:pt x="4" y="213"/>
                    <a:pt x="8" y="213"/>
                    <a:pt x="10" y="210"/>
                  </a:cubicBezTo>
                  <a:cubicBezTo>
                    <a:pt x="11" y="207"/>
                    <a:pt x="14" y="208"/>
                    <a:pt x="15" y="211"/>
                  </a:cubicBezTo>
                  <a:cubicBezTo>
                    <a:pt x="16" y="213"/>
                    <a:pt x="13" y="211"/>
                    <a:pt x="13" y="215"/>
                  </a:cubicBezTo>
                  <a:cubicBezTo>
                    <a:pt x="13" y="219"/>
                    <a:pt x="10" y="215"/>
                    <a:pt x="8" y="218"/>
                  </a:cubicBezTo>
                  <a:cubicBezTo>
                    <a:pt x="6" y="221"/>
                    <a:pt x="16" y="226"/>
                    <a:pt x="19" y="227"/>
                  </a:cubicBezTo>
                  <a:cubicBezTo>
                    <a:pt x="23" y="228"/>
                    <a:pt x="26" y="231"/>
                    <a:pt x="32" y="230"/>
                  </a:cubicBezTo>
                  <a:cubicBezTo>
                    <a:pt x="38" y="229"/>
                    <a:pt x="50" y="218"/>
                    <a:pt x="52" y="216"/>
                  </a:cubicBezTo>
                  <a:cubicBezTo>
                    <a:pt x="53" y="214"/>
                    <a:pt x="57" y="216"/>
                    <a:pt x="59" y="214"/>
                  </a:cubicBezTo>
                  <a:cubicBezTo>
                    <a:pt x="62" y="212"/>
                    <a:pt x="60" y="207"/>
                    <a:pt x="62" y="206"/>
                  </a:cubicBezTo>
                  <a:cubicBezTo>
                    <a:pt x="64" y="205"/>
                    <a:pt x="65" y="212"/>
                    <a:pt x="66" y="212"/>
                  </a:cubicBezTo>
                  <a:cubicBezTo>
                    <a:pt x="68" y="213"/>
                    <a:pt x="69" y="214"/>
                    <a:pt x="69" y="217"/>
                  </a:cubicBezTo>
                  <a:cubicBezTo>
                    <a:pt x="69" y="217"/>
                    <a:pt x="69" y="218"/>
                    <a:pt x="69" y="218"/>
                  </a:cubicBezTo>
                  <a:cubicBezTo>
                    <a:pt x="68" y="222"/>
                    <a:pt x="70" y="226"/>
                    <a:pt x="73" y="229"/>
                  </a:cubicBezTo>
                  <a:cubicBezTo>
                    <a:pt x="77" y="232"/>
                    <a:pt x="74" y="236"/>
                    <a:pt x="77" y="240"/>
                  </a:cubicBezTo>
                  <a:cubicBezTo>
                    <a:pt x="80" y="244"/>
                    <a:pt x="79" y="247"/>
                    <a:pt x="83" y="249"/>
                  </a:cubicBezTo>
                  <a:cubicBezTo>
                    <a:pt x="86" y="252"/>
                    <a:pt x="86" y="254"/>
                    <a:pt x="85" y="258"/>
                  </a:cubicBezTo>
                  <a:cubicBezTo>
                    <a:pt x="83" y="261"/>
                    <a:pt x="88" y="260"/>
                    <a:pt x="88" y="262"/>
                  </a:cubicBezTo>
                  <a:cubicBezTo>
                    <a:pt x="88" y="265"/>
                    <a:pt x="87" y="269"/>
                    <a:pt x="88" y="271"/>
                  </a:cubicBezTo>
                  <a:cubicBezTo>
                    <a:pt x="89" y="274"/>
                    <a:pt x="91" y="271"/>
                    <a:pt x="96" y="271"/>
                  </a:cubicBezTo>
                  <a:cubicBezTo>
                    <a:pt x="101" y="271"/>
                    <a:pt x="100" y="268"/>
                    <a:pt x="100" y="265"/>
                  </a:cubicBezTo>
                  <a:cubicBezTo>
                    <a:pt x="100" y="262"/>
                    <a:pt x="103" y="263"/>
                    <a:pt x="104" y="261"/>
                  </a:cubicBezTo>
                  <a:cubicBezTo>
                    <a:pt x="104" y="260"/>
                    <a:pt x="109" y="259"/>
                    <a:pt x="112" y="261"/>
                  </a:cubicBezTo>
                  <a:cubicBezTo>
                    <a:pt x="116" y="262"/>
                    <a:pt x="118" y="260"/>
                    <a:pt x="119" y="256"/>
                  </a:cubicBezTo>
                  <a:cubicBezTo>
                    <a:pt x="119" y="252"/>
                    <a:pt x="121" y="257"/>
                    <a:pt x="122" y="257"/>
                  </a:cubicBezTo>
                  <a:cubicBezTo>
                    <a:pt x="123" y="258"/>
                    <a:pt x="127" y="252"/>
                    <a:pt x="128" y="247"/>
                  </a:cubicBezTo>
                  <a:cubicBezTo>
                    <a:pt x="130" y="243"/>
                    <a:pt x="128" y="244"/>
                    <a:pt x="125" y="248"/>
                  </a:cubicBezTo>
                  <a:cubicBezTo>
                    <a:pt x="121" y="252"/>
                    <a:pt x="123" y="244"/>
                    <a:pt x="124" y="240"/>
                  </a:cubicBezTo>
                  <a:cubicBezTo>
                    <a:pt x="126" y="237"/>
                    <a:pt x="126" y="228"/>
                    <a:pt x="126" y="225"/>
                  </a:cubicBezTo>
                  <a:cubicBezTo>
                    <a:pt x="127" y="223"/>
                    <a:pt x="128" y="220"/>
                    <a:pt x="132" y="219"/>
                  </a:cubicBezTo>
                  <a:cubicBezTo>
                    <a:pt x="137" y="218"/>
                    <a:pt x="143" y="212"/>
                    <a:pt x="142" y="210"/>
                  </a:cubicBezTo>
                  <a:cubicBezTo>
                    <a:pt x="141" y="207"/>
                    <a:pt x="148" y="204"/>
                    <a:pt x="148" y="201"/>
                  </a:cubicBezTo>
                  <a:cubicBezTo>
                    <a:pt x="148" y="199"/>
                    <a:pt x="140" y="192"/>
                    <a:pt x="138" y="190"/>
                  </a:cubicBezTo>
                  <a:cubicBezTo>
                    <a:pt x="135" y="188"/>
                    <a:pt x="130" y="190"/>
                    <a:pt x="130" y="188"/>
                  </a:cubicBezTo>
                  <a:cubicBezTo>
                    <a:pt x="131" y="186"/>
                    <a:pt x="130" y="179"/>
                    <a:pt x="129" y="176"/>
                  </a:cubicBezTo>
                  <a:cubicBezTo>
                    <a:pt x="128" y="172"/>
                    <a:pt x="133" y="169"/>
                    <a:pt x="133" y="165"/>
                  </a:cubicBezTo>
                  <a:cubicBezTo>
                    <a:pt x="133" y="162"/>
                    <a:pt x="133" y="158"/>
                    <a:pt x="136" y="157"/>
                  </a:cubicBezTo>
                  <a:cubicBezTo>
                    <a:pt x="139" y="156"/>
                    <a:pt x="137" y="153"/>
                    <a:pt x="141" y="152"/>
                  </a:cubicBezTo>
                  <a:cubicBezTo>
                    <a:pt x="145" y="151"/>
                    <a:pt x="144" y="146"/>
                    <a:pt x="148" y="144"/>
                  </a:cubicBezTo>
                  <a:cubicBezTo>
                    <a:pt x="153" y="142"/>
                    <a:pt x="153" y="141"/>
                    <a:pt x="158" y="138"/>
                  </a:cubicBezTo>
                  <a:cubicBezTo>
                    <a:pt x="164" y="135"/>
                    <a:pt x="173" y="129"/>
                    <a:pt x="175" y="126"/>
                  </a:cubicBezTo>
                  <a:cubicBezTo>
                    <a:pt x="176" y="123"/>
                    <a:pt x="169" y="119"/>
                    <a:pt x="174" y="116"/>
                  </a:cubicBezTo>
                  <a:cubicBezTo>
                    <a:pt x="178" y="112"/>
                    <a:pt x="175" y="108"/>
                    <a:pt x="178" y="107"/>
                  </a:cubicBezTo>
                  <a:cubicBezTo>
                    <a:pt x="181" y="106"/>
                    <a:pt x="182" y="104"/>
                    <a:pt x="185" y="101"/>
                  </a:cubicBezTo>
                  <a:cubicBezTo>
                    <a:pt x="187" y="99"/>
                    <a:pt x="190" y="101"/>
                    <a:pt x="196" y="100"/>
                  </a:cubicBezTo>
                  <a:cubicBezTo>
                    <a:pt x="198" y="100"/>
                    <a:pt x="200" y="100"/>
                    <a:pt x="202" y="100"/>
                  </a:cubicBezTo>
                  <a:cubicBezTo>
                    <a:pt x="205" y="101"/>
                    <a:pt x="208" y="103"/>
                    <a:pt x="210" y="104"/>
                  </a:cubicBezTo>
                  <a:cubicBezTo>
                    <a:pt x="215" y="106"/>
                    <a:pt x="214" y="109"/>
                    <a:pt x="214" y="112"/>
                  </a:cubicBezTo>
                  <a:cubicBezTo>
                    <a:pt x="214" y="116"/>
                    <a:pt x="215" y="117"/>
                    <a:pt x="212" y="116"/>
                  </a:cubicBezTo>
                  <a:cubicBezTo>
                    <a:pt x="210" y="115"/>
                    <a:pt x="208" y="116"/>
                    <a:pt x="206" y="121"/>
                  </a:cubicBezTo>
                  <a:cubicBezTo>
                    <a:pt x="205" y="126"/>
                    <a:pt x="199" y="131"/>
                    <a:pt x="196" y="132"/>
                  </a:cubicBezTo>
                  <a:cubicBezTo>
                    <a:pt x="192" y="132"/>
                    <a:pt x="192" y="136"/>
                    <a:pt x="189" y="136"/>
                  </a:cubicBezTo>
                  <a:cubicBezTo>
                    <a:pt x="186" y="137"/>
                    <a:pt x="183" y="139"/>
                    <a:pt x="184" y="142"/>
                  </a:cubicBezTo>
                  <a:cubicBezTo>
                    <a:pt x="184" y="146"/>
                    <a:pt x="179" y="146"/>
                    <a:pt x="176" y="146"/>
                  </a:cubicBezTo>
                  <a:cubicBezTo>
                    <a:pt x="173" y="146"/>
                    <a:pt x="174" y="151"/>
                    <a:pt x="171" y="153"/>
                  </a:cubicBezTo>
                  <a:cubicBezTo>
                    <a:pt x="169" y="154"/>
                    <a:pt x="170" y="156"/>
                    <a:pt x="172" y="159"/>
                  </a:cubicBezTo>
                  <a:cubicBezTo>
                    <a:pt x="174" y="162"/>
                    <a:pt x="172" y="164"/>
                    <a:pt x="173" y="166"/>
                  </a:cubicBezTo>
                  <a:cubicBezTo>
                    <a:pt x="174" y="168"/>
                    <a:pt x="177" y="173"/>
                    <a:pt x="175" y="178"/>
                  </a:cubicBezTo>
                  <a:cubicBezTo>
                    <a:pt x="172" y="183"/>
                    <a:pt x="170" y="190"/>
                    <a:pt x="172" y="189"/>
                  </a:cubicBezTo>
                  <a:cubicBezTo>
                    <a:pt x="174" y="189"/>
                    <a:pt x="179" y="194"/>
                    <a:pt x="182" y="193"/>
                  </a:cubicBezTo>
                  <a:cubicBezTo>
                    <a:pt x="185" y="193"/>
                    <a:pt x="185" y="198"/>
                    <a:pt x="188" y="197"/>
                  </a:cubicBezTo>
                  <a:cubicBezTo>
                    <a:pt x="191" y="196"/>
                    <a:pt x="191" y="200"/>
                    <a:pt x="200" y="199"/>
                  </a:cubicBezTo>
                  <a:cubicBezTo>
                    <a:pt x="209" y="199"/>
                    <a:pt x="226" y="192"/>
                    <a:pt x="233" y="192"/>
                  </a:cubicBezTo>
                  <a:cubicBezTo>
                    <a:pt x="237" y="192"/>
                    <a:pt x="240" y="191"/>
                    <a:pt x="243" y="191"/>
                  </a:cubicBezTo>
                  <a:cubicBezTo>
                    <a:pt x="244" y="188"/>
                    <a:pt x="246" y="186"/>
                    <a:pt x="248" y="184"/>
                  </a:cubicBezTo>
                  <a:cubicBezTo>
                    <a:pt x="252" y="180"/>
                    <a:pt x="262" y="177"/>
                    <a:pt x="264" y="171"/>
                  </a:cubicBezTo>
                  <a:cubicBezTo>
                    <a:pt x="267" y="165"/>
                    <a:pt x="278" y="161"/>
                    <a:pt x="280" y="156"/>
                  </a:cubicBezTo>
                  <a:cubicBezTo>
                    <a:pt x="281" y="153"/>
                    <a:pt x="281" y="152"/>
                    <a:pt x="277" y="147"/>
                  </a:cubicBezTo>
                  <a:cubicBezTo>
                    <a:pt x="273" y="142"/>
                    <a:pt x="264" y="139"/>
                    <a:pt x="264" y="137"/>
                  </a:cubicBezTo>
                  <a:cubicBezTo>
                    <a:pt x="263" y="134"/>
                    <a:pt x="271" y="134"/>
                    <a:pt x="270" y="131"/>
                  </a:cubicBezTo>
                  <a:cubicBezTo>
                    <a:pt x="270" y="128"/>
                    <a:pt x="266" y="128"/>
                    <a:pt x="265" y="125"/>
                  </a:cubicBezTo>
                  <a:cubicBezTo>
                    <a:pt x="263" y="122"/>
                    <a:pt x="266" y="121"/>
                    <a:pt x="266" y="120"/>
                  </a:cubicBezTo>
                  <a:cubicBezTo>
                    <a:pt x="266" y="118"/>
                    <a:pt x="261" y="118"/>
                    <a:pt x="261" y="116"/>
                  </a:cubicBezTo>
                  <a:cubicBezTo>
                    <a:pt x="260" y="115"/>
                    <a:pt x="264" y="115"/>
                    <a:pt x="263" y="113"/>
                  </a:cubicBezTo>
                  <a:cubicBezTo>
                    <a:pt x="263" y="111"/>
                    <a:pt x="260" y="108"/>
                    <a:pt x="262" y="105"/>
                  </a:cubicBezTo>
                  <a:cubicBezTo>
                    <a:pt x="264" y="102"/>
                    <a:pt x="269" y="105"/>
                    <a:pt x="265" y="99"/>
                  </a:cubicBezTo>
                  <a:cubicBezTo>
                    <a:pt x="262" y="92"/>
                    <a:pt x="256" y="84"/>
                    <a:pt x="255" y="82"/>
                  </a:cubicBezTo>
                  <a:cubicBezTo>
                    <a:pt x="254" y="80"/>
                    <a:pt x="256" y="77"/>
                    <a:pt x="258" y="76"/>
                  </a:cubicBezTo>
                  <a:cubicBezTo>
                    <a:pt x="260" y="75"/>
                    <a:pt x="265" y="70"/>
                    <a:pt x="265" y="68"/>
                  </a:cubicBezTo>
                  <a:cubicBezTo>
                    <a:pt x="265" y="66"/>
                    <a:pt x="259" y="61"/>
                    <a:pt x="257" y="60"/>
                  </a:cubicBezTo>
                  <a:cubicBezTo>
                    <a:pt x="256" y="59"/>
                    <a:pt x="252" y="60"/>
                    <a:pt x="251" y="56"/>
                  </a:cubicBezTo>
                  <a:cubicBezTo>
                    <a:pt x="249" y="53"/>
                    <a:pt x="248" y="52"/>
                    <a:pt x="249" y="51"/>
                  </a:cubicBezTo>
                  <a:cubicBezTo>
                    <a:pt x="251" y="49"/>
                    <a:pt x="251" y="47"/>
                    <a:pt x="251" y="45"/>
                  </a:cubicBezTo>
                  <a:cubicBezTo>
                    <a:pt x="251" y="43"/>
                    <a:pt x="254" y="44"/>
                    <a:pt x="255" y="42"/>
                  </a:cubicBezTo>
                  <a:cubicBezTo>
                    <a:pt x="255" y="40"/>
                    <a:pt x="256" y="39"/>
                    <a:pt x="257" y="38"/>
                  </a:cubicBezTo>
                  <a:cubicBezTo>
                    <a:pt x="259" y="36"/>
                    <a:pt x="260" y="35"/>
                    <a:pt x="262" y="35"/>
                  </a:cubicBezTo>
                  <a:cubicBezTo>
                    <a:pt x="267" y="29"/>
                    <a:pt x="267" y="29"/>
                    <a:pt x="267" y="29"/>
                  </a:cubicBezTo>
                  <a:cubicBezTo>
                    <a:pt x="266" y="30"/>
                    <a:pt x="264" y="29"/>
                    <a:pt x="264" y="27"/>
                  </a:cubicBezTo>
                  <a:cubicBezTo>
                    <a:pt x="264" y="25"/>
                    <a:pt x="257" y="23"/>
                    <a:pt x="257" y="22"/>
                  </a:cubicBezTo>
                  <a:cubicBezTo>
                    <a:pt x="256" y="21"/>
                    <a:pt x="260" y="21"/>
                    <a:pt x="262" y="22"/>
                  </a:cubicBezTo>
                  <a:cubicBezTo>
                    <a:pt x="265" y="24"/>
                    <a:pt x="266" y="23"/>
                    <a:pt x="269" y="20"/>
                  </a:cubicBezTo>
                  <a:cubicBezTo>
                    <a:pt x="272" y="18"/>
                    <a:pt x="276" y="20"/>
                    <a:pt x="276" y="17"/>
                  </a:cubicBezTo>
                  <a:cubicBezTo>
                    <a:pt x="277" y="15"/>
                    <a:pt x="272" y="13"/>
                    <a:pt x="271" y="12"/>
                  </a:cubicBezTo>
                  <a:cubicBezTo>
                    <a:pt x="270" y="11"/>
                    <a:pt x="266" y="9"/>
                    <a:pt x="263" y="9"/>
                  </a:cubicBezTo>
                  <a:cubicBezTo>
                    <a:pt x="259" y="10"/>
                    <a:pt x="259" y="8"/>
                    <a:pt x="257" y="7"/>
                  </a:cubicBezTo>
                  <a:cubicBezTo>
                    <a:pt x="255" y="5"/>
                    <a:pt x="249" y="8"/>
                    <a:pt x="249" y="12"/>
                  </a:cubicBezTo>
                  <a:cubicBezTo>
                    <a:pt x="249" y="17"/>
                    <a:pt x="245" y="16"/>
                    <a:pt x="246" y="13"/>
                  </a:cubicBezTo>
                  <a:cubicBezTo>
                    <a:pt x="248" y="11"/>
                    <a:pt x="244" y="8"/>
                    <a:pt x="248" y="7"/>
                  </a:cubicBezTo>
                  <a:cubicBezTo>
                    <a:pt x="251" y="6"/>
                    <a:pt x="249" y="2"/>
                    <a:pt x="243" y="1"/>
                  </a:cubicBezTo>
                  <a:cubicBezTo>
                    <a:pt x="237" y="1"/>
                    <a:pt x="235" y="6"/>
                    <a:pt x="236" y="7"/>
                  </a:cubicBezTo>
                  <a:cubicBezTo>
                    <a:pt x="238" y="9"/>
                    <a:pt x="233" y="16"/>
                    <a:pt x="230" y="16"/>
                  </a:cubicBezTo>
                  <a:cubicBezTo>
                    <a:pt x="228" y="16"/>
                    <a:pt x="230" y="10"/>
                    <a:pt x="230" y="7"/>
                  </a:cubicBezTo>
                  <a:cubicBezTo>
                    <a:pt x="230" y="3"/>
                    <a:pt x="228" y="5"/>
                    <a:pt x="224" y="10"/>
                  </a:cubicBezTo>
                  <a:cubicBezTo>
                    <a:pt x="219" y="15"/>
                    <a:pt x="216" y="20"/>
                    <a:pt x="213" y="20"/>
                  </a:cubicBezTo>
                  <a:cubicBezTo>
                    <a:pt x="211" y="21"/>
                    <a:pt x="211" y="16"/>
                    <a:pt x="215" y="14"/>
                  </a:cubicBezTo>
                  <a:cubicBezTo>
                    <a:pt x="219" y="11"/>
                    <a:pt x="219" y="5"/>
                    <a:pt x="222" y="5"/>
                  </a:cubicBezTo>
                  <a:cubicBezTo>
                    <a:pt x="225" y="5"/>
                    <a:pt x="225" y="2"/>
                    <a:pt x="221" y="1"/>
                  </a:cubicBezTo>
                  <a:cubicBezTo>
                    <a:pt x="217" y="0"/>
                    <a:pt x="216" y="5"/>
                    <a:pt x="215" y="6"/>
                  </a:cubicBezTo>
                  <a:cubicBezTo>
                    <a:pt x="214" y="7"/>
                    <a:pt x="207" y="4"/>
                    <a:pt x="207" y="5"/>
                  </a:cubicBezTo>
                  <a:cubicBezTo>
                    <a:pt x="208" y="6"/>
                    <a:pt x="204" y="7"/>
                    <a:pt x="206" y="9"/>
                  </a:cubicBezTo>
                  <a:cubicBezTo>
                    <a:pt x="207" y="11"/>
                    <a:pt x="205" y="14"/>
                    <a:pt x="203" y="11"/>
                  </a:cubicBezTo>
                  <a:cubicBezTo>
                    <a:pt x="202" y="8"/>
                    <a:pt x="198" y="10"/>
                    <a:pt x="196" y="13"/>
                  </a:cubicBezTo>
                  <a:cubicBezTo>
                    <a:pt x="194" y="16"/>
                    <a:pt x="191" y="16"/>
                    <a:pt x="193" y="17"/>
                  </a:cubicBezTo>
                  <a:cubicBezTo>
                    <a:pt x="195" y="18"/>
                    <a:pt x="195" y="23"/>
                    <a:pt x="192" y="24"/>
                  </a:cubicBezTo>
                  <a:cubicBezTo>
                    <a:pt x="189" y="24"/>
                    <a:pt x="190" y="16"/>
                    <a:pt x="188" y="17"/>
                  </a:cubicBezTo>
                  <a:cubicBezTo>
                    <a:pt x="186" y="17"/>
                    <a:pt x="187" y="12"/>
                    <a:pt x="190" y="12"/>
                  </a:cubicBezTo>
                  <a:cubicBezTo>
                    <a:pt x="193" y="12"/>
                    <a:pt x="196" y="8"/>
                    <a:pt x="196" y="7"/>
                  </a:cubicBezTo>
                  <a:cubicBezTo>
                    <a:pt x="196" y="5"/>
                    <a:pt x="192" y="5"/>
                    <a:pt x="192" y="8"/>
                  </a:cubicBezTo>
                  <a:cubicBezTo>
                    <a:pt x="192" y="10"/>
                    <a:pt x="188" y="10"/>
                    <a:pt x="184" y="10"/>
                  </a:cubicBezTo>
                  <a:cubicBezTo>
                    <a:pt x="180" y="9"/>
                    <a:pt x="180" y="14"/>
                    <a:pt x="184" y="17"/>
                  </a:cubicBezTo>
                  <a:cubicBezTo>
                    <a:pt x="189" y="19"/>
                    <a:pt x="183" y="21"/>
                    <a:pt x="181" y="19"/>
                  </a:cubicBezTo>
                  <a:cubicBezTo>
                    <a:pt x="179" y="17"/>
                    <a:pt x="176" y="18"/>
                    <a:pt x="173" y="19"/>
                  </a:cubicBezTo>
                  <a:cubicBezTo>
                    <a:pt x="171" y="20"/>
                    <a:pt x="179" y="23"/>
                    <a:pt x="179" y="24"/>
                  </a:cubicBezTo>
                  <a:cubicBezTo>
                    <a:pt x="179" y="26"/>
                    <a:pt x="175" y="23"/>
                    <a:pt x="174" y="24"/>
                  </a:cubicBezTo>
                  <a:cubicBezTo>
                    <a:pt x="173" y="25"/>
                    <a:pt x="169" y="23"/>
                    <a:pt x="168" y="20"/>
                  </a:cubicBezTo>
                  <a:cubicBezTo>
                    <a:pt x="168" y="18"/>
                    <a:pt x="161" y="21"/>
                    <a:pt x="165" y="22"/>
                  </a:cubicBezTo>
                  <a:cubicBezTo>
                    <a:pt x="169" y="23"/>
                    <a:pt x="167" y="26"/>
                    <a:pt x="167" y="29"/>
                  </a:cubicBezTo>
                  <a:cubicBezTo>
                    <a:pt x="167" y="33"/>
                    <a:pt x="163" y="30"/>
                    <a:pt x="164" y="27"/>
                  </a:cubicBezTo>
                  <a:cubicBezTo>
                    <a:pt x="165" y="24"/>
                    <a:pt x="161" y="25"/>
                    <a:pt x="158" y="27"/>
                  </a:cubicBezTo>
                  <a:cubicBezTo>
                    <a:pt x="155" y="29"/>
                    <a:pt x="158" y="23"/>
                    <a:pt x="157" y="20"/>
                  </a:cubicBezTo>
                  <a:cubicBezTo>
                    <a:pt x="156" y="18"/>
                    <a:pt x="153" y="20"/>
                    <a:pt x="150" y="21"/>
                  </a:cubicBezTo>
                  <a:cubicBezTo>
                    <a:pt x="146" y="22"/>
                    <a:pt x="145" y="22"/>
                    <a:pt x="147" y="24"/>
                  </a:cubicBezTo>
                  <a:cubicBezTo>
                    <a:pt x="149" y="26"/>
                    <a:pt x="148" y="29"/>
                    <a:pt x="146" y="29"/>
                  </a:cubicBezTo>
                  <a:cubicBezTo>
                    <a:pt x="143" y="29"/>
                    <a:pt x="142" y="29"/>
                    <a:pt x="142" y="32"/>
                  </a:cubicBezTo>
                  <a:cubicBezTo>
                    <a:pt x="143" y="34"/>
                    <a:pt x="139" y="34"/>
                    <a:pt x="138" y="32"/>
                  </a:cubicBezTo>
                  <a:cubicBezTo>
                    <a:pt x="138" y="30"/>
                    <a:pt x="133" y="30"/>
                    <a:pt x="131" y="33"/>
                  </a:cubicBezTo>
                  <a:cubicBezTo>
                    <a:pt x="130" y="36"/>
                    <a:pt x="125" y="37"/>
                    <a:pt x="126" y="40"/>
                  </a:cubicBezTo>
                  <a:cubicBezTo>
                    <a:pt x="126" y="43"/>
                    <a:pt x="130" y="39"/>
                    <a:pt x="132" y="40"/>
                  </a:cubicBezTo>
                  <a:cubicBezTo>
                    <a:pt x="135" y="41"/>
                    <a:pt x="132" y="42"/>
                    <a:pt x="134" y="44"/>
                  </a:cubicBezTo>
                  <a:cubicBezTo>
                    <a:pt x="135" y="45"/>
                    <a:pt x="135" y="48"/>
                    <a:pt x="133" y="46"/>
                  </a:cubicBezTo>
                  <a:cubicBezTo>
                    <a:pt x="131" y="44"/>
                    <a:pt x="128" y="44"/>
                    <a:pt x="127" y="47"/>
                  </a:cubicBezTo>
                  <a:cubicBezTo>
                    <a:pt x="127" y="50"/>
                    <a:pt x="125" y="47"/>
                    <a:pt x="123" y="44"/>
                  </a:cubicBezTo>
                  <a:cubicBezTo>
                    <a:pt x="121" y="42"/>
                    <a:pt x="119" y="49"/>
                    <a:pt x="117" y="47"/>
                  </a:cubicBezTo>
                  <a:cubicBezTo>
                    <a:pt x="115" y="45"/>
                    <a:pt x="121" y="41"/>
                    <a:pt x="119" y="38"/>
                  </a:cubicBezTo>
                  <a:cubicBezTo>
                    <a:pt x="118" y="36"/>
                    <a:pt x="117" y="40"/>
                    <a:pt x="113" y="43"/>
                  </a:cubicBezTo>
                  <a:cubicBezTo>
                    <a:pt x="109" y="47"/>
                    <a:pt x="104" y="47"/>
                    <a:pt x="106" y="48"/>
                  </a:cubicBezTo>
                  <a:cubicBezTo>
                    <a:pt x="108" y="50"/>
                    <a:pt x="103" y="51"/>
                    <a:pt x="102" y="54"/>
                  </a:cubicBezTo>
                  <a:cubicBezTo>
                    <a:pt x="101" y="57"/>
                    <a:pt x="93" y="58"/>
                    <a:pt x="89" y="61"/>
                  </a:cubicBezTo>
                  <a:cubicBezTo>
                    <a:pt x="84" y="65"/>
                    <a:pt x="89" y="65"/>
                    <a:pt x="92" y="62"/>
                  </a:cubicBezTo>
                  <a:cubicBezTo>
                    <a:pt x="95" y="59"/>
                    <a:pt x="96" y="60"/>
                    <a:pt x="100" y="58"/>
                  </a:cubicBezTo>
                  <a:cubicBezTo>
                    <a:pt x="104" y="55"/>
                    <a:pt x="109" y="53"/>
                    <a:pt x="110" y="54"/>
                  </a:cubicBezTo>
                  <a:cubicBezTo>
                    <a:pt x="112" y="55"/>
                    <a:pt x="115" y="56"/>
                    <a:pt x="117" y="53"/>
                  </a:cubicBezTo>
                  <a:cubicBezTo>
                    <a:pt x="119" y="50"/>
                    <a:pt x="121" y="51"/>
                    <a:pt x="123" y="53"/>
                  </a:cubicBezTo>
                  <a:cubicBezTo>
                    <a:pt x="125" y="54"/>
                    <a:pt x="120" y="56"/>
                    <a:pt x="122" y="58"/>
                  </a:cubicBezTo>
                  <a:cubicBezTo>
                    <a:pt x="125" y="61"/>
                    <a:pt x="119" y="62"/>
                    <a:pt x="119" y="60"/>
                  </a:cubicBezTo>
                  <a:cubicBezTo>
                    <a:pt x="119" y="58"/>
                    <a:pt x="116" y="56"/>
                    <a:pt x="115" y="58"/>
                  </a:cubicBezTo>
                  <a:cubicBezTo>
                    <a:pt x="114" y="60"/>
                    <a:pt x="112" y="62"/>
                    <a:pt x="110" y="62"/>
                  </a:cubicBezTo>
                  <a:cubicBezTo>
                    <a:pt x="108" y="62"/>
                    <a:pt x="106" y="66"/>
                    <a:pt x="106" y="70"/>
                  </a:cubicBezTo>
                  <a:cubicBezTo>
                    <a:pt x="106" y="74"/>
                    <a:pt x="102" y="70"/>
                    <a:pt x="102" y="73"/>
                  </a:cubicBezTo>
                  <a:cubicBezTo>
                    <a:pt x="102" y="77"/>
                    <a:pt x="97" y="83"/>
                    <a:pt x="92" y="87"/>
                  </a:cubicBezTo>
                  <a:cubicBezTo>
                    <a:pt x="88" y="91"/>
                    <a:pt x="92" y="92"/>
                    <a:pt x="90" y="95"/>
                  </a:cubicBezTo>
                  <a:cubicBezTo>
                    <a:pt x="89" y="97"/>
                    <a:pt x="84" y="95"/>
                    <a:pt x="82" y="96"/>
                  </a:cubicBezTo>
                  <a:cubicBezTo>
                    <a:pt x="80" y="97"/>
                    <a:pt x="83" y="104"/>
                    <a:pt x="81" y="106"/>
                  </a:cubicBezTo>
                  <a:cubicBezTo>
                    <a:pt x="78" y="108"/>
                    <a:pt x="81" y="111"/>
                    <a:pt x="81" y="113"/>
                  </a:cubicBezTo>
                  <a:cubicBezTo>
                    <a:pt x="81" y="116"/>
                    <a:pt x="74" y="112"/>
                    <a:pt x="74" y="114"/>
                  </a:cubicBezTo>
                  <a:cubicBezTo>
                    <a:pt x="74" y="116"/>
                    <a:pt x="68" y="116"/>
                    <a:pt x="67" y="116"/>
                  </a:cubicBezTo>
                  <a:cubicBezTo>
                    <a:pt x="65" y="117"/>
                    <a:pt x="70" y="121"/>
                    <a:pt x="73" y="123"/>
                  </a:cubicBezTo>
                  <a:cubicBezTo>
                    <a:pt x="75" y="125"/>
                    <a:pt x="70" y="127"/>
                    <a:pt x="69" y="125"/>
                  </a:cubicBezTo>
                  <a:cubicBezTo>
                    <a:pt x="69" y="122"/>
                    <a:pt x="65" y="126"/>
                    <a:pt x="60" y="128"/>
                  </a:cubicBezTo>
                  <a:cubicBezTo>
                    <a:pt x="55" y="131"/>
                    <a:pt x="57" y="135"/>
                    <a:pt x="53" y="135"/>
                  </a:cubicBezTo>
                  <a:cubicBezTo>
                    <a:pt x="49" y="135"/>
                    <a:pt x="50" y="141"/>
                    <a:pt x="48" y="143"/>
                  </a:cubicBezTo>
                  <a:cubicBezTo>
                    <a:pt x="45" y="145"/>
                    <a:pt x="46" y="139"/>
                    <a:pt x="42" y="139"/>
                  </a:cubicBezTo>
                  <a:cubicBezTo>
                    <a:pt x="38" y="138"/>
                    <a:pt x="38" y="141"/>
                    <a:pt x="41" y="145"/>
                  </a:cubicBezTo>
                  <a:cubicBezTo>
                    <a:pt x="43" y="148"/>
                    <a:pt x="37" y="145"/>
                    <a:pt x="35" y="148"/>
                  </a:cubicBezTo>
                  <a:cubicBezTo>
                    <a:pt x="33" y="151"/>
                    <a:pt x="26" y="150"/>
                    <a:pt x="25" y="152"/>
                  </a:cubicBezTo>
                  <a:cubicBezTo>
                    <a:pt x="23" y="154"/>
                    <a:pt x="29" y="154"/>
                    <a:pt x="30" y="156"/>
                  </a:cubicBezTo>
                  <a:cubicBezTo>
                    <a:pt x="31" y="158"/>
                    <a:pt x="25" y="157"/>
                    <a:pt x="21" y="156"/>
                  </a:cubicBezTo>
                  <a:cubicBezTo>
                    <a:pt x="18" y="156"/>
                    <a:pt x="19" y="161"/>
                    <a:pt x="16" y="160"/>
                  </a:cubicBezTo>
                  <a:cubicBezTo>
                    <a:pt x="12" y="160"/>
                    <a:pt x="8" y="163"/>
                    <a:pt x="11" y="165"/>
                  </a:cubicBezTo>
                  <a:cubicBezTo>
                    <a:pt x="13" y="167"/>
                    <a:pt x="9" y="168"/>
                    <a:pt x="7" y="166"/>
                  </a:cubicBezTo>
                  <a:cubicBezTo>
                    <a:pt x="5" y="165"/>
                    <a:pt x="3" y="168"/>
                    <a:pt x="2" y="171"/>
                  </a:cubicBezTo>
                  <a:cubicBezTo>
                    <a:pt x="1" y="174"/>
                    <a:pt x="6" y="175"/>
                    <a:pt x="6" y="176"/>
                  </a:cubicBezTo>
                  <a:moveTo>
                    <a:pt x="177" y="49"/>
                  </a:moveTo>
                  <a:cubicBezTo>
                    <a:pt x="177" y="49"/>
                    <a:pt x="177" y="49"/>
                    <a:pt x="177" y="50"/>
                  </a:cubicBezTo>
                  <a:cubicBezTo>
                    <a:pt x="177" y="49"/>
                    <a:pt x="177" y="49"/>
                    <a:pt x="177" y="49"/>
                  </a:cubicBezTo>
                  <a:moveTo>
                    <a:pt x="178" y="50"/>
                  </a:moveTo>
                  <a:cubicBezTo>
                    <a:pt x="178" y="50"/>
                    <a:pt x="178" y="51"/>
                    <a:pt x="179" y="51"/>
                  </a:cubicBezTo>
                  <a:cubicBezTo>
                    <a:pt x="178" y="51"/>
                    <a:pt x="178" y="50"/>
                    <a:pt x="178" y="50"/>
                  </a:cubicBezTo>
                  <a:moveTo>
                    <a:pt x="169" y="43"/>
                  </a:moveTo>
                  <a:cubicBezTo>
                    <a:pt x="169" y="43"/>
                    <a:pt x="169" y="43"/>
                    <a:pt x="169" y="43"/>
                  </a:cubicBezTo>
                  <a:cubicBezTo>
                    <a:pt x="169" y="43"/>
                    <a:pt x="168" y="43"/>
                    <a:pt x="168" y="42"/>
                  </a:cubicBezTo>
                  <a:cubicBezTo>
                    <a:pt x="168" y="43"/>
                    <a:pt x="169" y="43"/>
                    <a:pt x="169" y="43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75" name="Freeform 68"/>
            <p:cNvSpPr>
              <a:spLocks noEditPoints="1"/>
            </p:cNvSpPr>
            <p:nvPr userDrawn="1"/>
          </p:nvSpPr>
          <p:spPr bwMode="auto">
            <a:xfrm>
              <a:off x="19005550" y="3157538"/>
              <a:ext cx="88900" cy="134938"/>
            </a:xfrm>
            <a:custGeom>
              <a:avLst/>
              <a:gdLst>
                <a:gd name="T0" fmla="*/ 16 w 32"/>
                <a:gd name="T1" fmla="*/ 0 h 49"/>
                <a:gd name="T2" fmla="*/ 0 w 32"/>
                <a:gd name="T3" fmla="*/ 16 h 49"/>
                <a:gd name="T4" fmla="*/ 16 w 32"/>
                <a:gd name="T5" fmla="*/ 49 h 49"/>
                <a:gd name="T6" fmla="*/ 32 w 32"/>
                <a:gd name="T7" fmla="*/ 16 h 49"/>
                <a:gd name="T8" fmla="*/ 16 w 32"/>
                <a:gd name="T9" fmla="*/ 0 h 49"/>
                <a:gd name="T10" fmla="*/ 16 w 32"/>
                <a:gd name="T11" fmla="*/ 22 h 49"/>
                <a:gd name="T12" fmla="*/ 9 w 32"/>
                <a:gd name="T13" fmla="*/ 16 h 49"/>
                <a:gd name="T14" fmla="*/ 16 w 32"/>
                <a:gd name="T15" fmla="*/ 9 h 49"/>
                <a:gd name="T16" fmla="*/ 23 w 32"/>
                <a:gd name="T17" fmla="*/ 16 h 49"/>
                <a:gd name="T18" fmla="*/ 16 w 32"/>
                <a:gd name="T19" fmla="*/ 2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49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16" y="49"/>
                    <a:pt x="16" y="49"/>
                  </a:cubicBezTo>
                  <a:cubicBezTo>
                    <a:pt x="16" y="49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moveTo>
                    <a:pt x="16" y="22"/>
                  </a:moveTo>
                  <a:cubicBezTo>
                    <a:pt x="12" y="22"/>
                    <a:pt x="9" y="19"/>
                    <a:pt x="9" y="16"/>
                  </a:cubicBezTo>
                  <a:cubicBezTo>
                    <a:pt x="9" y="12"/>
                    <a:pt x="12" y="9"/>
                    <a:pt x="16" y="9"/>
                  </a:cubicBezTo>
                  <a:cubicBezTo>
                    <a:pt x="20" y="9"/>
                    <a:pt x="23" y="12"/>
                    <a:pt x="23" y="16"/>
                  </a:cubicBezTo>
                  <a:cubicBezTo>
                    <a:pt x="23" y="19"/>
                    <a:pt x="20" y="22"/>
                    <a:pt x="16" y="22"/>
                  </a:cubicBezTo>
                </a:path>
              </a:pathLst>
            </a:custGeom>
            <a:solidFill>
              <a:srgbClr val="F26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362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302" y="1187644"/>
            <a:ext cx="9860610" cy="268963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281" tIns="107457" rIns="143281" bIns="10745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1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1187647"/>
            <a:ext cx="9859116" cy="2697988"/>
          </a:xfrm>
          <a:noFill/>
        </p:spPr>
        <p:txBody>
          <a:bodyPr tIns="91350" bIns="91350" anchor="t" anchorCtr="0"/>
          <a:lstStyle>
            <a:lvl1pPr>
              <a:defRPr sz="7058" spc="-99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2" y="3877281"/>
            <a:ext cx="9860673" cy="1793881"/>
          </a:xfrm>
          <a:noFill/>
        </p:spPr>
        <p:txBody>
          <a:bodyPr lIns="182693" tIns="146154" rIns="182693" bIns="146154">
            <a:noAutofit/>
          </a:bodyPr>
          <a:lstStyle>
            <a:lvl1pPr marL="0" indent="0">
              <a:spcBef>
                <a:spcPts val="0"/>
              </a:spcBef>
              <a:buNone/>
              <a:defRPr sz="343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3446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8"/>
            <a:ext cx="9859116" cy="2697988"/>
          </a:xfrm>
          <a:noFill/>
        </p:spPr>
        <p:txBody>
          <a:bodyPr tIns="91350" bIns="91350" anchor="t" anchorCtr="0"/>
          <a:lstStyle>
            <a:lvl1pPr>
              <a:defRPr sz="7058" spc="-99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2" y="3877281"/>
            <a:ext cx="9860673" cy="1793881"/>
          </a:xfrm>
          <a:noFill/>
        </p:spPr>
        <p:txBody>
          <a:bodyPr lIns="182693" tIns="146154" rIns="182693" bIns="146154">
            <a:noAutofit/>
          </a:bodyPr>
          <a:lstStyle>
            <a:lvl1pPr marL="0" indent="0">
              <a:spcBef>
                <a:spcPts val="0"/>
              </a:spcBef>
              <a:buNone/>
              <a:defRPr sz="3431" spc="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951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302" y="1187644"/>
            <a:ext cx="9860610" cy="268963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02" tIns="143281" rIns="179102" bIns="1432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1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1187647"/>
            <a:ext cx="9859116" cy="2697988"/>
          </a:xfrm>
          <a:noFill/>
        </p:spPr>
        <p:txBody>
          <a:bodyPr tIns="91350" bIns="91350" anchor="t" anchorCtr="0"/>
          <a:lstStyle>
            <a:lvl1pPr>
              <a:defRPr sz="7058" spc="-99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5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8"/>
            <a:ext cx="9859116" cy="2697988"/>
          </a:xfrm>
          <a:noFill/>
        </p:spPr>
        <p:txBody>
          <a:bodyPr tIns="91350" bIns="91350" anchor="t" anchorCtr="0"/>
          <a:lstStyle>
            <a:lvl1pPr>
              <a:defRPr sz="7058" spc="-99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7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3"/>
            <a:ext cx="11653523" cy="1796217"/>
          </a:xfrm>
          <a:noFill/>
        </p:spPr>
        <p:txBody>
          <a:bodyPr tIns="91350" bIns="91350" anchor="t" anchorCtr="0"/>
          <a:lstStyle>
            <a:lvl1pPr>
              <a:defRPr sz="8627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3"/>
            <a:ext cx="11653523" cy="1796217"/>
          </a:xfrm>
          <a:noFill/>
        </p:spPr>
        <p:txBody>
          <a:bodyPr tIns="91350" bIns="91350" anchor="t" anchorCtr="0"/>
          <a:lstStyle>
            <a:lvl1pPr>
              <a:defRPr sz="8627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5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69239" y="1190735"/>
            <a:ext cx="11653523" cy="2206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9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50" y="1189186"/>
            <a:ext cx="5378548" cy="2524281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431"/>
            </a:lvl1pPr>
            <a:lvl2pPr marL="0" indent="0">
              <a:buNone/>
              <a:defRPr sz="1961"/>
            </a:lvl2pPr>
            <a:lvl3pPr marL="226976" indent="0">
              <a:buNone/>
              <a:tabLst/>
              <a:defRPr sz="1961"/>
            </a:lvl3pPr>
            <a:lvl4pPr marL="450846" indent="0">
              <a:buNone/>
              <a:defRPr sz="1765"/>
            </a:lvl4pPr>
            <a:lvl5pPr marL="671603" indent="0">
              <a:buNone/>
              <a:tabLst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25" y="1189178"/>
            <a:ext cx="5378548" cy="2524281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431"/>
            </a:lvl1pPr>
            <a:lvl2pPr marL="0" indent="0">
              <a:buNone/>
              <a:defRPr sz="1961"/>
            </a:lvl2pPr>
            <a:lvl3pPr marL="226976" indent="0">
              <a:buNone/>
              <a:tabLst/>
              <a:defRPr sz="1961"/>
            </a:lvl3pPr>
            <a:lvl4pPr marL="450846" indent="0">
              <a:buNone/>
              <a:defRPr sz="1765"/>
            </a:lvl4pPr>
            <a:lvl5pPr marL="671603" indent="0">
              <a:buNone/>
              <a:tabLst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3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50" y="1189186"/>
            <a:ext cx="5378548" cy="2524281"/>
          </a:xfrm>
        </p:spPr>
        <p:txBody>
          <a:bodyPr wrap="square">
            <a:spAutoFit/>
          </a:bodyPr>
          <a:lstStyle>
            <a:lvl1pPr marL="281389" indent="-281389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431"/>
            </a:lvl1pPr>
            <a:lvl2pPr marL="520169" indent="-228367">
              <a:defRPr sz="1961"/>
            </a:lvl2pPr>
            <a:lvl3pPr marL="685101" indent="-164932">
              <a:tabLst/>
              <a:defRPr sz="1961"/>
            </a:lvl3pPr>
            <a:lvl4pPr marL="862719" indent="-177620">
              <a:defRPr sz="1765"/>
            </a:lvl4pPr>
            <a:lvl5pPr marL="1027650" indent="-164932">
              <a:tabLst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25" y="1189186"/>
            <a:ext cx="5378548" cy="2524281"/>
          </a:xfrm>
        </p:spPr>
        <p:txBody>
          <a:bodyPr wrap="square">
            <a:spAutoFit/>
          </a:bodyPr>
          <a:lstStyle>
            <a:lvl1pPr marL="281389" indent="-281389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431"/>
            </a:lvl1pPr>
            <a:lvl2pPr marL="520169" indent="-228367">
              <a:defRPr sz="1961"/>
            </a:lvl2pPr>
            <a:lvl3pPr marL="685101" indent="-164932">
              <a:tabLst/>
              <a:defRPr sz="1961"/>
            </a:lvl3pPr>
            <a:lvl4pPr marL="862719" indent="-177620">
              <a:defRPr sz="1765"/>
            </a:lvl4pPr>
            <a:lvl5pPr marL="1027650" indent="-164932">
              <a:tabLst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5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100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50" y="1189186"/>
            <a:ext cx="5378548" cy="2682016"/>
          </a:xfrm>
        </p:spPr>
        <p:txBody>
          <a:bodyPr wrap="square">
            <a:spAutoFit/>
          </a:bodyPr>
          <a:lstStyle>
            <a:lvl1pPr marL="281389" indent="-28138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43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169" indent="-228367">
              <a:defRPr sz="2353"/>
            </a:lvl2pPr>
            <a:lvl3pPr marL="685101" indent="-164932">
              <a:tabLst/>
              <a:defRPr sz="2353"/>
            </a:lvl3pPr>
            <a:lvl4pPr marL="862719" indent="-177620">
              <a:defRPr/>
            </a:lvl4pPr>
            <a:lvl5pPr marL="1027650" indent="-164932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25" y="1189186"/>
            <a:ext cx="5378548" cy="2682016"/>
          </a:xfrm>
        </p:spPr>
        <p:txBody>
          <a:bodyPr wrap="square">
            <a:spAutoFit/>
          </a:bodyPr>
          <a:lstStyle>
            <a:lvl1pPr marL="281389" indent="-28138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43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169" indent="-228367">
              <a:defRPr sz="2353"/>
            </a:lvl2pPr>
            <a:lvl3pPr marL="685101" indent="-164932">
              <a:tabLst/>
              <a:defRPr sz="2353"/>
            </a:lvl3pPr>
            <a:lvl4pPr marL="862719" indent="-177620">
              <a:defRPr/>
            </a:lvl4pPr>
            <a:lvl5pPr marL="1027650" indent="-164932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9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4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97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01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89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661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76" tIns="45676" rIns="45676" bIns="456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165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50" y="1192425"/>
            <a:ext cx="11653522" cy="2113860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37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50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77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2923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49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683283" y="6454031"/>
            <a:ext cx="9508717" cy="403969"/>
          </a:xfrm>
          <a:prstGeom prst="rect">
            <a:avLst/>
          </a:prstGeom>
          <a:gradFill flip="none" rotWithShape="1">
            <a:gsLst>
              <a:gs pos="25000">
                <a:schemeClr val="tx1">
                  <a:alpha val="0"/>
                </a:schemeClr>
              </a:gs>
              <a:gs pos="68000">
                <a:schemeClr val="bg1">
                  <a:alpha val="75000"/>
                </a:schemeClr>
              </a:gs>
              <a:gs pos="100000">
                <a:schemeClr val="bg1">
                  <a:alpha val="62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43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863848" y="6517515"/>
            <a:ext cx="2638849" cy="275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430"/>
            <a:r>
              <a:rPr lang="en-US" sz="1200" dirty="0" smtClean="0">
                <a:solidFill>
                  <a:srgbClr val="424CA0">
                    <a:lumMod val="75000"/>
                  </a:srgbClr>
                </a:solidFill>
                <a:latin typeface="Segoe"/>
                <a:cs typeface="Segoe"/>
              </a:rPr>
              <a:t>October 15-18, 2013 | Charlotte, NC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562128" y="1836570"/>
            <a:ext cx="7165445" cy="9422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399" b="0" dirty="0">
                <a:solidFill>
                  <a:schemeClr val="accent1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 smtClean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62518" y="2774606"/>
            <a:ext cx="7166540" cy="6049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accent4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 smtClean="0"/>
              <a:t>Subtitle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134" y="6512734"/>
            <a:ext cx="465311" cy="27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3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269239" y="2084172"/>
            <a:ext cx="8964248" cy="3586208"/>
          </a:xfrm>
          <a:prstGeom prst="rect">
            <a:avLst/>
          </a:prstGeom>
          <a:solidFill>
            <a:srgbClr val="00188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1647"/>
            <a:ext cx="8964185" cy="1795633"/>
          </a:xfrm>
          <a:noFill/>
        </p:spPr>
        <p:txBody>
          <a:bodyPr lIns="149216" tIns="93261" rIns="149216" bIns="93261" anchor="t" anchorCtr="0"/>
          <a:lstStyle>
            <a:lvl1pPr>
              <a:defRPr sz="5881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7279"/>
            <a:ext cx="8964185" cy="1793105"/>
          </a:xfrm>
          <a:noFill/>
        </p:spPr>
        <p:txBody>
          <a:bodyPr lIns="149216" tIns="111912" rIns="149216" bIns="111912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  <a:p>
            <a:pPr lvl="0"/>
            <a:r>
              <a:rPr lang="en-US" dirty="0" smtClean="0"/>
              <a:t>Microsoft Learning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5" y="471124"/>
            <a:ext cx="2507472" cy="5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1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rgbClr val="00188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3261" bIns="93261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3" y="3877280"/>
            <a:ext cx="9860674" cy="1793881"/>
          </a:xfrm>
          <a:noFill/>
        </p:spPr>
        <p:txBody>
          <a:bodyPr lIns="186520" tIns="149216" rIns="186520" bIns="149216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9857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rgbClr val="00188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3261" bIns="93261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2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image" Target="../media/image8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9230" tIns="93269" rIns="149230" bIns="93269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3" y="1189178"/>
            <a:ext cx="11653521" cy="2052030"/>
          </a:xfrm>
          <a:prstGeom prst="rect">
            <a:avLst/>
          </a:prstGeom>
        </p:spPr>
        <p:txBody>
          <a:bodyPr vert="horz" wrap="square" lIns="149230" tIns="93269" rIns="149230" bIns="93269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96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105" rtl="0" eaLnBrk="1" latinLnBrk="0" hangingPunct="1">
        <a:lnSpc>
          <a:spcPct val="90000"/>
        </a:lnSpc>
        <a:spcBef>
          <a:spcPct val="0"/>
        </a:spcBef>
        <a:buNone/>
        <a:defRPr lang="en-US" sz="5293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50" marR="0" indent="-336050" algn="l" defTabSz="91410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27" marR="0" indent="-236479" algn="l" defTabSz="91410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15" marR="0" indent="-224033" algn="l" defTabSz="91410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147" marR="0" indent="-224033" algn="l" defTabSz="91410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179" marR="0" indent="-224033" algn="l" defTabSz="91410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3789" indent="-228528" algn="l" defTabSz="914105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0843" indent="-228528" algn="l" defTabSz="914105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7896" indent="-228528" algn="l" defTabSz="914105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4949" indent="-228528" algn="l" defTabSz="914105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52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05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7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210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264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317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9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423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513" y="6673685"/>
            <a:ext cx="660458" cy="194684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pPr defTabSz="913430"/>
            <a:fld id="{D372AB51-BDCC-4F95-83CF-1CBB2D34E9E5}" type="slidenum">
              <a:rPr lang="en-US" smtClean="0">
                <a:solidFill>
                  <a:prstClr val="white"/>
                </a:solidFill>
              </a:rPr>
              <a:pPr defTabSz="91343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78903" y="5821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43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Title Styling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0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  <p:sldLayoutId id="2147483737" r:id="rId22"/>
    <p:sldLayoutId id="2147483738" r:id="rId23"/>
    <p:sldLayoutId id="2147483739" r:id="rId24"/>
    <p:sldLayoutId id="2147483740" r:id="rId25"/>
  </p:sldLayoutIdLst>
  <p:txStyles>
    <p:titleStyle>
      <a:lvl1pPr marL="0" marR="0" indent="0" algn="l" defTabSz="457112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rgbClr val="424CA0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225" rtl="0" eaLnBrk="1" latinLnBrk="0" hangingPunct="1">
        <a:spcBef>
          <a:spcPct val="20000"/>
        </a:spcBef>
        <a:buFont typeface="Arial"/>
        <a:buNone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342834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404040"/>
          </a:solidFill>
          <a:latin typeface="Century Gothic"/>
          <a:ea typeface="+mn-ea"/>
          <a:cs typeface="+mn-cs"/>
        </a:defRPr>
      </a:lvl2pPr>
      <a:lvl3pPr marL="638053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3pPr>
      <a:lvl4pPr marL="922161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4pPr>
      <a:lvl5pPr marL="1188810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404040"/>
          </a:solidFill>
          <a:latin typeface="Century Gothic"/>
          <a:ea typeface="+mn-ea"/>
          <a:cs typeface="+mn-cs"/>
        </a:defRPr>
      </a:lvl5pPr>
      <a:lvl6pPr marL="2514118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0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1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53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2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49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1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8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9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s190309.aspx" TargetMode="External"/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chemeClr val="bg1"/>
                </a:solidFill>
              </a:rPr>
              <a:t>Working with Data Types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9305" y="5012267"/>
            <a:ext cx="308719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rgbClr val="FFFFFF"/>
                </a:solidFill>
              </a:rPr>
              <a:t>September 26, 2015</a:t>
            </a:r>
            <a:endParaRPr lang="en-US" sz="2400" dirty="0" smtClean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68135" y="3730419"/>
            <a:ext cx="492826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400" b="0" dirty="0">
                <a:solidFill>
                  <a:srgbClr val="FFFFFF"/>
                </a:solidFill>
              </a:rPr>
              <a:t>John Deardurff </a:t>
            </a:r>
          </a:p>
          <a:p>
            <a:r>
              <a:rPr lang="en-US" b="0" dirty="0" smtClean="0">
                <a:solidFill>
                  <a:srgbClr val="FFFFFF"/>
                </a:solidFill>
              </a:rPr>
              <a:t>Website: http://john.deardurff.com</a:t>
            </a:r>
          </a:p>
          <a:p>
            <a:r>
              <a:rPr lang="en-US" b="0" dirty="0" smtClean="0">
                <a:solidFill>
                  <a:srgbClr val="FFFFFF"/>
                </a:solidFill>
              </a:rPr>
              <a:t>Twitter: @John_Deardurff</a:t>
            </a:r>
          </a:p>
          <a:p>
            <a:r>
              <a:rPr lang="en-US" b="0" dirty="0" smtClean="0">
                <a:solidFill>
                  <a:srgbClr val="FFFFFF"/>
                </a:solidFill>
              </a:rPr>
              <a:t>Email: John@Deardurff.com</a:t>
            </a:r>
            <a:endParaRPr lang="en-US" b="0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075" y="0"/>
            <a:ext cx="35909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1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5430" y="124826"/>
            <a:ext cx="110490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 smtClean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Integer </a:t>
            </a: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Data Types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22714" y="836046"/>
            <a:ext cx="7621789" cy="4102802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073195"/>
              </p:ext>
            </p:extLst>
          </p:nvPr>
        </p:nvGraphicFramePr>
        <p:xfrm>
          <a:off x="990601" y="1562255"/>
          <a:ext cx="9905998" cy="34745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3714"/>
                <a:gridCol w="4977145"/>
                <a:gridCol w="2425139"/>
              </a:tblGrid>
              <a:tr h="4402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Data type</a:t>
                      </a:r>
                      <a:endParaRPr lang="en-US" sz="24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Range</a:t>
                      </a:r>
                      <a:endParaRPr lang="en-US" sz="24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Storage (bytes)</a:t>
                      </a:r>
                      <a:endParaRPr lang="en-US" sz="24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>
                    <a:solidFill>
                      <a:schemeClr val="accent1"/>
                    </a:solidFill>
                  </a:tcPr>
                </a:tc>
              </a:tr>
              <a:tr h="4402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tinyint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 to 255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</a:tr>
              <a:tr h="4402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smallint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-32,768 to 32,768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</a:tr>
              <a:tr h="7643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2^31 (-2,147,483,648) to </a:t>
                      </a:r>
                      <a:b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2^31-1 (2,147,483,647)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</a:tr>
              <a:tr h="7643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Bigint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-2^63 - 2^63-1 </a:t>
                      </a:r>
                      <a:b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(+/- 9 quintillion)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</a:tr>
              <a:tr h="42461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bit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 0 or NULL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1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72" y="1510170"/>
            <a:ext cx="10494508" cy="437764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5430" y="124826"/>
            <a:ext cx="110490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 smtClean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Integer </a:t>
            </a: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Data </a:t>
            </a:r>
            <a:r>
              <a:rPr lang="en-US" altLang="en-US" sz="4800" b="1" dirty="0" smtClean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Types Coding Example</a:t>
            </a:r>
            <a:endParaRPr lang="en-US" altLang="en-US" sz="4800" b="1" dirty="0">
              <a:ln w="1905"/>
              <a:solidFill>
                <a:srgbClr val="1F497D">
                  <a:lumMod val="75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8283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5430" y="124826"/>
            <a:ext cx="110490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 smtClean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Other Numeric </a:t>
            </a: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Data Types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22714" y="836046"/>
            <a:ext cx="7621789" cy="4102802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456837"/>
              </p:ext>
            </p:extLst>
          </p:nvPr>
        </p:nvGraphicFramePr>
        <p:xfrm>
          <a:off x="979714" y="1347708"/>
          <a:ext cx="9905998" cy="36903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3714"/>
                <a:gridCol w="4977145"/>
                <a:gridCol w="2425139"/>
              </a:tblGrid>
              <a:tr h="4402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Data type</a:t>
                      </a:r>
                      <a:endParaRPr lang="en-US" sz="24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Range</a:t>
                      </a:r>
                      <a:endParaRPr lang="en-US" sz="24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Storage (bytes)</a:t>
                      </a:r>
                      <a:endParaRPr lang="en-US" sz="24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>
                    <a:solidFill>
                      <a:schemeClr val="accent1"/>
                    </a:solidFill>
                  </a:tcPr>
                </a:tc>
              </a:tr>
              <a:tr h="7643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decimal/numeric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Tx/>
                        <a:buNone/>
                      </a:pPr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10^38 +1 through 10^38 – 1 </a:t>
                      </a:r>
                    </a:p>
                    <a:p>
                      <a:pPr marL="0" indent="0" algn="ctr" defTabSz="914400" rtl="0" eaLnBrk="1" latinLnBrk="0" hangingPunct="1">
                        <a:buFontTx/>
                        <a:buNone/>
                      </a:pPr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when maximum precision is used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5-17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</a:tr>
              <a:tr h="42461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money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-922,337,203,685,477.5808 to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922,337,203,685,477.5807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</a:tr>
              <a:tr h="7643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smallmoney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- 214,748.3648 to 214,748.3647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</a:tr>
              <a:tr h="7643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float /real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Approximate data type for floatin</a:t>
                      </a:r>
                      <a:r>
                        <a:rPr lang="en-US" sz="2400" b="1" kern="1200" baseline="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 point numeric data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4-8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9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7457" y="124826"/>
            <a:ext cx="11190514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 smtClean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Date and Time </a:t>
            </a: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Data </a:t>
            </a:r>
            <a:r>
              <a:rPr lang="en-US" altLang="en-US" sz="4800" b="1" dirty="0" smtClean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Types</a:t>
            </a:r>
            <a:endParaRPr lang="en-US" altLang="en-US" sz="4800" b="1" dirty="0">
              <a:ln w="1905"/>
              <a:solidFill>
                <a:srgbClr val="1F497D">
                  <a:lumMod val="75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22714" y="836046"/>
            <a:ext cx="7621789" cy="4102802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242115"/>
              </p:ext>
            </p:extLst>
          </p:nvPr>
        </p:nvGraphicFramePr>
        <p:xfrm>
          <a:off x="337457" y="1168453"/>
          <a:ext cx="11244943" cy="50673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8400"/>
                <a:gridCol w="1634769"/>
                <a:gridCol w="4622921"/>
                <a:gridCol w="2548853"/>
              </a:tblGrid>
              <a:tr h="6494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Data Type</a:t>
                      </a:r>
                      <a:endParaRPr lang="en-US" sz="20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8" marR="89898" marT="45730" marB="4573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Storage (bytes)</a:t>
                      </a:r>
                      <a:endParaRPr lang="en-US" sz="20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8" marR="89898" marT="45730" marB="4573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Date Range</a:t>
                      </a:r>
                      <a:endParaRPr lang="en-US" sz="20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8" marR="89898" marT="45730" marB="4573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sz="20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8" marR="89898" marT="45730" marB="45730">
                    <a:solidFill>
                      <a:schemeClr val="accent1"/>
                    </a:solidFill>
                  </a:tcPr>
                </a:tc>
              </a:tr>
              <a:tr h="93181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January 1, 1753 to December 31, 9999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3-1/3 milliseconds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8" marR="89898" marT="45730" marB="45730"/>
                </a:tc>
              </a:tr>
              <a:tr h="6494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SMALLDATETIME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January 1, 1900 to June 6, 2079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1 minute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8" marR="89898" marT="45730" marB="45730"/>
                </a:tc>
              </a:tr>
              <a:tr h="93181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DATETIME2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6 to 8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January 1, 0001 to December 31, 9999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100 nanoseconds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8" marR="89898" marT="45730" marB="45730"/>
                </a:tc>
              </a:tr>
              <a:tr h="5717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January 1, 0001 to December 31, 9999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1 day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8" marR="89898" marT="45730" marB="45730"/>
                </a:tc>
              </a:tr>
              <a:tr h="45110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3 to 5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100 nanoseconds</a:t>
                      </a:r>
                    </a:p>
                  </a:txBody>
                  <a:tcPr marL="89898" marR="89898" marT="45730" marB="45730"/>
                </a:tc>
              </a:tr>
              <a:tr h="56083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DATETIMEOFFSET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8 to 10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January 1, 0001 to December 31, 9999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100 nanoseconds</a:t>
                      </a:r>
                    </a:p>
                  </a:txBody>
                  <a:tcPr marL="89898" marR="89898" marT="45730" marB="4573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7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5430" y="124826"/>
            <a:ext cx="110490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 smtClean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Date and Time </a:t>
            </a: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Data </a:t>
            </a:r>
            <a:r>
              <a:rPr lang="en-US" altLang="en-US" sz="4800" b="1" dirty="0" smtClean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Types</a:t>
            </a:r>
            <a:endParaRPr lang="en-US" altLang="en-US" sz="4800" b="1" dirty="0">
              <a:ln w="1905"/>
              <a:solidFill>
                <a:srgbClr val="1F497D">
                  <a:lumMod val="75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22714" y="836046"/>
            <a:ext cx="7621789" cy="4102802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34875" y="1147354"/>
            <a:ext cx="10143743" cy="487068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Older versions of SQL Server supported only DATETIME and SMALLDATETIME</a:t>
            </a:r>
          </a:p>
          <a:p>
            <a:r>
              <a:rPr lang="en-US" altLang="en-US" dirty="0" smtClean="0"/>
              <a:t>DATE, TIME, DATETIME2, and DATETIMEOFFSET introduced in SQL Server 2008</a:t>
            </a:r>
          </a:p>
          <a:p>
            <a:pPr>
              <a:defRPr/>
            </a:pPr>
            <a:r>
              <a:rPr lang="en-US" dirty="0"/>
              <a:t>SQL Server doesn't offer an option for entering a date or time value explicitly</a:t>
            </a:r>
          </a:p>
          <a:p>
            <a:pPr lvl="1">
              <a:defRPr/>
            </a:pPr>
            <a:r>
              <a:rPr lang="en-US" dirty="0"/>
              <a:t>Dates and times are entered as character literals and converted explicitly or implicitly</a:t>
            </a:r>
          </a:p>
          <a:p>
            <a:pPr lvl="2">
              <a:defRPr/>
            </a:pPr>
            <a:r>
              <a:rPr lang="en-US" dirty="0"/>
              <a:t>For example, CHAR converted to DATETIME due to precedence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345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5430" y="124826"/>
            <a:ext cx="110490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 smtClean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Working with Date and Time Separately</a:t>
            </a:r>
            <a:endParaRPr lang="en-US" altLang="en-US" sz="4800" b="1" dirty="0">
              <a:ln w="1905"/>
              <a:solidFill>
                <a:srgbClr val="1F497D">
                  <a:lumMod val="75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22714" y="836046"/>
            <a:ext cx="7621789" cy="4102802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35430" y="1233569"/>
            <a:ext cx="11048999" cy="5059679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Calibri" panose="020F0502020204030204" pitchFamily="34" charset="0"/>
              </a:rPr>
              <a:t>DATETIME, SMALLDATETIME, DATETIME2, and DATETIMEOFFSET include both date and time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Calibri" panose="020F0502020204030204" pitchFamily="34" charset="0"/>
              </a:rPr>
              <a:t>If only date is specified, time set to midnight (all zeroes)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Calibri" panose="020F0502020204030204" pitchFamily="34" charset="0"/>
              </a:rPr>
              <a:t>If only time is specified, date set to base date (January 1, 1900)</a:t>
            </a: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2216875" y="3826752"/>
            <a:ext cx="7083333" cy="651894"/>
          </a:xfrm>
          <a:prstGeom prst="roundRect">
            <a:avLst>
              <a:gd name="adj" fmla="val 7093"/>
            </a:avLst>
          </a:prstGeom>
          <a:solidFill>
            <a:schemeClr val="bg1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559" tIns="45279" rIns="90559" bIns="45279" anchor="ctr">
            <a:spAutoFit/>
          </a:bodyPr>
          <a:lstStyle/>
          <a:p>
            <a:pPr defTabSz="452795">
              <a:lnSpc>
                <a:spcPct val="90000"/>
              </a:lnSpc>
              <a:tabLst>
                <a:tab pos="452795" algn="l"/>
              </a:tabLst>
              <a:defRPr/>
            </a:pPr>
            <a:r>
              <a:rPr lang="en-US" sz="1936" dirty="0">
                <a:latin typeface="Lucida Sans Typewriter" pitchFamily="49" charset="0"/>
              </a:rPr>
              <a:t>DECLARE @DateOnly DATETIME = '20120212';</a:t>
            </a:r>
          </a:p>
          <a:p>
            <a:pPr defTabSz="452795">
              <a:lnSpc>
                <a:spcPct val="90000"/>
              </a:lnSpc>
              <a:tabLst>
                <a:tab pos="452795" algn="l"/>
              </a:tabLst>
              <a:defRPr/>
            </a:pPr>
            <a:r>
              <a:rPr lang="en-US" sz="1936" dirty="0">
                <a:latin typeface="Lucida Sans Typewriter" pitchFamily="49" charset="0"/>
              </a:rPr>
              <a:t>SELECT @DateOnly;</a:t>
            </a: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2682904" y="4790656"/>
            <a:ext cx="6151276" cy="930351"/>
          </a:xfrm>
          <a:prstGeom prst="roundRect">
            <a:avLst>
              <a:gd name="adj" fmla="val 7093"/>
            </a:avLst>
          </a:prstGeom>
          <a:solidFill>
            <a:schemeClr val="bg1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559" tIns="45279" rIns="90559" bIns="45279" anchor="ctr">
            <a:spAutoFit/>
          </a:bodyPr>
          <a:lstStyle/>
          <a:p>
            <a:pPr defTabSz="452795">
              <a:lnSpc>
                <a:spcPct val="90000"/>
              </a:lnSpc>
              <a:tabLst>
                <a:tab pos="452795" algn="l"/>
              </a:tabLst>
              <a:defRPr/>
            </a:pPr>
            <a:r>
              <a:rPr lang="en-US" sz="1936" dirty="0">
                <a:latin typeface="Lucida Sans Typewriter" pitchFamily="49" charset="0"/>
              </a:rPr>
              <a:t>RESULT</a:t>
            </a:r>
          </a:p>
          <a:p>
            <a:pPr defTabSz="452795">
              <a:lnSpc>
                <a:spcPct val="90000"/>
              </a:lnSpc>
              <a:tabLst>
                <a:tab pos="452795" algn="l"/>
              </a:tabLst>
              <a:defRPr/>
            </a:pPr>
            <a:r>
              <a:rPr lang="en-US" sz="1936" dirty="0">
                <a:latin typeface="Lucida Sans Typewriter" pitchFamily="49" charset="0"/>
              </a:rPr>
              <a:t>-----------------------</a:t>
            </a:r>
          </a:p>
          <a:p>
            <a:pPr defTabSz="452795">
              <a:lnSpc>
                <a:spcPct val="90000"/>
              </a:lnSpc>
              <a:tabLst>
                <a:tab pos="452795" algn="l"/>
              </a:tabLst>
              <a:defRPr/>
            </a:pPr>
            <a:r>
              <a:rPr lang="en-US" sz="1936" dirty="0">
                <a:latin typeface="Lucida Sans Typewriter" pitchFamily="49" charset="0"/>
              </a:rPr>
              <a:t>2012-02-12 00:00:00.000</a:t>
            </a:r>
          </a:p>
        </p:txBody>
      </p:sp>
    </p:spTree>
    <p:extLst>
      <p:ext uri="{BB962C8B-B14F-4D97-AF65-F5344CB8AC3E}">
        <p14:creationId xmlns:p14="http://schemas.microsoft.com/office/powerpoint/2010/main" val="332848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4810" y="4195382"/>
            <a:ext cx="11521635" cy="957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366" y="4212769"/>
            <a:ext cx="1152707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en-US" sz="2800" dirty="0">
                <a:latin typeface="Calibri" panose="020F0502020204030204" pitchFamily="34" charset="0"/>
              </a:rPr>
              <a:t>CHAR -&gt; VARCHAR -&gt; NCHAR -&gt; NVARCHAR -&gt; BIT -&gt; TINYINT -&gt; SMALLINT -&gt; INT -&gt; BIGINT -&gt; MONEY -&gt; DECIMAL -&gt; TIME -&gt; DATE -&gt; DATETIME2 -&gt; XML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5430" y="124826"/>
            <a:ext cx="110490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 smtClean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Data Type Precedence</a:t>
            </a:r>
            <a:endParaRPr lang="en-US" altLang="en-US" sz="4800" b="1" dirty="0">
              <a:ln w="1905"/>
              <a:solidFill>
                <a:srgbClr val="1F497D">
                  <a:lumMod val="75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22714" y="836046"/>
            <a:ext cx="7621789" cy="4102802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6708" y="1186543"/>
            <a:ext cx="11353799" cy="5139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Calibri" panose="020F0502020204030204" pitchFamily="34" charset="0"/>
              </a:rPr>
              <a:t>Data type precedence determines which data type will be chosen when expressions of different types are combined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Calibri" panose="020F0502020204030204" pitchFamily="34" charset="0"/>
              </a:rPr>
              <a:t>Data type with the lower precedence is implicitly converted to the data type with the higher precedence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Calibri" panose="020F0502020204030204" pitchFamily="34" charset="0"/>
              </a:rPr>
              <a:t>Conversion to type of lower precedence must be made explicitly (with CAST or CONVERT function)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2514" y="5638800"/>
            <a:ext cx="10961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  <a:hlinkClick r:id="rId2"/>
              </a:rPr>
              <a:t>https://msdn.microsoft.com/en-us/library/ms190309.aspx</a:t>
            </a:r>
            <a:endParaRPr lang="en-US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3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5430" y="124826"/>
            <a:ext cx="110490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 smtClean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Data Type Conversion</a:t>
            </a:r>
            <a:endParaRPr lang="en-US" altLang="en-US" sz="4800" b="1" dirty="0">
              <a:ln w="1905"/>
              <a:solidFill>
                <a:srgbClr val="1F497D">
                  <a:lumMod val="75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22714" y="836046"/>
            <a:ext cx="7621789" cy="4102802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0" y="1102747"/>
            <a:ext cx="10896599" cy="5036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19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430" y="124826"/>
            <a:ext cx="110490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4800" b="1" dirty="0" smtClean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New Data Type Conversion Functions</a:t>
            </a:r>
            <a:endParaRPr lang="en-US" altLang="en-US" sz="4800" b="1" dirty="0">
              <a:ln w="1905"/>
              <a:solidFill>
                <a:srgbClr val="1F497D">
                  <a:lumMod val="75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1152076"/>
            <a:ext cx="11579677" cy="472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5430" y="124826"/>
            <a:ext cx="110490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 smtClean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Other </a:t>
            </a: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Data Types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22714" y="836046"/>
            <a:ext cx="7621789" cy="4102802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76878"/>
              </p:ext>
            </p:extLst>
          </p:nvPr>
        </p:nvGraphicFramePr>
        <p:xfrm>
          <a:off x="1045029" y="1119108"/>
          <a:ext cx="9905998" cy="47527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3714"/>
                <a:gridCol w="4977145"/>
                <a:gridCol w="2425139"/>
              </a:tblGrid>
              <a:tr h="4402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Data type</a:t>
                      </a:r>
                      <a:endParaRPr lang="en-US" sz="24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Range</a:t>
                      </a:r>
                      <a:endParaRPr lang="en-US" sz="24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Storage (bytes)</a:t>
                      </a:r>
                      <a:endParaRPr lang="en-US" sz="24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>
                    <a:solidFill>
                      <a:schemeClr val="accent1"/>
                    </a:solidFill>
                  </a:tcPr>
                </a:tc>
              </a:tr>
              <a:tr h="49200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rowversion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Tx/>
                        <a:buNone/>
                      </a:pPr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Auto-Generated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</a:tr>
              <a:tr h="42461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uniqueidentifier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Auto-Generated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</a:tr>
              <a:tr h="47899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xml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0-2</a:t>
                      </a:r>
                      <a:r>
                        <a:rPr lang="en-US" sz="2400" b="1" kern="1200" baseline="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GB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0-2 GB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</a:tr>
              <a:tr h="44631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cursor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</a:tr>
              <a:tr h="7643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hierarchyid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Depends on content</a:t>
                      </a:r>
                    </a:p>
                  </a:txBody>
                  <a:tcPr marL="89899" marR="89899" marT="45707" marB="45707"/>
                </a:tc>
              </a:tr>
              <a:tr h="7643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sql_variant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0-8000 bytes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Depends on content</a:t>
                      </a:r>
                    </a:p>
                  </a:txBody>
                  <a:tcPr marL="89899" marR="89899" marT="45707" marB="45707"/>
                </a:tc>
              </a:tr>
              <a:tr h="7643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table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89899" marR="89899" marT="45707" marB="4570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53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97408" y="223375"/>
            <a:ext cx="109728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 smtClean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Presentation Topics</a:t>
            </a:r>
            <a:endParaRPr lang="en-US" altLang="en-US" sz="4800" b="1" dirty="0">
              <a:ln w="1905"/>
              <a:solidFill>
                <a:srgbClr val="1F497D">
                  <a:lumMod val="75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37003" y="1218897"/>
            <a:ext cx="9493609" cy="4917802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Calibri" panose="020F0502020204030204" pitchFamily="34" charset="0"/>
              </a:rPr>
              <a:t>What are Data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Character Data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Calibri" panose="020F0502020204030204" pitchFamily="34" charset="0"/>
              </a:rPr>
              <a:t>Number Data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Calibri" panose="020F0502020204030204" pitchFamily="34" charset="0"/>
              </a:rPr>
              <a:t>Date and Time Data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Calibri" panose="020F0502020204030204" pitchFamily="34" charset="0"/>
              </a:rPr>
              <a:t>CAST and CONVERT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Calibri" panose="020F0502020204030204" pitchFamily="34" charset="0"/>
              </a:rPr>
              <a:t>TRY_PARSE and TRY_CONVERT functions.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Calibri" panose="020F0502020204030204" pitchFamily="34" charset="0"/>
              </a:rPr>
              <a:t>Other Data Types</a:t>
            </a:r>
          </a:p>
        </p:txBody>
      </p:sp>
    </p:spTree>
    <p:extLst>
      <p:ext uri="{BB962C8B-B14F-4D97-AF65-F5344CB8AC3E}">
        <p14:creationId xmlns:p14="http://schemas.microsoft.com/office/powerpoint/2010/main" val="107705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445" y="3468154"/>
            <a:ext cx="3984772" cy="11483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3983">
            <a:off x="2444425" y="4006940"/>
            <a:ext cx="2788920" cy="192786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7408" y="223375"/>
            <a:ext cx="109728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SQL Server Data Types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37003" y="1218897"/>
            <a:ext cx="9493609" cy="4917802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Calibri" panose="020F0502020204030204" pitchFamily="34" charset="0"/>
              </a:rPr>
              <a:t>SQL Server associates columns, expressions, variables, and parameters with data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Calibri" panose="020F0502020204030204" pitchFamily="34" charset="0"/>
              </a:rPr>
              <a:t>Data types determine what kind of data can be held:</a:t>
            </a:r>
          </a:p>
          <a:p>
            <a:pPr marL="295219" lvl="2" indent="0">
              <a:buNone/>
            </a:pPr>
            <a:r>
              <a:rPr lang="en-US" altLang="en-US" sz="3200" dirty="0" smtClean="0">
                <a:latin typeface="Calibri" panose="020F0502020204030204" pitchFamily="34" charset="0"/>
              </a:rPr>
              <a:t>  Integers, characters, dates, money, decimals, etc.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6507">
            <a:off x="517556" y="3660285"/>
            <a:ext cx="1787751" cy="25298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0317">
            <a:off x="5500518" y="4027799"/>
            <a:ext cx="2857500" cy="22516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69041">
            <a:off x="8322357" y="4433678"/>
            <a:ext cx="3647382" cy="143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3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358" y="3113314"/>
            <a:ext cx="2190712" cy="34310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45" y="339497"/>
            <a:ext cx="2854098" cy="29578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3741927" y="964534"/>
            <a:ext cx="70567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libri" panose="020F0502020204030204" pitchFamily="34" charset="0"/>
              </a:rPr>
              <a:t>A Byte saved is a Byte earned. ~ Benjamin Franklin</a:t>
            </a:r>
            <a:endParaRPr lang="en-US" sz="4400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8685" y="3615309"/>
            <a:ext cx="674914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libri" panose="020F0502020204030204" pitchFamily="34" charset="0"/>
              </a:rPr>
              <a:t>The problem with quotes from the internet is it is hard to verify their authenticity.</a:t>
            </a:r>
          </a:p>
          <a:p>
            <a:r>
              <a:rPr lang="en-US" sz="4400" dirty="0" smtClean="0">
                <a:latin typeface="Calibri" panose="020F0502020204030204" pitchFamily="34" charset="0"/>
              </a:rPr>
              <a:t> ~ Abraham Lincoln</a:t>
            </a:r>
            <a:endParaRPr lang="en-US" sz="4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6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5430" y="124826"/>
            <a:ext cx="110490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 smtClean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Character </a:t>
            </a: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Data Types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22714" y="836046"/>
            <a:ext cx="7621789" cy="4102802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777813"/>
              </p:ext>
            </p:extLst>
          </p:nvPr>
        </p:nvGraphicFramePr>
        <p:xfrm>
          <a:off x="544288" y="1273723"/>
          <a:ext cx="10850880" cy="32950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81745"/>
                <a:gridCol w="3552175"/>
                <a:gridCol w="3616960"/>
              </a:tblGrid>
              <a:tr h="4603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Data Type</a:t>
                      </a:r>
                      <a:endParaRPr lang="en-US" sz="24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904" marR="89904" marT="45721" marB="4572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endParaRPr lang="en-US" sz="24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904" marR="89904" marT="45721" marB="4572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Storage</a:t>
                      </a:r>
                      <a:endParaRPr lang="en-US" sz="24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904" marR="89904" marT="45721" marB="45721">
                    <a:solidFill>
                      <a:schemeClr val="accent1"/>
                    </a:solidFill>
                  </a:tcPr>
                </a:tc>
              </a:tr>
              <a:tr h="8076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CHAR(n), </a:t>
                      </a:r>
                      <a:b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NCHAR(n)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904" marR="89904" marT="45721" marB="4572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1-8000 characters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904" marR="89904" marT="45721" marB="4572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n bytes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2*n bytes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904" marR="89904" marT="45721" marB="45721"/>
                </a:tc>
              </a:tr>
              <a:tr h="8076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VARCHAR(n), NVARCHAR(n)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904" marR="89904" marT="45721" marB="4572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1-8000 characters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904" marR="89904" marT="45721" marB="4572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n+2 bytes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(2*n) +2 bytes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904" marR="89904" marT="45721" marB="45721"/>
                </a:tc>
              </a:tr>
              <a:tr h="11550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VARCHAR(MAX),</a:t>
                      </a:r>
                      <a:b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NVARCHAR(MAX)</a:t>
                      </a:r>
                    </a:p>
                    <a:p>
                      <a:pPr marL="0" algn="ctr" defTabSz="914400" rtl="0" eaLnBrk="1" latinLnBrk="0" hangingPunct="1"/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904" marR="89904" marT="45721" marB="4572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1-2^31-1 characters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904" marR="89904" marT="45721" marB="4572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Actual length + 2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904" marR="89904" marT="45721" marB="4572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96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5430" y="124826"/>
            <a:ext cx="110490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 smtClean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Character </a:t>
            </a: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Data Types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22714" y="836046"/>
            <a:ext cx="7621789" cy="4102802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4180110" y="2314434"/>
            <a:ext cx="6674250" cy="3759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43401" y="2809285"/>
            <a:ext cx="292532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char</a:t>
            </a:r>
            <a:endParaRPr lang="en-US" sz="48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33411" y="4623587"/>
            <a:ext cx="2925327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nchar</a:t>
            </a:r>
            <a:endParaRPr lang="en-US" sz="4800" b="1" dirty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73263" y="2797093"/>
            <a:ext cx="2925327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varchar</a:t>
            </a:r>
            <a:endParaRPr lang="en-US" sz="4800" b="1" dirty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63274" y="4611395"/>
            <a:ext cx="2925327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nvarchar</a:t>
            </a:r>
            <a:endParaRPr lang="en-US" sz="4800" b="1" dirty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9396" y="3701656"/>
            <a:ext cx="3817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</a:rPr>
              <a:t>1 byte per char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80734" y="1217336"/>
            <a:ext cx="305065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</a:t>
            </a:r>
            <a:r>
              <a:rPr lang="en-US" sz="4800" b="1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ixed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85986" y="1217335"/>
            <a:ext cx="305065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</a:t>
            </a:r>
            <a:r>
              <a:rPr lang="en-US" sz="4800" b="1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ariable</a:t>
            </a:r>
            <a:endParaRPr lang="en-US" sz="4800" b="1" dirty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3681" y="2797093"/>
            <a:ext cx="305065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</a:t>
            </a:r>
            <a:r>
              <a:rPr lang="en-US" sz="4800" b="1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egular </a:t>
            </a:r>
            <a:endParaRPr lang="en-US" sz="4800" b="1" dirty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2986" y="4619537"/>
            <a:ext cx="305065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</a:t>
            </a:r>
            <a:r>
              <a:rPr lang="en-US" sz="4800" b="1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nicode </a:t>
            </a:r>
            <a:endParaRPr lang="en-US" sz="4800" b="1" dirty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18" name="Straight Connector 17"/>
          <p:cNvCxnSpPr>
            <a:stCxn id="8" idx="0"/>
            <a:endCxn id="8" idx="2"/>
          </p:cNvCxnSpPr>
          <p:nvPr/>
        </p:nvCxnSpPr>
        <p:spPr>
          <a:xfrm>
            <a:off x="7517235" y="2314434"/>
            <a:ext cx="0" cy="3759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1"/>
          </p:cNvCxnSpPr>
          <p:nvPr/>
        </p:nvCxnSpPr>
        <p:spPr>
          <a:xfrm>
            <a:off x="4180110" y="4194114"/>
            <a:ext cx="6759594" cy="321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0091" y="5507770"/>
            <a:ext cx="3817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prstClr val="black"/>
                </a:solidFill>
              </a:rPr>
              <a:t>2</a:t>
            </a:r>
            <a:r>
              <a:rPr lang="en-US" sz="2800" b="1" dirty="0" smtClean="0">
                <a:solidFill>
                  <a:prstClr val="black"/>
                </a:solidFill>
              </a:rPr>
              <a:t> bytes per char</a:t>
            </a:r>
            <a:endParaRPr lang="en-US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0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51852" y="1868128"/>
            <a:ext cx="9524999" cy="3759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6355" y="1299558"/>
            <a:ext cx="283554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</a:t>
            </a:r>
            <a:r>
              <a:rPr lang="en-US" sz="2400" b="1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ixed</a:t>
            </a:r>
          </a:p>
        </p:txBody>
      </p:sp>
      <p:sp>
        <p:nvSpPr>
          <p:cNvPr id="6" name="Rectangle 5"/>
          <p:cNvSpPr/>
          <p:nvPr/>
        </p:nvSpPr>
        <p:spPr>
          <a:xfrm>
            <a:off x="7041483" y="1299558"/>
            <a:ext cx="3504539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</a:t>
            </a:r>
            <a:r>
              <a:rPr lang="en-US" sz="2400" b="1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ariable</a:t>
            </a:r>
            <a:endParaRPr lang="en-US" sz="2400" b="1" dirty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39349" y="1299558"/>
            <a:ext cx="1236453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</a:t>
            </a:r>
            <a:r>
              <a:rPr lang="en-US" sz="2400" b="1" dirty="0" smtClean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ull</a:t>
            </a:r>
            <a:endParaRPr lang="en-US" sz="24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63647" y="1299558"/>
            <a:ext cx="127614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</a:t>
            </a:r>
            <a:r>
              <a:rPr lang="en-US" sz="2400" b="1" dirty="0" smtClean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eader</a:t>
            </a:r>
            <a:endParaRPr lang="en-US" sz="24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286179" y="3478535"/>
            <a:ext cx="2925326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Header  Byte 1</a:t>
            </a:r>
            <a:endParaRPr lang="en-US" sz="28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2025502" y="3047648"/>
            <a:ext cx="2925326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Length of Fixed Width Columns</a:t>
            </a:r>
          </a:p>
          <a:p>
            <a:pPr algn="ctr"/>
            <a:r>
              <a:rPr lang="en-US" sz="2800" b="1" dirty="0" smtClean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 2 bytes</a:t>
            </a:r>
            <a:endParaRPr lang="en-US" sz="28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885968" y="3478536"/>
            <a:ext cx="2925326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Header  Byte 2</a:t>
            </a:r>
            <a:endParaRPr lang="en-US" sz="28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761563" y="1868128"/>
            <a:ext cx="0" cy="3759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 rot="16200000">
            <a:off x="3045292" y="3478536"/>
            <a:ext cx="2925326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Fixed Width Data</a:t>
            </a:r>
            <a:endParaRPr lang="en-US" sz="28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3788084" y="3324647"/>
            <a:ext cx="292532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Number of  Total Columns  (2 Bytes)</a:t>
            </a:r>
            <a:endParaRPr lang="en-US" sz="24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 rot="16200000">
            <a:off x="4923860" y="3139981"/>
            <a:ext cx="2925326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NULL Bitmap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1 Byte per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 8 Null Columns </a:t>
            </a:r>
            <a:endParaRPr lang="en-US" sz="24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 rot="16200000">
            <a:off x="6298731" y="3139981"/>
            <a:ext cx="2925326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Number of Variable Width Columns 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(2 Bytes)</a:t>
            </a:r>
            <a:endParaRPr lang="en-US" sz="24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 rot="16200000">
            <a:off x="7760294" y="2955315"/>
            <a:ext cx="2925326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Variable Width 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Offset Array 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2 bytes per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 Variable Column</a:t>
            </a:r>
            <a:endParaRPr lang="en-US" sz="24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 rot="16200000">
            <a:off x="8852526" y="3509313"/>
            <a:ext cx="292532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Variable Width Data</a:t>
            </a:r>
            <a:endParaRPr lang="en-US" sz="24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728464" y="1857242"/>
            <a:ext cx="0" cy="3759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42622" y="1868128"/>
            <a:ext cx="0" cy="3759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597408" y="223375"/>
            <a:ext cx="109728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 smtClean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FIXVAR Format</a:t>
            </a:r>
            <a:endParaRPr lang="en-US" altLang="en-US" sz="4800" b="1" dirty="0">
              <a:ln w="1905"/>
              <a:solidFill>
                <a:srgbClr val="1F497D">
                  <a:lumMod val="75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725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5430" y="124826"/>
            <a:ext cx="110490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 smtClean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Character </a:t>
            </a: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Data Types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22714" y="836046"/>
            <a:ext cx="7621789" cy="4102802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04" y="1057450"/>
            <a:ext cx="9498391" cy="47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4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5430" y="124826"/>
            <a:ext cx="110490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 smtClean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Character </a:t>
            </a: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Data </a:t>
            </a:r>
            <a:r>
              <a:rPr lang="en-US" altLang="en-US" sz="4800" b="1" dirty="0" smtClean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Types Coding Example</a:t>
            </a:r>
            <a:endParaRPr lang="en-US" altLang="en-US" sz="4800" b="1" dirty="0">
              <a:ln w="1905"/>
              <a:solidFill>
                <a:srgbClr val="1F497D">
                  <a:lumMod val="75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22714" y="836046"/>
            <a:ext cx="7621789" cy="4102802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pic>
        <p:nvPicPr>
          <p:cNvPr id="5" name="Picture 1" descr="DataTypeExamp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0" y="1169307"/>
            <a:ext cx="11049000" cy="498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36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MSVID_White_16x9_2012-08-18">
  <a:themeElements>
    <a:clrScheme name="MSL">
      <a:dk1>
        <a:srgbClr val="505050"/>
      </a:dk1>
      <a:lt1>
        <a:srgbClr val="FFFFFF"/>
      </a:lt1>
      <a:dk2>
        <a:srgbClr val="00188F"/>
      </a:dk2>
      <a:lt2>
        <a:srgbClr val="D2D2D2"/>
      </a:lt2>
      <a:accent1>
        <a:srgbClr val="FF8C00"/>
      </a:accent1>
      <a:accent2>
        <a:srgbClr val="DD5900"/>
      </a:accent2>
      <a:accent3>
        <a:srgbClr val="B4009E"/>
      </a:accent3>
      <a:accent4>
        <a:srgbClr val="008272"/>
      </a:accent4>
      <a:accent5>
        <a:srgbClr val="0072C6"/>
      </a:accent5>
      <a:accent6>
        <a:srgbClr val="7FBA00"/>
      </a:accent6>
      <a:hlink>
        <a:srgbClr val="00BCF2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ASS 2013_SpeakerTemplate_Final">
  <a:themeElements>
    <a:clrScheme name="Custom 13">
      <a:dk1>
        <a:sysClr val="windowText" lastClr="000000"/>
      </a:dk1>
      <a:lt1>
        <a:sysClr val="window" lastClr="FFFFFF"/>
      </a:lt1>
      <a:dk2>
        <a:srgbClr val="2A2954"/>
      </a:dk2>
      <a:lt2>
        <a:srgbClr val="EEECE1"/>
      </a:lt2>
      <a:accent1>
        <a:srgbClr val="424CA0"/>
      </a:accent1>
      <a:accent2>
        <a:srgbClr val="F8982D"/>
      </a:accent2>
      <a:accent3>
        <a:srgbClr val="EF3B24"/>
      </a:accent3>
      <a:accent4>
        <a:srgbClr val="2098D5"/>
      </a:accent4>
      <a:accent5>
        <a:srgbClr val="296A8E"/>
      </a:accent5>
      <a:accent6>
        <a:srgbClr val="58AF24"/>
      </a:accent6>
      <a:hlink>
        <a:srgbClr val="636463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 2013_SpeakerTemplate_Final [Read-Only]" id="{5CC23284-34AE-4F5C-9675-96515259D814}" vid="{4344FE50-8623-4A76-B26F-1D7DA7C493F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698</Words>
  <Application>Microsoft Office PowerPoint</Application>
  <PresentationFormat>Widescreen</PresentationFormat>
  <Paragraphs>257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Calibri</vt:lpstr>
      <vt:lpstr>Century Gothic</vt:lpstr>
      <vt:lpstr>Consolas</vt:lpstr>
      <vt:lpstr>Lucida Sans Typewriter</vt:lpstr>
      <vt:lpstr>Segoe</vt:lpstr>
      <vt:lpstr>Segoe UI</vt:lpstr>
      <vt:lpstr>Segoe UI Light</vt:lpstr>
      <vt:lpstr>Verdana</vt:lpstr>
      <vt:lpstr>Wingdings</vt:lpstr>
      <vt:lpstr>3_MSVID_White_16x9_2012-08-18</vt:lpstr>
      <vt:lpstr>PASS 2013_SpeakerTemplate_Final</vt:lpstr>
      <vt:lpstr>Working with Data Types </vt:lpstr>
      <vt:lpstr>Presentation Topics</vt:lpstr>
      <vt:lpstr>SQL Server Data Types</vt:lpstr>
      <vt:lpstr>PowerPoint Presentation</vt:lpstr>
      <vt:lpstr>Character Data Types</vt:lpstr>
      <vt:lpstr>Character Data Types</vt:lpstr>
      <vt:lpstr>FIXVAR Format</vt:lpstr>
      <vt:lpstr>Character Data Types</vt:lpstr>
      <vt:lpstr>Character Data Types Coding Example</vt:lpstr>
      <vt:lpstr>Integer Data Types</vt:lpstr>
      <vt:lpstr>Integer Data Types Coding Example</vt:lpstr>
      <vt:lpstr>Other Numeric Data Types</vt:lpstr>
      <vt:lpstr>Date and Time Data Types</vt:lpstr>
      <vt:lpstr>Date and Time Data Types</vt:lpstr>
      <vt:lpstr>Working with Date and Time Separately</vt:lpstr>
      <vt:lpstr>Data Type Precedence</vt:lpstr>
      <vt:lpstr>Data Type Conversion</vt:lpstr>
      <vt:lpstr>PowerPoint Presentation</vt:lpstr>
      <vt:lpstr>Other Data Types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Deardurff</dc:creator>
  <cp:lastModifiedBy>John Deardurff</cp:lastModifiedBy>
  <cp:revision>37</cp:revision>
  <dcterms:created xsi:type="dcterms:W3CDTF">2015-01-18T17:57:52Z</dcterms:created>
  <dcterms:modified xsi:type="dcterms:W3CDTF">2015-09-21T21:12:15Z</dcterms:modified>
</cp:coreProperties>
</file>